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27" r:id="rId4"/>
    <p:sldMasterId id="2147483850" r:id="rId5"/>
    <p:sldMasterId id="2147483862" r:id="rId6"/>
    <p:sldMasterId id="2147483875" r:id="rId7"/>
    <p:sldMasterId id="2147483889" r:id="rId8"/>
  </p:sldMasterIdLst>
  <p:notesMasterIdLst>
    <p:notesMasterId r:id="rId22"/>
  </p:notesMasterIdLst>
  <p:handoutMasterIdLst>
    <p:handoutMasterId r:id="rId23"/>
  </p:handoutMasterIdLst>
  <p:sldIdLst>
    <p:sldId id="1304" r:id="rId9"/>
    <p:sldId id="1313" r:id="rId10"/>
    <p:sldId id="1346" r:id="rId11"/>
    <p:sldId id="1369" r:id="rId12"/>
    <p:sldId id="1370" r:id="rId13"/>
    <p:sldId id="1374" r:id="rId14"/>
    <p:sldId id="1376" r:id="rId15"/>
    <p:sldId id="1375" r:id="rId16"/>
    <p:sldId id="1372" r:id="rId17"/>
    <p:sldId id="1371" r:id="rId18"/>
    <p:sldId id="1373" r:id="rId19"/>
    <p:sldId id="1350" r:id="rId20"/>
    <p:sldId id="1331" r:id="rId21"/>
  </p:sldIdLst>
  <p:sldSz cx="9144000" cy="6858000" type="screen4x3"/>
  <p:notesSz cx="7010400" cy="9296400"/>
  <p:defaultTextStyle>
    <a:defPPr>
      <a:defRPr lang="en-GB"/>
    </a:defPPr>
    <a:lvl1pPr algn="l" rtl="0" fontAlgn="base">
      <a:spcBef>
        <a:spcPct val="0"/>
      </a:spcBef>
      <a:spcAft>
        <a:spcPct val="0"/>
      </a:spcAft>
      <a:defRPr kern="1200">
        <a:solidFill>
          <a:schemeClr val="tx1"/>
        </a:solidFill>
        <a:latin typeface="Verdana" pitchFamily="34" charset="0"/>
        <a:ea typeface="+mn-ea"/>
        <a:cs typeface="Arial" charset="0"/>
      </a:defRPr>
    </a:lvl1pPr>
    <a:lvl2pPr marL="456986" algn="l" rtl="0" fontAlgn="base">
      <a:spcBef>
        <a:spcPct val="0"/>
      </a:spcBef>
      <a:spcAft>
        <a:spcPct val="0"/>
      </a:spcAft>
      <a:defRPr kern="1200">
        <a:solidFill>
          <a:schemeClr val="tx1"/>
        </a:solidFill>
        <a:latin typeface="Verdana" pitchFamily="34" charset="0"/>
        <a:ea typeface="+mn-ea"/>
        <a:cs typeface="Arial" charset="0"/>
      </a:defRPr>
    </a:lvl2pPr>
    <a:lvl3pPr marL="913972" algn="l" rtl="0" fontAlgn="base">
      <a:spcBef>
        <a:spcPct val="0"/>
      </a:spcBef>
      <a:spcAft>
        <a:spcPct val="0"/>
      </a:spcAft>
      <a:defRPr kern="1200">
        <a:solidFill>
          <a:schemeClr val="tx1"/>
        </a:solidFill>
        <a:latin typeface="Verdana" pitchFamily="34" charset="0"/>
        <a:ea typeface="+mn-ea"/>
        <a:cs typeface="Arial" charset="0"/>
      </a:defRPr>
    </a:lvl3pPr>
    <a:lvl4pPr marL="1370959" algn="l" rtl="0" fontAlgn="base">
      <a:spcBef>
        <a:spcPct val="0"/>
      </a:spcBef>
      <a:spcAft>
        <a:spcPct val="0"/>
      </a:spcAft>
      <a:defRPr kern="1200">
        <a:solidFill>
          <a:schemeClr val="tx1"/>
        </a:solidFill>
        <a:latin typeface="Verdana" pitchFamily="34" charset="0"/>
        <a:ea typeface="+mn-ea"/>
        <a:cs typeface="Arial" charset="0"/>
      </a:defRPr>
    </a:lvl4pPr>
    <a:lvl5pPr marL="1827945" algn="l" rtl="0" fontAlgn="base">
      <a:spcBef>
        <a:spcPct val="0"/>
      </a:spcBef>
      <a:spcAft>
        <a:spcPct val="0"/>
      </a:spcAft>
      <a:defRPr kern="1200">
        <a:solidFill>
          <a:schemeClr val="tx1"/>
        </a:solidFill>
        <a:latin typeface="Verdana" pitchFamily="34" charset="0"/>
        <a:ea typeface="+mn-ea"/>
        <a:cs typeface="Arial" charset="0"/>
      </a:defRPr>
    </a:lvl5pPr>
    <a:lvl6pPr marL="2284932" algn="l" defTabSz="913972" rtl="0" eaLnBrk="1" latinLnBrk="0" hangingPunct="1">
      <a:defRPr kern="1200">
        <a:solidFill>
          <a:schemeClr val="tx1"/>
        </a:solidFill>
        <a:latin typeface="Verdana" pitchFamily="34" charset="0"/>
        <a:ea typeface="+mn-ea"/>
        <a:cs typeface="Arial" charset="0"/>
      </a:defRPr>
    </a:lvl6pPr>
    <a:lvl7pPr marL="2741916" algn="l" defTabSz="913972" rtl="0" eaLnBrk="1" latinLnBrk="0" hangingPunct="1">
      <a:defRPr kern="1200">
        <a:solidFill>
          <a:schemeClr val="tx1"/>
        </a:solidFill>
        <a:latin typeface="Verdana" pitchFamily="34" charset="0"/>
        <a:ea typeface="+mn-ea"/>
        <a:cs typeface="Arial" charset="0"/>
      </a:defRPr>
    </a:lvl7pPr>
    <a:lvl8pPr marL="3198904" algn="l" defTabSz="913972" rtl="0" eaLnBrk="1" latinLnBrk="0" hangingPunct="1">
      <a:defRPr kern="1200">
        <a:solidFill>
          <a:schemeClr val="tx1"/>
        </a:solidFill>
        <a:latin typeface="Verdana" pitchFamily="34" charset="0"/>
        <a:ea typeface="+mn-ea"/>
        <a:cs typeface="Arial" charset="0"/>
      </a:defRPr>
    </a:lvl8pPr>
    <a:lvl9pPr marL="3655888" algn="l" defTabSz="913972" rtl="0" eaLnBrk="1" latinLnBrk="0" hangingPunct="1">
      <a:defRPr kern="1200">
        <a:solidFill>
          <a:schemeClr val="tx1"/>
        </a:solidFill>
        <a:latin typeface="Verdana" pitchFamily="34" charset="0"/>
        <a:ea typeface="+mn-ea"/>
        <a:cs typeface="Arial" charset="0"/>
      </a:defRPr>
    </a:lvl9pPr>
  </p:defaultTextStyle>
  <p:extLst>
    <p:ext uri="{521415D9-36F7-43E2-AB2F-B90AF26B5E84}">
      <p14:sectionLst xmlns:p14="http://schemas.microsoft.com/office/powerpoint/2010/main">
        <p14:section name="Intro" id="{D0FD86CD-531E-4041-9711-07EB2AF0258E}">
          <p14:sldIdLst>
            <p14:sldId id="1304"/>
            <p14:sldId id="1313"/>
          </p14:sldIdLst>
        </p14:section>
        <p14:section name="Where we are ...." id="{F59688E3-0F3F-B24E-8993-36A0F62C2222}">
          <p14:sldIdLst>
            <p14:sldId id="1346"/>
            <p14:sldId id="1369"/>
            <p14:sldId id="1370"/>
            <p14:sldId id="1374"/>
            <p14:sldId id="1376"/>
            <p14:sldId id="1375"/>
          </p14:sldIdLst>
        </p14:section>
        <p14:section name="Progress" id="{1AA92B79-3FB2-844E-8E06-70F615041528}">
          <p14:sldIdLst>
            <p14:sldId id="1372"/>
            <p14:sldId id="1371"/>
            <p14:sldId id="1373"/>
          </p14:sldIdLst>
        </p14:section>
        <p14:section name="Demo" id="{0D4924CE-DF02-7547-9611-DCEFCB46BDC7}">
          <p14:sldIdLst>
            <p14:sldId id="1350"/>
            <p14:sldId id="1331"/>
          </p14:sldIdLst>
        </p14:section>
      </p14:sectionLst>
    </p:ext>
    <p:ext uri="{EFAFB233-063F-42B5-8137-9DF3F51BA10A}">
      <p15:sldGuideLst xmlns:p15="http://schemas.microsoft.com/office/powerpoint/2012/main">
        <p15:guide id="1" orient="horz" pos="2160" userDrawn="1">
          <p15:clr>
            <a:srgbClr val="A4A3A4"/>
          </p15:clr>
        </p15:guide>
        <p15:guide id="2" orient="horz" pos="192" userDrawn="1">
          <p15:clr>
            <a:srgbClr val="A4A3A4"/>
          </p15:clr>
        </p15:guide>
        <p15:guide id="3" orient="horz" pos="3911" userDrawn="1">
          <p15:clr>
            <a:srgbClr val="A4A3A4"/>
          </p15:clr>
        </p15:guide>
        <p15:guide id="4" orient="horz" pos="768" userDrawn="1">
          <p15:clr>
            <a:srgbClr val="A4A3A4"/>
          </p15:clr>
        </p15:guide>
        <p15:guide id="5" orient="horz" userDrawn="1">
          <p15:clr>
            <a:srgbClr val="A4A3A4"/>
          </p15:clr>
        </p15:guide>
        <p15:guide id="6" orient="horz" pos="576" userDrawn="1">
          <p15:clr>
            <a:srgbClr val="A4A3A4"/>
          </p15:clr>
        </p15:guide>
        <p15:guide id="7" pos="5530" userDrawn="1">
          <p15:clr>
            <a:srgbClr val="A4A3A4"/>
          </p15:clr>
        </p15:guide>
        <p15:guide id="8" pos="239" userDrawn="1">
          <p15:clr>
            <a:srgbClr val="A4A3A4"/>
          </p15:clr>
        </p15:guide>
        <p15:guide id="9" pos="2880" userDrawn="1">
          <p15:clr>
            <a:srgbClr val="A4A3A4"/>
          </p15:clr>
        </p15:guide>
        <p15:guide id="10" pos="86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 id="7" name="Trimaan Dang (Open)&#10;" initials="DT(-K" lastIdx="101" clrIdx="7">
    <p:extLst/>
  </p:cmAuthor>
  <p:cmAuthor id="1" name="Jasmine Luthra" initials="JL" lastIdx="14" clrIdx="1"/>
  <p:cmAuthor id="8" name="Agarwal, Kushal" initials="KA" lastIdx="8" clrIdx="8">
    <p:extLst/>
  </p:cmAuthor>
  <p:cmAuthor id="2" name="Seb" initials="S" lastIdx="1" clrIdx="2"/>
  <p:cmAuthor id="9" name="Rabi, Khaled (CA - Toronto)" initials="RK(-T" lastIdx="16" clrIdx="9">
    <p:extLst/>
  </p:cmAuthor>
  <p:cmAuthor id="3" name="Brian McKenna" initials="BM" lastIdx="82" clrIdx="3"/>
  <p:cmAuthor id="10" name="Vora, Daisy (CA - Toronto)" initials="VD(-T" lastIdx="27" clrIdx="10">
    <p:extLst/>
  </p:cmAuthor>
  <p:cmAuthor id="4" name="Mark DiNello" initials="MD" lastIdx="10" clrIdx="4"/>
  <p:cmAuthor id="5" name="David Turk" initials="TD" lastIdx="10" clrIdx="5"/>
  <p:cmAuthor id="6" name="DiNello, Mark (CA - Toronto)" initials="MD" lastIdx="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6"/>
    <a:srgbClr val="8EC5EF"/>
    <a:srgbClr val="CEDCE5"/>
    <a:srgbClr val="FFD937"/>
    <a:srgbClr val="407D21"/>
    <a:srgbClr val="012169"/>
    <a:srgbClr val="D86C56"/>
    <a:srgbClr val="0097A9"/>
    <a:srgbClr val="7F7F7F"/>
    <a:srgbClr val="F4B9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88457" autoAdjust="0"/>
  </p:normalViewPr>
  <p:slideViewPr>
    <p:cSldViewPr showGuides="1">
      <p:cViewPr varScale="1">
        <p:scale>
          <a:sx n="90" d="100"/>
          <a:sy n="90" d="100"/>
        </p:scale>
        <p:origin x="768" y="63"/>
      </p:cViewPr>
      <p:guideLst>
        <p:guide orient="horz" pos="2160"/>
        <p:guide orient="horz" pos="192"/>
        <p:guide orient="horz" pos="3911"/>
        <p:guide orient="horz" pos="768"/>
        <p:guide orient="horz"/>
        <p:guide orient="horz" pos="576"/>
        <p:guide pos="5530"/>
        <p:guide pos="239"/>
        <p:guide pos="2880"/>
        <p:guide pos="864"/>
      </p:guideLst>
    </p:cSldViewPr>
  </p:slideViewPr>
  <p:outlineViewPr>
    <p:cViewPr>
      <p:scale>
        <a:sx n="33" d="100"/>
        <a:sy n="33" d="100"/>
      </p:scale>
      <p:origin x="0" y="35424"/>
    </p:cViewPr>
  </p:outlineViewPr>
  <p:notesTextViewPr>
    <p:cViewPr>
      <p:scale>
        <a:sx n="3" d="2"/>
        <a:sy n="3" d="2"/>
      </p:scale>
      <p:origin x="0" y="0"/>
    </p:cViewPr>
  </p:notesTextViewPr>
  <p:sorterViewPr>
    <p:cViewPr varScale="1">
      <p:scale>
        <a:sx n="100" d="100"/>
        <a:sy n="100" d="100"/>
      </p:scale>
      <p:origin x="0" y="-144"/>
    </p:cViewPr>
  </p:sorterViewPr>
  <p:notesViewPr>
    <p:cSldViewPr showGuides="1">
      <p:cViewPr varScale="1">
        <p:scale>
          <a:sx n="52" d="100"/>
          <a:sy n="52" d="100"/>
        </p:scale>
        <p:origin x="-2868"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36888" cy="465138"/>
          </a:xfrm>
          <a:prstGeom prst="rect">
            <a:avLst/>
          </a:prstGeom>
          <a:noFill/>
          <a:ln w="9525">
            <a:noFill/>
            <a:miter lim="800000"/>
            <a:headEnd/>
            <a:tailEnd/>
          </a:ln>
          <a:effectLst/>
        </p:spPr>
        <p:txBody>
          <a:bodyPr vert="horz" wrap="square" lIns="91398" tIns="45700" rIns="91398" bIns="45700" numCol="1" anchor="t" anchorCtr="0" compatLnSpc="1">
            <a:prstTxWarp prst="textNoShape">
              <a:avLst/>
            </a:prstTxWarp>
          </a:bodyPr>
          <a:lstStyle>
            <a:lvl1pPr algn="l">
              <a:spcBef>
                <a:spcPct val="0"/>
              </a:spcBef>
              <a:defRPr sz="1200">
                <a:solidFill>
                  <a:srgbClr val="FFFFFF"/>
                </a:solidFill>
                <a:cs typeface="+mn-cs"/>
              </a:defRPr>
            </a:lvl1pPr>
          </a:lstStyle>
          <a:p>
            <a:pPr>
              <a:defRPr/>
            </a:pPr>
            <a:endParaRPr lang="en-GB" altLang="en-GB" dirty="0"/>
          </a:p>
        </p:txBody>
      </p:sp>
      <p:sp>
        <p:nvSpPr>
          <p:cNvPr id="6147" name="Rectangle 3"/>
          <p:cNvSpPr>
            <a:spLocks noGrp="1" noChangeArrowheads="1"/>
          </p:cNvSpPr>
          <p:nvPr>
            <p:ph type="dt" sz="quarter" idx="1"/>
          </p:nvPr>
        </p:nvSpPr>
        <p:spPr bwMode="auto">
          <a:xfrm>
            <a:off x="3973516" y="0"/>
            <a:ext cx="3036887" cy="465138"/>
          </a:xfrm>
          <a:prstGeom prst="rect">
            <a:avLst/>
          </a:prstGeom>
          <a:noFill/>
          <a:ln w="9525">
            <a:noFill/>
            <a:miter lim="800000"/>
            <a:headEnd/>
            <a:tailEnd/>
          </a:ln>
          <a:effectLst/>
        </p:spPr>
        <p:txBody>
          <a:bodyPr vert="horz" wrap="square" lIns="91398" tIns="45700" rIns="91398" bIns="45700" numCol="1" anchor="t" anchorCtr="0" compatLnSpc="1">
            <a:prstTxWarp prst="textNoShape">
              <a:avLst/>
            </a:prstTxWarp>
          </a:bodyPr>
          <a:lstStyle>
            <a:lvl1pPr algn="r">
              <a:spcBef>
                <a:spcPct val="0"/>
              </a:spcBef>
              <a:defRPr sz="1200">
                <a:solidFill>
                  <a:srgbClr val="FFFFFF"/>
                </a:solidFill>
                <a:cs typeface="+mn-cs"/>
              </a:defRPr>
            </a:lvl1pPr>
          </a:lstStyle>
          <a:p>
            <a:pPr>
              <a:defRPr/>
            </a:pPr>
            <a:endParaRPr lang="en-GB" altLang="en-GB" dirty="0"/>
          </a:p>
        </p:txBody>
      </p:sp>
      <p:sp>
        <p:nvSpPr>
          <p:cNvPr id="6148" name="Rectangle 4"/>
          <p:cNvSpPr>
            <a:spLocks noGrp="1" noChangeArrowheads="1"/>
          </p:cNvSpPr>
          <p:nvPr>
            <p:ph type="ftr" sz="quarter" idx="2"/>
          </p:nvPr>
        </p:nvSpPr>
        <p:spPr bwMode="auto">
          <a:xfrm>
            <a:off x="1" y="8831267"/>
            <a:ext cx="3036888" cy="465137"/>
          </a:xfrm>
          <a:prstGeom prst="rect">
            <a:avLst/>
          </a:prstGeom>
          <a:noFill/>
          <a:ln w="9525">
            <a:noFill/>
            <a:miter lim="800000"/>
            <a:headEnd/>
            <a:tailEnd/>
          </a:ln>
          <a:effectLst/>
        </p:spPr>
        <p:txBody>
          <a:bodyPr vert="horz" wrap="square" lIns="91398" tIns="45700" rIns="91398" bIns="45700" numCol="1" anchor="b" anchorCtr="0" compatLnSpc="1">
            <a:prstTxWarp prst="textNoShape">
              <a:avLst/>
            </a:prstTxWarp>
          </a:bodyPr>
          <a:lstStyle>
            <a:lvl1pPr algn="l">
              <a:spcBef>
                <a:spcPct val="0"/>
              </a:spcBef>
              <a:defRPr sz="1200">
                <a:solidFill>
                  <a:srgbClr val="FFFFFF"/>
                </a:solidFill>
                <a:cs typeface="+mn-cs"/>
              </a:defRPr>
            </a:lvl1pPr>
          </a:lstStyle>
          <a:p>
            <a:pPr>
              <a:defRPr/>
            </a:pPr>
            <a:endParaRPr lang="en-GB" altLang="en-GB" dirty="0"/>
          </a:p>
        </p:txBody>
      </p:sp>
      <p:sp>
        <p:nvSpPr>
          <p:cNvPr id="6149" name="Rectangle 5"/>
          <p:cNvSpPr>
            <a:spLocks noGrp="1" noChangeArrowheads="1"/>
          </p:cNvSpPr>
          <p:nvPr>
            <p:ph type="sldNum" sz="quarter" idx="3"/>
          </p:nvPr>
        </p:nvSpPr>
        <p:spPr bwMode="auto">
          <a:xfrm>
            <a:off x="3973516" y="8831267"/>
            <a:ext cx="3036887" cy="465137"/>
          </a:xfrm>
          <a:prstGeom prst="rect">
            <a:avLst/>
          </a:prstGeom>
          <a:noFill/>
          <a:ln w="9525">
            <a:noFill/>
            <a:miter lim="800000"/>
            <a:headEnd/>
            <a:tailEnd/>
          </a:ln>
          <a:effectLst/>
        </p:spPr>
        <p:txBody>
          <a:bodyPr vert="horz" wrap="square" lIns="91398" tIns="45700" rIns="91398" bIns="45700" numCol="1" anchor="b" anchorCtr="0" compatLnSpc="1">
            <a:prstTxWarp prst="textNoShape">
              <a:avLst/>
            </a:prstTxWarp>
          </a:bodyPr>
          <a:lstStyle>
            <a:lvl1pPr algn="r">
              <a:spcBef>
                <a:spcPct val="0"/>
              </a:spcBef>
              <a:defRPr sz="1200">
                <a:solidFill>
                  <a:srgbClr val="FFFFFF"/>
                </a:solidFill>
                <a:cs typeface="+mn-cs"/>
              </a:defRPr>
            </a:lvl1pPr>
          </a:lstStyle>
          <a:p>
            <a:pPr>
              <a:defRPr/>
            </a:pPr>
            <a:fld id="{C423FFCB-E208-4A53-AC04-68A4F67CA065}" type="slidenum">
              <a:rPr lang="en-GB" altLang="en-GB"/>
              <a:pPr>
                <a:defRPr/>
              </a:pPr>
              <a:t>‹#›</a:t>
            </a:fld>
            <a:endParaRPr lang="en-GB" altLang="en-GB" dirty="0"/>
          </a:p>
        </p:txBody>
      </p:sp>
    </p:spTree>
    <p:extLst>
      <p:ext uri="{BB962C8B-B14F-4D97-AF65-F5344CB8AC3E}">
        <p14:creationId xmlns:p14="http://schemas.microsoft.com/office/powerpoint/2010/main" val="18092541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1" y="0"/>
            <a:ext cx="3036888" cy="465138"/>
          </a:xfrm>
          <a:prstGeom prst="rect">
            <a:avLst/>
          </a:prstGeom>
          <a:noFill/>
          <a:ln w="9525">
            <a:noFill/>
            <a:miter lim="800000"/>
            <a:headEnd/>
            <a:tailEnd/>
          </a:ln>
          <a:effectLst/>
        </p:spPr>
        <p:txBody>
          <a:bodyPr vert="horz" wrap="square" lIns="91398" tIns="45700" rIns="91398" bIns="45700" numCol="1" anchor="t" anchorCtr="0" compatLnSpc="1">
            <a:prstTxWarp prst="textNoShape">
              <a:avLst/>
            </a:prstTxWarp>
          </a:bodyPr>
          <a:lstStyle>
            <a:lvl1pPr algn="l">
              <a:spcBef>
                <a:spcPct val="0"/>
              </a:spcBef>
              <a:defRPr sz="1200">
                <a:solidFill>
                  <a:srgbClr val="FFFFFF"/>
                </a:solidFill>
                <a:cs typeface="+mn-cs"/>
              </a:defRPr>
            </a:lvl1pPr>
          </a:lstStyle>
          <a:p>
            <a:pPr>
              <a:defRPr/>
            </a:pPr>
            <a:endParaRPr lang="en-GB" altLang="en-GB" dirty="0"/>
          </a:p>
        </p:txBody>
      </p:sp>
      <p:sp>
        <p:nvSpPr>
          <p:cNvPr id="5123" name="Rectangle 1027"/>
          <p:cNvSpPr>
            <a:spLocks noGrp="1" noChangeArrowheads="1"/>
          </p:cNvSpPr>
          <p:nvPr>
            <p:ph type="dt" idx="1"/>
          </p:nvPr>
        </p:nvSpPr>
        <p:spPr bwMode="auto">
          <a:xfrm>
            <a:off x="3973516" y="0"/>
            <a:ext cx="3036887" cy="465138"/>
          </a:xfrm>
          <a:prstGeom prst="rect">
            <a:avLst/>
          </a:prstGeom>
          <a:noFill/>
          <a:ln w="9525">
            <a:noFill/>
            <a:miter lim="800000"/>
            <a:headEnd/>
            <a:tailEnd/>
          </a:ln>
          <a:effectLst/>
        </p:spPr>
        <p:txBody>
          <a:bodyPr vert="horz" wrap="square" lIns="91398" tIns="45700" rIns="91398" bIns="45700" numCol="1" anchor="t" anchorCtr="0" compatLnSpc="1">
            <a:prstTxWarp prst="textNoShape">
              <a:avLst/>
            </a:prstTxWarp>
          </a:bodyPr>
          <a:lstStyle>
            <a:lvl1pPr algn="r">
              <a:spcBef>
                <a:spcPct val="0"/>
              </a:spcBef>
              <a:defRPr sz="1200">
                <a:solidFill>
                  <a:srgbClr val="FFFFFF"/>
                </a:solidFill>
                <a:cs typeface="+mn-cs"/>
              </a:defRPr>
            </a:lvl1pPr>
          </a:lstStyle>
          <a:p>
            <a:pPr>
              <a:defRPr/>
            </a:pPr>
            <a:endParaRPr lang="en-GB" altLang="en-GB" dirty="0"/>
          </a:p>
        </p:txBody>
      </p:sp>
      <p:sp>
        <p:nvSpPr>
          <p:cNvPr id="11268" name="Rectangle 1028"/>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1029"/>
          <p:cNvSpPr>
            <a:spLocks noGrp="1" noChangeArrowheads="1"/>
          </p:cNvSpPr>
          <p:nvPr>
            <p:ph type="body" sz="quarter" idx="3"/>
          </p:nvPr>
        </p:nvSpPr>
        <p:spPr bwMode="auto">
          <a:xfrm>
            <a:off x="935039" y="4416429"/>
            <a:ext cx="5140325" cy="4183063"/>
          </a:xfrm>
          <a:prstGeom prst="rect">
            <a:avLst/>
          </a:prstGeom>
          <a:noFill/>
          <a:ln w="9525">
            <a:noFill/>
            <a:miter lim="800000"/>
            <a:headEnd/>
            <a:tailEnd/>
          </a:ln>
          <a:effectLst/>
        </p:spPr>
        <p:txBody>
          <a:bodyPr vert="horz" wrap="square" lIns="91398" tIns="45700" rIns="91398" bIns="45700" numCol="1" anchor="t" anchorCtr="0" compatLnSpc="1">
            <a:prstTxWarp prst="textNoShape">
              <a:avLst/>
            </a:prstTxWarp>
          </a:bodyPr>
          <a:lstStyle/>
          <a:p>
            <a:pPr lvl="0"/>
            <a:r>
              <a:rPr lang="en-GB" altLang="en-GB" noProof="0"/>
              <a:t>Click to edit Master text styles</a:t>
            </a:r>
          </a:p>
          <a:p>
            <a:pPr lvl="1"/>
            <a:r>
              <a:rPr lang="en-GB" altLang="en-GB" noProof="0"/>
              <a:t>Second level</a:t>
            </a:r>
          </a:p>
          <a:p>
            <a:pPr lvl="2"/>
            <a:r>
              <a:rPr lang="en-GB" altLang="en-GB" noProof="0"/>
              <a:t>Third level</a:t>
            </a:r>
          </a:p>
          <a:p>
            <a:pPr lvl="3"/>
            <a:r>
              <a:rPr lang="en-GB" altLang="en-GB" noProof="0"/>
              <a:t>Fourth level</a:t>
            </a:r>
          </a:p>
          <a:p>
            <a:pPr lvl="4"/>
            <a:r>
              <a:rPr lang="en-GB" altLang="en-GB" noProof="0"/>
              <a:t>Fifth level</a:t>
            </a:r>
          </a:p>
        </p:txBody>
      </p:sp>
      <p:sp>
        <p:nvSpPr>
          <p:cNvPr id="5126" name="Rectangle 1030"/>
          <p:cNvSpPr>
            <a:spLocks noGrp="1" noChangeArrowheads="1"/>
          </p:cNvSpPr>
          <p:nvPr>
            <p:ph type="ftr" sz="quarter" idx="4"/>
          </p:nvPr>
        </p:nvSpPr>
        <p:spPr bwMode="auto">
          <a:xfrm>
            <a:off x="1" y="8831267"/>
            <a:ext cx="3036888" cy="465137"/>
          </a:xfrm>
          <a:prstGeom prst="rect">
            <a:avLst/>
          </a:prstGeom>
          <a:noFill/>
          <a:ln w="9525">
            <a:noFill/>
            <a:miter lim="800000"/>
            <a:headEnd/>
            <a:tailEnd/>
          </a:ln>
          <a:effectLst/>
        </p:spPr>
        <p:txBody>
          <a:bodyPr vert="horz" wrap="square" lIns="91398" tIns="45700" rIns="91398" bIns="45700" numCol="1" anchor="b" anchorCtr="0" compatLnSpc="1">
            <a:prstTxWarp prst="textNoShape">
              <a:avLst/>
            </a:prstTxWarp>
          </a:bodyPr>
          <a:lstStyle>
            <a:lvl1pPr algn="l">
              <a:spcBef>
                <a:spcPct val="0"/>
              </a:spcBef>
              <a:defRPr sz="1200">
                <a:solidFill>
                  <a:srgbClr val="FFFFFF"/>
                </a:solidFill>
                <a:cs typeface="+mn-cs"/>
              </a:defRPr>
            </a:lvl1pPr>
          </a:lstStyle>
          <a:p>
            <a:pPr>
              <a:defRPr/>
            </a:pPr>
            <a:endParaRPr lang="en-GB" altLang="en-GB" dirty="0"/>
          </a:p>
        </p:txBody>
      </p:sp>
      <p:sp>
        <p:nvSpPr>
          <p:cNvPr id="5127" name="Rectangle 1031"/>
          <p:cNvSpPr>
            <a:spLocks noGrp="1" noChangeArrowheads="1"/>
          </p:cNvSpPr>
          <p:nvPr>
            <p:ph type="sldNum" sz="quarter" idx="5"/>
          </p:nvPr>
        </p:nvSpPr>
        <p:spPr bwMode="auto">
          <a:xfrm>
            <a:off x="3973516" y="8831267"/>
            <a:ext cx="3036887" cy="465137"/>
          </a:xfrm>
          <a:prstGeom prst="rect">
            <a:avLst/>
          </a:prstGeom>
          <a:noFill/>
          <a:ln w="9525">
            <a:noFill/>
            <a:miter lim="800000"/>
            <a:headEnd/>
            <a:tailEnd/>
          </a:ln>
          <a:effectLst/>
        </p:spPr>
        <p:txBody>
          <a:bodyPr vert="horz" wrap="square" lIns="91398" tIns="45700" rIns="91398" bIns="45700" numCol="1" anchor="b" anchorCtr="0" compatLnSpc="1">
            <a:prstTxWarp prst="textNoShape">
              <a:avLst/>
            </a:prstTxWarp>
          </a:bodyPr>
          <a:lstStyle>
            <a:lvl1pPr algn="r">
              <a:spcBef>
                <a:spcPct val="0"/>
              </a:spcBef>
              <a:defRPr sz="1200">
                <a:solidFill>
                  <a:srgbClr val="FFFFFF"/>
                </a:solidFill>
                <a:cs typeface="+mn-cs"/>
              </a:defRPr>
            </a:lvl1pPr>
          </a:lstStyle>
          <a:p>
            <a:pPr>
              <a:defRPr/>
            </a:pPr>
            <a:fld id="{EE0CF8C5-F523-4287-8950-412A277F2773}" type="slidenum">
              <a:rPr lang="en-GB" altLang="en-GB"/>
              <a:pPr>
                <a:defRPr/>
              </a:pPr>
              <a:t>‹#›</a:t>
            </a:fld>
            <a:endParaRPr lang="en-GB" altLang="en-GB" dirty="0"/>
          </a:p>
        </p:txBody>
      </p:sp>
    </p:spTree>
    <p:extLst>
      <p:ext uri="{BB962C8B-B14F-4D97-AF65-F5344CB8AC3E}">
        <p14:creationId xmlns:p14="http://schemas.microsoft.com/office/powerpoint/2010/main" val="9112251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buChar char="•"/>
      <a:defRPr sz="1200" kern="1200">
        <a:solidFill>
          <a:srgbClr val="0C2678"/>
        </a:solidFill>
        <a:latin typeface="Verdana" pitchFamily="34" charset="0"/>
        <a:ea typeface="+mn-ea"/>
        <a:cs typeface="+mn-cs"/>
      </a:defRPr>
    </a:lvl1pPr>
    <a:lvl2pPr marL="456986" algn="l" rtl="0" eaLnBrk="0" fontAlgn="base" hangingPunct="0">
      <a:spcBef>
        <a:spcPct val="30000"/>
      </a:spcBef>
      <a:spcAft>
        <a:spcPct val="0"/>
      </a:spcAft>
      <a:buChar char="•"/>
      <a:defRPr sz="1200" kern="1200">
        <a:solidFill>
          <a:srgbClr val="0C2678"/>
        </a:solidFill>
        <a:latin typeface="Verdana" pitchFamily="34" charset="0"/>
        <a:ea typeface="+mn-ea"/>
        <a:cs typeface="+mn-cs"/>
      </a:defRPr>
    </a:lvl2pPr>
    <a:lvl3pPr marL="913972" algn="l" rtl="0" eaLnBrk="0" fontAlgn="base" hangingPunct="0">
      <a:spcBef>
        <a:spcPct val="30000"/>
      </a:spcBef>
      <a:spcAft>
        <a:spcPct val="0"/>
      </a:spcAft>
      <a:buChar char="•"/>
      <a:defRPr sz="1200" kern="1200">
        <a:solidFill>
          <a:srgbClr val="0C2678"/>
        </a:solidFill>
        <a:latin typeface="Verdana" pitchFamily="34" charset="0"/>
        <a:ea typeface="+mn-ea"/>
        <a:cs typeface="+mn-cs"/>
      </a:defRPr>
    </a:lvl3pPr>
    <a:lvl4pPr marL="1370959" algn="l" rtl="0" eaLnBrk="0" fontAlgn="base" hangingPunct="0">
      <a:spcBef>
        <a:spcPct val="30000"/>
      </a:spcBef>
      <a:spcAft>
        <a:spcPct val="0"/>
      </a:spcAft>
      <a:buChar char="•"/>
      <a:defRPr sz="1200" kern="1200">
        <a:solidFill>
          <a:srgbClr val="0C2678"/>
        </a:solidFill>
        <a:latin typeface="Verdana" pitchFamily="34" charset="0"/>
        <a:ea typeface="+mn-ea"/>
        <a:cs typeface="+mn-cs"/>
      </a:defRPr>
    </a:lvl4pPr>
    <a:lvl5pPr marL="1827945" algn="l" rtl="0" eaLnBrk="0" fontAlgn="base" hangingPunct="0">
      <a:spcBef>
        <a:spcPct val="30000"/>
      </a:spcBef>
      <a:spcAft>
        <a:spcPct val="0"/>
      </a:spcAft>
      <a:buChar char="•"/>
      <a:defRPr sz="1200" kern="1200">
        <a:solidFill>
          <a:srgbClr val="0C2678"/>
        </a:solidFill>
        <a:latin typeface="Verdana" pitchFamily="34" charset="0"/>
        <a:ea typeface="+mn-ea"/>
        <a:cs typeface="+mn-cs"/>
      </a:defRPr>
    </a:lvl5pPr>
    <a:lvl6pPr marL="2284932" algn="l" defTabSz="913972" rtl="0" eaLnBrk="1" latinLnBrk="0" hangingPunct="1">
      <a:defRPr sz="1200" kern="1200">
        <a:solidFill>
          <a:schemeClr val="tx1"/>
        </a:solidFill>
        <a:latin typeface="+mn-lt"/>
        <a:ea typeface="+mn-ea"/>
        <a:cs typeface="+mn-cs"/>
      </a:defRPr>
    </a:lvl6pPr>
    <a:lvl7pPr marL="2741916" algn="l" defTabSz="913972" rtl="0" eaLnBrk="1" latinLnBrk="0" hangingPunct="1">
      <a:defRPr sz="1200" kern="1200">
        <a:solidFill>
          <a:schemeClr val="tx1"/>
        </a:solidFill>
        <a:latin typeface="+mn-lt"/>
        <a:ea typeface="+mn-ea"/>
        <a:cs typeface="+mn-cs"/>
      </a:defRPr>
    </a:lvl7pPr>
    <a:lvl8pPr marL="3198904" algn="l" defTabSz="913972" rtl="0" eaLnBrk="1" latinLnBrk="0" hangingPunct="1">
      <a:defRPr sz="1200" kern="1200">
        <a:solidFill>
          <a:schemeClr val="tx1"/>
        </a:solidFill>
        <a:latin typeface="+mn-lt"/>
        <a:ea typeface="+mn-ea"/>
        <a:cs typeface="+mn-cs"/>
      </a:defRPr>
    </a:lvl8pPr>
    <a:lvl9pPr marL="3655888" algn="l" defTabSz="9139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0CF8C5-F523-4287-8950-412A277F2773}" type="slidenum">
              <a:rPr lang="en-GB" altLang="en-GB" smtClean="0"/>
              <a:pPr>
                <a:defRPr/>
              </a:pPr>
              <a:t>0</a:t>
            </a:fld>
            <a:endParaRPr lang="en-GB" altLang="en-GB" dirty="0"/>
          </a:p>
        </p:txBody>
      </p:sp>
    </p:spTree>
    <p:extLst>
      <p:ext uri="{BB962C8B-B14F-4D97-AF65-F5344CB8AC3E}">
        <p14:creationId xmlns:p14="http://schemas.microsoft.com/office/powerpoint/2010/main" val="534216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a:latin typeface="Segoe UI Light" panose="020B0502040204020203" pitchFamily="34" charset="0"/>
              <a:cs typeface="Segoe UI Light" panose="020B0502040204020203" pitchFamily="34" charset="0"/>
            </a:endParaRPr>
          </a:p>
        </p:txBody>
      </p:sp>
      <p:sp>
        <p:nvSpPr>
          <p:cNvPr id="4" name="Slide Number Placeholder 3"/>
          <p:cNvSpPr>
            <a:spLocks noGrp="1"/>
          </p:cNvSpPr>
          <p:nvPr>
            <p:ph type="sldNum" sz="quarter" idx="10"/>
          </p:nvPr>
        </p:nvSpPr>
        <p:spPr/>
        <p:txBody>
          <a:bodyPr/>
          <a:lstStyle/>
          <a:p>
            <a:fld id="{696D2C39-46DC-4A9B-B6A9-C4A8EBC4C95B}" type="slidenum">
              <a:rPr lang="en-US">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794178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EE0CF8C5-F523-4287-8950-412A277F2773}" type="slidenum">
              <a:rPr lang="en-GB" altLang="en-GB" smtClean="0">
                <a:solidFill>
                  <a:prstClr val="black"/>
                </a:solidFill>
              </a:rPr>
              <a:pPr>
                <a:defRPr/>
              </a:pPr>
              <a:t>3</a:t>
            </a:fld>
            <a:endParaRPr lang="en-GB" altLang="en-GB" dirty="0">
              <a:solidFill>
                <a:prstClr val="black"/>
              </a:solidFill>
            </a:endParaRPr>
          </a:p>
        </p:txBody>
      </p:sp>
    </p:spTree>
    <p:extLst>
      <p:ext uri="{BB962C8B-B14F-4D97-AF65-F5344CB8AC3E}">
        <p14:creationId xmlns:p14="http://schemas.microsoft.com/office/powerpoint/2010/main" val="2322685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35">
              <a:defRPr/>
            </a:pPr>
            <a:endParaRPr lang="en-US" dirty="0">
              <a:latin typeface="Segoe UI Light" panose="020B0502040204020203" pitchFamily="34" charset="0"/>
              <a:cs typeface="Segoe UI Light" panose="020B0502040204020203" pitchFamily="34" charset="0"/>
            </a:endParaRPr>
          </a:p>
        </p:txBody>
      </p:sp>
      <p:sp>
        <p:nvSpPr>
          <p:cNvPr id="4" name="Slide Number Placeholder 3"/>
          <p:cNvSpPr>
            <a:spLocks noGrp="1"/>
          </p:cNvSpPr>
          <p:nvPr>
            <p:ph type="sldNum" sz="quarter" idx="10"/>
          </p:nvPr>
        </p:nvSpPr>
        <p:spPr/>
        <p:txBody>
          <a:bodyPr/>
          <a:lstStyle/>
          <a:p>
            <a:fld id="{696D2C39-46DC-4A9B-B6A9-C4A8EBC4C95B}" type="slidenum">
              <a:rPr lang="en-US">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2162273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35">
              <a:defRPr/>
            </a:pPr>
            <a:endParaRPr lang="en-US" dirty="0">
              <a:latin typeface="Segoe UI Light" panose="020B0502040204020203" pitchFamily="34" charset="0"/>
              <a:cs typeface="Segoe UI Light" panose="020B0502040204020203" pitchFamily="34" charset="0"/>
            </a:endParaRPr>
          </a:p>
        </p:txBody>
      </p:sp>
      <p:sp>
        <p:nvSpPr>
          <p:cNvPr id="4" name="Slide Number Placeholder 3"/>
          <p:cNvSpPr>
            <a:spLocks noGrp="1"/>
          </p:cNvSpPr>
          <p:nvPr>
            <p:ph type="sldNum" sz="quarter" idx="10"/>
          </p:nvPr>
        </p:nvSpPr>
        <p:spPr/>
        <p:txBody>
          <a:bodyPr/>
          <a:lstStyle/>
          <a:p>
            <a:fld id="{696D2C39-46DC-4A9B-B6A9-C4A8EBC4C95B}" type="slidenum">
              <a:rPr lang="en-US">
                <a:solidFill>
                  <a:prstClr val="black"/>
                </a:solidFill>
                <a:latin typeface="Calibri"/>
              </a:rPr>
              <a:pPr/>
              <a:t>10</a:t>
            </a:fld>
            <a:endParaRPr lang="en-US" dirty="0">
              <a:solidFill>
                <a:prstClr val="black"/>
              </a:solidFill>
              <a:latin typeface="Calibri"/>
            </a:endParaRPr>
          </a:p>
        </p:txBody>
      </p:sp>
    </p:spTree>
    <p:extLst>
      <p:ext uri="{BB962C8B-B14F-4D97-AF65-F5344CB8AC3E}">
        <p14:creationId xmlns:p14="http://schemas.microsoft.com/office/powerpoint/2010/main" val="70053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D2C39-46DC-4A9B-B6A9-C4A8EBC4C95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23045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3"/>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493713"/>
            <a:ext cx="8229600" cy="373062"/>
          </a:xfrm>
          <a:prstGeom prst="rect">
            <a:avLst/>
          </a:prstGeom>
        </p:spPr>
        <p:txBody>
          <a:bodyPr vert="horz" wrap="square" lIns="91440" tIns="45720" rIns="91440" bIns="45720" numCol="1" anchor="b" anchorCtr="0" compatLnSpc="1">
            <a:prstTxWarp prst="textNoShape">
              <a:avLst/>
            </a:prstTxWarp>
            <a:noAutofit/>
          </a:bodyPr>
          <a:lstStyle/>
          <a:p>
            <a:pPr lvl="0"/>
            <a:r>
              <a:rPr lang="en-CA" dirty="0"/>
              <a:t>Click to edit title</a:t>
            </a:r>
            <a:endParaRPr lang="en-US" dirty="0"/>
          </a:p>
        </p:txBody>
      </p:sp>
    </p:spTree>
    <p:extLst>
      <p:ext uri="{BB962C8B-B14F-4D97-AF65-F5344CB8AC3E}">
        <p14:creationId xmlns:p14="http://schemas.microsoft.com/office/powerpoint/2010/main" val="465989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61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60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7"/>
            <a:ext cx="8303930" cy="1325563"/>
          </a:xfrm>
        </p:spPr>
        <p:txBody>
          <a:bodyPr/>
          <a:lstStyle>
            <a:lvl1pPr algn="ctr">
              <a:defRPr sz="9750"/>
            </a:lvl1pPr>
          </a:lstStyle>
          <a:p>
            <a:r>
              <a:rPr lang="en-US" dirty="0"/>
              <a:t>TITLE</a:t>
            </a:r>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chemeClr val="accent1"/>
                </a:solidFill>
              </a:defRPr>
            </a:lvl1pPr>
          </a:lstStyle>
          <a:p>
            <a:r>
              <a:rPr lang="en-US" dirty="0"/>
              <a:t>A stepping stone in the</a:t>
            </a:r>
          </a:p>
          <a:p>
            <a:r>
              <a:rPr lang="en-US" dirty="0"/>
              <a:t>Exponential evolution of technology</a:t>
            </a:r>
          </a:p>
        </p:txBody>
      </p:sp>
    </p:spTree>
    <p:extLst>
      <p:ext uri="{BB962C8B-B14F-4D97-AF65-F5344CB8AC3E}">
        <p14:creationId xmlns:p14="http://schemas.microsoft.com/office/powerpoint/2010/main" val="1949047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548706"/>
            <a:ext cx="8229600" cy="1421928"/>
          </a:xfrm>
        </p:spPr>
        <p:txBody>
          <a:bodyPr anchor="ctr">
            <a:noAutofit/>
          </a:bodyPr>
          <a:lstStyle>
            <a:lvl1pPr>
              <a:defRPr sz="5400"/>
            </a:lvl1pPr>
          </a:lstStyle>
          <a:p>
            <a:r>
              <a:rPr lang="en-US" dirty="0"/>
              <a:t>Click to edit Master title style</a:t>
            </a:r>
          </a:p>
        </p:txBody>
      </p:sp>
      <p:sp>
        <p:nvSpPr>
          <p:cNvPr id="4" name="Text Placeholder 3"/>
          <p:cNvSpPr>
            <a:spLocks noGrp="1"/>
          </p:cNvSpPr>
          <p:nvPr>
            <p:ph type="body" sz="quarter" idx="10" hasCustomPrompt="1"/>
          </p:nvPr>
        </p:nvSpPr>
        <p:spPr>
          <a:xfrm>
            <a:off x="457200" y="4185187"/>
            <a:ext cx="8229600" cy="2012416"/>
          </a:xfrm>
        </p:spPr>
        <p:txBody>
          <a:bodyPr/>
          <a:lstStyle>
            <a:lvl1pPr marL="0" indent="0">
              <a:buNone/>
              <a:defRPr baseline="0"/>
            </a:lvl1pPr>
          </a:lstStyle>
          <a:p>
            <a:pPr lvl="0"/>
            <a:r>
              <a:rPr lang="en-US" dirty="0"/>
              <a:t>Enter content here</a:t>
            </a:r>
          </a:p>
        </p:txBody>
      </p:sp>
    </p:spTree>
    <p:extLst>
      <p:ext uri="{BB962C8B-B14F-4D97-AF65-F5344CB8AC3E}">
        <p14:creationId xmlns:p14="http://schemas.microsoft.com/office/powerpoint/2010/main" val="1329624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Contact Us">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 name="Content Placeholder 2"/>
          <p:cNvSpPr>
            <a:spLocks noGrp="1"/>
          </p:cNvSpPr>
          <p:nvPr>
            <p:ph sz="quarter" idx="10" hasCustomPrompt="1"/>
          </p:nvPr>
        </p:nvSpPr>
        <p:spPr>
          <a:xfrm>
            <a:off x="382960" y="781160"/>
            <a:ext cx="7450137" cy="1330325"/>
          </a:xfrm>
        </p:spPr>
        <p:txBody>
          <a:bodyPr>
            <a:noAutofit/>
          </a:bodyPr>
          <a:lstStyle>
            <a:lvl1pPr marL="0" indent="0">
              <a:buNone/>
              <a:defRPr sz="5400">
                <a:solidFill>
                  <a:schemeClr val="accent1"/>
                </a:solidFill>
                <a:latin typeface="+mj-lt"/>
              </a:defRPr>
            </a:lvl1pPr>
          </a:lstStyle>
          <a:p>
            <a:pPr lvl="0"/>
            <a:r>
              <a:rPr lang="en-US" dirty="0"/>
              <a:t>THANK YOU</a:t>
            </a:r>
          </a:p>
        </p:txBody>
      </p:sp>
      <p:sp>
        <p:nvSpPr>
          <p:cNvPr id="14" name="Content Placeholder 2"/>
          <p:cNvSpPr>
            <a:spLocks noGrp="1"/>
          </p:cNvSpPr>
          <p:nvPr>
            <p:ph sz="quarter" idx="11" hasCustomPrompt="1"/>
          </p:nvPr>
        </p:nvSpPr>
        <p:spPr>
          <a:xfrm>
            <a:off x="382960" y="2111485"/>
            <a:ext cx="7450137" cy="859125"/>
          </a:xfrm>
        </p:spPr>
        <p:txBody>
          <a:bodyPr>
            <a:noAutofit/>
          </a:bodyPr>
          <a:lstStyle>
            <a:lvl1pPr marL="0" indent="0">
              <a:buNone/>
              <a:defRPr sz="1350">
                <a:solidFill>
                  <a:schemeClr val="tx1"/>
                </a:solidFill>
              </a:defRPr>
            </a:lvl1pPr>
          </a:lstStyle>
          <a:p>
            <a:pPr lvl="0"/>
            <a:r>
              <a:rPr lang="en-US" dirty="0"/>
              <a:t>Contact Us</a:t>
            </a:r>
          </a:p>
        </p:txBody>
      </p:sp>
      <p:sp>
        <p:nvSpPr>
          <p:cNvPr id="15" name="Content Placeholder 2"/>
          <p:cNvSpPr>
            <a:spLocks noGrp="1"/>
          </p:cNvSpPr>
          <p:nvPr>
            <p:ph sz="quarter" idx="12" hasCustomPrompt="1"/>
          </p:nvPr>
        </p:nvSpPr>
        <p:spPr>
          <a:xfrm>
            <a:off x="382959" y="3121279"/>
            <a:ext cx="1907164" cy="305309"/>
          </a:xfrm>
        </p:spPr>
        <p:txBody>
          <a:bodyPr>
            <a:noAutofit/>
          </a:bodyPr>
          <a:lstStyle>
            <a:lvl1pPr marL="0" indent="0">
              <a:buNone/>
              <a:defRPr sz="900" b="0" i="0" baseline="0">
                <a:solidFill>
                  <a:schemeClr val="accent1"/>
                </a:solidFill>
                <a:latin typeface="Frutiger Next Pro Medium"/>
                <a:cs typeface="Frutiger Next Pro Medium"/>
              </a:defRPr>
            </a:lvl1pPr>
          </a:lstStyle>
          <a:p>
            <a:pPr lvl="0"/>
            <a:r>
              <a:rPr lang="en-US" dirty="0"/>
              <a:t>First Last</a:t>
            </a:r>
          </a:p>
        </p:txBody>
      </p:sp>
      <p:sp>
        <p:nvSpPr>
          <p:cNvPr id="16" name="Content Placeholder 2"/>
          <p:cNvSpPr>
            <a:spLocks noGrp="1"/>
          </p:cNvSpPr>
          <p:nvPr>
            <p:ph sz="quarter" idx="13" hasCustomPrompt="1"/>
          </p:nvPr>
        </p:nvSpPr>
        <p:spPr>
          <a:xfrm>
            <a:off x="382959" y="3412221"/>
            <a:ext cx="1907164" cy="415636"/>
          </a:xfrm>
        </p:spPr>
        <p:txBody>
          <a:bodyPr>
            <a:noAutofit/>
          </a:bodyPr>
          <a:lstStyle>
            <a:lvl1pPr marL="0" indent="0">
              <a:buNone/>
              <a:defRPr sz="900" baseline="0">
                <a:solidFill>
                  <a:schemeClr val="accent1"/>
                </a:solidFill>
              </a:defRPr>
            </a:lvl1pPr>
          </a:lstStyle>
          <a:p>
            <a:pPr lvl="0"/>
            <a:r>
              <a:rPr lang="en-US" dirty="0"/>
              <a:t>Title</a:t>
            </a:r>
          </a:p>
          <a:p>
            <a:pPr lvl="0"/>
            <a:r>
              <a:rPr lang="en-US" dirty="0"/>
              <a:t>Legal Entity</a:t>
            </a:r>
          </a:p>
          <a:p>
            <a:pPr lvl="0"/>
            <a:r>
              <a:rPr lang="en-US" dirty="0"/>
              <a:t>Email Address</a:t>
            </a:r>
          </a:p>
        </p:txBody>
      </p:sp>
      <p:sp>
        <p:nvSpPr>
          <p:cNvPr id="19" name="Content Placeholder 2"/>
          <p:cNvSpPr>
            <a:spLocks noGrp="1"/>
          </p:cNvSpPr>
          <p:nvPr>
            <p:ph sz="quarter" idx="16" hasCustomPrompt="1"/>
          </p:nvPr>
        </p:nvSpPr>
        <p:spPr>
          <a:xfrm>
            <a:off x="2752088" y="3121279"/>
            <a:ext cx="1907164" cy="300749"/>
          </a:xfrm>
        </p:spPr>
        <p:txBody>
          <a:bodyPr>
            <a:noAutofit/>
          </a:bodyPr>
          <a:lstStyle>
            <a:lvl1pPr marL="0" indent="0">
              <a:buNone/>
              <a:defRPr sz="900" b="1" i="0" baseline="0">
                <a:solidFill>
                  <a:schemeClr val="accent1"/>
                </a:solidFill>
                <a:latin typeface="Frutiger Next Pro Medium"/>
                <a:cs typeface="Frutiger Next Pro Medium"/>
              </a:defRPr>
            </a:lvl1pPr>
          </a:lstStyle>
          <a:p>
            <a:pPr lvl="0"/>
            <a:r>
              <a:rPr lang="en-US" dirty="0"/>
              <a:t>First Last</a:t>
            </a:r>
          </a:p>
        </p:txBody>
      </p:sp>
      <p:sp>
        <p:nvSpPr>
          <p:cNvPr id="20" name="Content Placeholder 2"/>
          <p:cNvSpPr>
            <a:spLocks noGrp="1"/>
          </p:cNvSpPr>
          <p:nvPr>
            <p:ph sz="quarter" idx="17" hasCustomPrompt="1"/>
          </p:nvPr>
        </p:nvSpPr>
        <p:spPr>
          <a:xfrm>
            <a:off x="2752088" y="3412221"/>
            <a:ext cx="1907164" cy="415636"/>
          </a:xfrm>
        </p:spPr>
        <p:txBody>
          <a:bodyPr>
            <a:noAutofit/>
          </a:bodyPr>
          <a:lstStyle>
            <a:lvl1pPr marL="0" indent="0">
              <a:buNone/>
              <a:defRPr sz="900" baseline="0">
                <a:solidFill>
                  <a:schemeClr val="accent1"/>
                </a:solidFill>
              </a:defRPr>
            </a:lvl1pPr>
          </a:lstStyle>
          <a:p>
            <a:pPr lvl="0"/>
            <a:r>
              <a:rPr lang="en-US" dirty="0"/>
              <a:t>Title</a:t>
            </a:r>
          </a:p>
          <a:p>
            <a:pPr lvl="0"/>
            <a:r>
              <a:rPr lang="en-US" dirty="0"/>
              <a:t>Legal Entity</a:t>
            </a:r>
          </a:p>
          <a:p>
            <a:pPr lvl="0"/>
            <a:r>
              <a:rPr lang="en-US" dirty="0"/>
              <a:t>Email Address</a:t>
            </a:r>
          </a:p>
        </p:txBody>
      </p:sp>
      <p:sp>
        <p:nvSpPr>
          <p:cNvPr id="26" name="Rectangle 25"/>
          <p:cNvSpPr/>
          <p:nvPr userDrawn="1"/>
        </p:nvSpPr>
        <p:spPr>
          <a:xfrm>
            <a:off x="393271" y="5658059"/>
            <a:ext cx="7450137" cy="1110567"/>
          </a:xfrm>
          <a:prstGeom prst="rect">
            <a:avLst/>
          </a:prstGeom>
        </p:spPr>
        <p:txBody>
          <a:bodyPr wrap="square" numCol="2" spcCol="274320">
            <a:noAutofit/>
          </a:bodyPr>
          <a:lstStyle/>
          <a:p>
            <a:pPr fontAlgn="auto">
              <a:lnSpc>
                <a:spcPct val="120000"/>
              </a:lnSpc>
              <a:spcBef>
                <a:spcPts val="0"/>
              </a:spcBef>
              <a:spcAft>
                <a:spcPts val="0"/>
              </a:spcAft>
            </a:pPr>
            <a:r>
              <a:rPr lang="en-US" sz="563" dirty="0">
                <a:solidFill>
                  <a:srgbClr val="000000"/>
                </a:solidFill>
                <a:latin typeface="Frutiger Next Pro Light"/>
                <a:cs typeface="Frutiger Next Pro Light"/>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fontAlgn="auto">
              <a:lnSpc>
                <a:spcPct val="120000"/>
              </a:lnSpc>
              <a:spcBef>
                <a:spcPts val="0"/>
              </a:spcBef>
              <a:spcAft>
                <a:spcPts val="0"/>
              </a:spcAft>
            </a:pPr>
            <a:endParaRPr lang="en-US" sz="563" dirty="0">
              <a:solidFill>
                <a:srgbClr val="000000"/>
              </a:solidFill>
              <a:latin typeface="Frutiger Next Pro Light"/>
              <a:cs typeface="Frutiger Next Pro Light"/>
            </a:endParaRPr>
          </a:p>
          <a:p>
            <a:pPr fontAlgn="auto">
              <a:lnSpc>
                <a:spcPct val="120000"/>
              </a:lnSpc>
              <a:spcBef>
                <a:spcPts val="0"/>
              </a:spcBef>
              <a:spcAft>
                <a:spcPts val="0"/>
              </a:spcAft>
            </a:pPr>
            <a:endParaRPr lang="en-US" sz="563" dirty="0">
              <a:solidFill>
                <a:srgbClr val="000000"/>
              </a:solidFill>
              <a:latin typeface="Frutiger Next Pro Light"/>
              <a:cs typeface="Frutiger Next Pro Light"/>
            </a:endParaRPr>
          </a:p>
          <a:p>
            <a:pPr fontAlgn="auto">
              <a:lnSpc>
                <a:spcPct val="120000"/>
              </a:lnSpc>
              <a:spcBef>
                <a:spcPts val="0"/>
              </a:spcBef>
              <a:spcAft>
                <a:spcPts val="0"/>
              </a:spcAft>
            </a:pPr>
            <a:r>
              <a:rPr lang="en-US" sz="563" dirty="0">
                <a:solidFill>
                  <a:srgbClr val="000000"/>
                </a:solidFill>
                <a:latin typeface="Frutiger Next Pro Light"/>
                <a:cs typeface="Frutiger Next Pro Light"/>
              </a:rPr>
              <a:t>As used in this document, “Deloitte” means Deloitte Consulting LLP, a subsidiary of Deloitte LLP. Please see www.deloitte.com/us/about for a detailed description of the legal structure of Deloitte LLP and its subsidiaries. Certain services may not be available to attest clients under the rules and regulations of public accounting.</a:t>
            </a:r>
          </a:p>
          <a:p>
            <a:pPr fontAlgn="auto">
              <a:spcBef>
                <a:spcPts val="0"/>
              </a:spcBef>
              <a:spcAft>
                <a:spcPts val="0"/>
              </a:spcAft>
            </a:pPr>
            <a:endParaRPr lang="en-US" sz="563" dirty="0">
              <a:solidFill>
                <a:srgbClr val="000000"/>
              </a:solidFill>
              <a:latin typeface="Frutiger Next Pro Light"/>
              <a:cs typeface="Frutiger Next Pro Light"/>
              <a:sym typeface="Frutiger Next Pro Light" charset="0"/>
            </a:endParaRPr>
          </a:p>
          <a:p>
            <a:pPr fontAlgn="auto">
              <a:spcBef>
                <a:spcPts val="0"/>
              </a:spcBef>
              <a:spcAft>
                <a:spcPts val="0"/>
              </a:spcAft>
            </a:pPr>
            <a:r>
              <a:rPr lang="en-US" sz="525" dirty="0">
                <a:solidFill>
                  <a:srgbClr val="000000"/>
                </a:solidFill>
                <a:latin typeface="Frutiger Next Pro Light" charset="0"/>
                <a:ea typeface="ＭＳ Ｐゴシック" charset="0"/>
                <a:cs typeface="ＭＳ Ｐゴシック" charset="0"/>
                <a:sym typeface="Frutiger Next Pro Light" charset="0"/>
              </a:rPr>
              <a:t>Copyright © 2016 Deloitte Development LLC. All rights reserved.</a:t>
            </a:r>
          </a:p>
          <a:p>
            <a:pPr fontAlgn="auto">
              <a:lnSpc>
                <a:spcPct val="120000"/>
              </a:lnSpc>
              <a:spcBef>
                <a:spcPts val="0"/>
              </a:spcBef>
              <a:spcAft>
                <a:spcPts val="0"/>
              </a:spcAft>
            </a:pPr>
            <a:r>
              <a:rPr lang="en-US" sz="563" dirty="0">
                <a:solidFill>
                  <a:srgbClr val="000000"/>
                </a:solidFill>
                <a:latin typeface="Frutiger Next Pro Light"/>
                <a:cs typeface="Frutiger Next Pro Light"/>
              </a:rPr>
              <a:t>Member of Deloitte Touche Tohmatsu Limited</a:t>
            </a:r>
          </a:p>
        </p:txBody>
      </p:sp>
      <p:pic>
        <p:nvPicPr>
          <p:cNvPr id="2" name="Picture 1" descr="DEL_PRI_Digital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2436" y="5747434"/>
            <a:ext cx="695396" cy="427755"/>
          </a:xfrm>
          <a:prstGeom prst="rect">
            <a:avLst/>
          </a:prstGeom>
        </p:spPr>
      </p:pic>
    </p:spTree>
    <p:extLst>
      <p:ext uri="{BB962C8B-B14F-4D97-AF65-F5344CB8AC3E}">
        <p14:creationId xmlns:p14="http://schemas.microsoft.com/office/powerpoint/2010/main" val="3398262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D closing slide white logo on black">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fontAlgn="auto">
              <a:spcBef>
                <a:spcPts val="0"/>
              </a:spcBef>
              <a:spcAft>
                <a:spcPts val="0"/>
              </a:spcAft>
            </a:pPr>
            <a:endParaRPr lang="en-US" dirty="0">
              <a:solidFill>
                <a:prstClr val="white"/>
              </a:solidFill>
            </a:endParaRPr>
          </a:p>
        </p:txBody>
      </p:sp>
      <p:pic>
        <p:nvPicPr>
          <p:cNvPr id="4" name="Picture 3" descr="DEL_SEC_Digital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3827" y="2668359"/>
            <a:ext cx="3079299" cy="1894149"/>
          </a:xfrm>
          <a:prstGeom prst="rect">
            <a:avLst/>
          </a:prstGeom>
        </p:spPr>
      </p:pic>
    </p:spTree>
    <p:extLst>
      <p:ext uri="{BB962C8B-B14F-4D97-AF65-F5344CB8AC3E}">
        <p14:creationId xmlns:p14="http://schemas.microsoft.com/office/powerpoint/2010/main" val="491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asic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87021"/>
            <a:ext cx="8303930" cy="1325563"/>
          </a:xfrm>
        </p:spPr>
        <p:txBody>
          <a:bodyPr/>
          <a:lstStyle>
            <a:lvl1pPr>
              <a:defRPr>
                <a:solidFill>
                  <a:schemeClr val="bg1"/>
                </a:solidFill>
              </a:defRPr>
            </a:lvl1pPr>
          </a:lstStyle>
          <a:p>
            <a:r>
              <a:rPr lang="en-US" dirty="0"/>
              <a:t>Basic slide format (title only)</a:t>
            </a:r>
          </a:p>
        </p:txBody>
      </p:sp>
    </p:spTree>
    <p:extLst>
      <p:ext uri="{BB962C8B-B14F-4D97-AF65-F5344CB8AC3E}">
        <p14:creationId xmlns:p14="http://schemas.microsoft.com/office/powerpoint/2010/main" val="3345658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nophoto">
    <p:spTree>
      <p:nvGrpSpPr>
        <p:cNvPr id="1" name=""/>
        <p:cNvGrpSpPr/>
        <p:nvPr/>
      </p:nvGrpSpPr>
      <p:grpSpPr>
        <a:xfrm>
          <a:off x="0" y="0"/>
          <a:ext cx="0" cy="0"/>
          <a:chOff x="0" y="0"/>
          <a:chExt cx="0" cy="0"/>
        </a:xfrm>
      </p:grpSpPr>
      <p:sp>
        <p:nvSpPr>
          <p:cNvPr id="2" name="Title 1"/>
          <p:cNvSpPr>
            <a:spLocks noGrp="1"/>
          </p:cNvSpPr>
          <p:nvPr>
            <p:ph type="title"/>
          </p:nvPr>
        </p:nvSpPr>
        <p:spPr>
          <a:xfrm>
            <a:off x="382870" y="-279242"/>
            <a:ext cx="8303930" cy="1325563"/>
          </a:xfrm>
        </p:spPr>
        <p:txBody>
          <a:bodyPr/>
          <a:lstStyle/>
          <a:p>
            <a:r>
              <a:rPr lang="en-US" dirty="0"/>
              <a:t>Click to edit Master title style</a:t>
            </a:r>
          </a:p>
        </p:txBody>
      </p:sp>
    </p:spTree>
    <p:extLst>
      <p:ext uri="{BB962C8B-B14F-4D97-AF65-F5344CB8AC3E}">
        <p14:creationId xmlns:p14="http://schemas.microsoft.com/office/powerpoint/2010/main" val="1490321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3382" y="-214576"/>
            <a:ext cx="8303930" cy="1325563"/>
          </a:xfrm>
        </p:spPr>
        <p:txBody>
          <a:bodyPr/>
          <a:lstStyle>
            <a:lvl1pPr>
              <a:lnSpc>
                <a:spcPct val="70000"/>
              </a:lnSpc>
              <a:defRPr/>
            </a:lvl1pPr>
          </a:lstStyle>
          <a:p>
            <a:r>
              <a:rPr lang="en-US" dirty="0"/>
              <a:t>Click to edit Master title style</a:t>
            </a:r>
          </a:p>
        </p:txBody>
      </p:sp>
      <p:sp>
        <p:nvSpPr>
          <p:cNvPr id="4" name="Text Placeholder 8"/>
          <p:cNvSpPr>
            <a:spLocks noGrp="1"/>
          </p:cNvSpPr>
          <p:nvPr>
            <p:ph type="body" sz="quarter" idx="14"/>
          </p:nvPr>
        </p:nvSpPr>
        <p:spPr>
          <a:xfrm>
            <a:off x="383382" y="1279083"/>
            <a:ext cx="8303419" cy="647700"/>
          </a:xfrm>
        </p:spPr>
        <p:txBody>
          <a:bodyPr>
            <a:noAutofit/>
          </a:bodyPr>
          <a:lstStyle>
            <a:lvl1pPr marL="0" indent="0">
              <a:buNone/>
              <a:defRPr sz="135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0086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3382" y="-228441"/>
            <a:ext cx="8303930" cy="1325563"/>
          </a:xfrm>
        </p:spPr>
        <p:txBody>
          <a:bodyPr/>
          <a:lstStyle>
            <a:lvl1pPr>
              <a:lnSpc>
                <a:spcPct val="70000"/>
              </a:lnSpc>
              <a:defRPr>
                <a:solidFill>
                  <a:schemeClr val="bg1"/>
                </a:solidFill>
              </a:defRPr>
            </a:lvl1pPr>
          </a:lstStyle>
          <a:p>
            <a:r>
              <a:rPr lang="en-US" dirty="0"/>
              <a:t>Click to edit Master title style</a:t>
            </a:r>
          </a:p>
        </p:txBody>
      </p:sp>
      <p:sp>
        <p:nvSpPr>
          <p:cNvPr id="4" name="Text Placeholder 8"/>
          <p:cNvSpPr>
            <a:spLocks noGrp="1"/>
          </p:cNvSpPr>
          <p:nvPr>
            <p:ph type="body" sz="quarter" idx="14"/>
          </p:nvPr>
        </p:nvSpPr>
        <p:spPr>
          <a:xfrm>
            <a:off x="383382" y="1279083"/>
            <a:ext cx="8303419" cy="647700"/>
          </a:xfrm>
        </p:spPr>
        <p:txBody>
          <a:bodyPr>
            <a:noAutofit/>
          </a:bodyPr>
          <a:lstStyle>
            <a:lvl1pPr marL="0" indent="0">
              <a:buNone/>
              <a:defRPr sz="135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212818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79549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2870" y="-215016"/>
            <a:ext cx="8303930" cy="1325563"/>
          </a:xfrm>
        </p:spPr>
        <p:txBody>
          <a:bodyPr/>
          <a:lstStyle>
            <a:lvl1pPr>
              <a:lnSpc>
                <a:spcPct val="70000"/>
              </a:lnSpc>
              <a:defRPr/>
            </a:lvl1pPr>
          </a:lstStyle>
          <a:p>
            <a:r>
              <a:rPr lang="en-US" dirty="0"/>
              <a:t>Click to edit Master title style</a:t>
            </a:r>
          </a:p>
        </p:txBody>
      </p:sp>
    </p:spTree>
    <p:extLst>
      <p:ext uri="{BB962C8B-B14F-4D97-AF65-F5344CB8AC3E}">
        <p14:creationId xmlns:p14="http://schemas.microsoft.com/office/powerpoint/2010/main" val="717855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718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78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7"/>
            <a:ext cx="8303930" cy="1325563"/>
          </a:xfrm>
        </p:spPr>
        <p:txBody>
          <a:bodyPr/>
          <a:lstStyle>
            <a:lvl1pPr algn="ctr">
              <a:defRPr sz="9750"/>
            </a:lvl1pPr>
          </a:lstStyle>
          <a:p>
            <a:r>
              <a:rPr lang="en-US" dirty="0"/>
              <a:t>TITLE</a:t>
            </a:r>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chemeClr val="accent1"/>
                </a:solidFill>
              </a:defRPr>
            </a:lvl1pPr>
          </a:lstStyle>
          <a:p>
            <a:r>
              <a:rPr lang="en-US" dirty="0"/>
              <a:t>A stepping stone in the</a:t>
            </a:r>
          </a:p>
          <a:p>
            <a:r>
              <a:rPr lang="en-US" dirty="0"/>
              <a:t>Exponential evolution of technology</a:t>
            </a:r>
          </a:p>
        </p:txBody>
      </p:sp>
    </p:spTree>
    <p:extLst>
      <p:ext uri="{BB962C8B-B14F-4D97-AF65-F5344CB8AC3E}">
        <p14:creationId xmlns:p14="http://schemas.microsoft.com/office/powerpoint/2010/main" val="2691013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548706"/>
            <a:ext cx="8229600" cy="1421928"/>
          </a:xfrm>
        </p:spPr>
        <p:txBody>
          <a:bodyPr anchor="ctr">
            <a:noAutofit/>
          </a:bodyPr>
          <a:lstStyle>
            <a:lvl1pPr>
              <a:defRPr sz="5400"/>
            </a:lvl1pPr>
          </a:lstStyle>
          <a:p>
            <a:r>
              <a:rPr lang="en-US" dirty="0"/>
              <a:t>Click to edit Master title style</a:t>
            </a:r>
          </a:p>
        </p:txBody>
      </p:sp>
      <p:sp>
        <p:nvSpPr>
          <p:cNvPr id="4" name="Text Placeholder 3"/>
          <p:cNvSpPr>
            <a:spLocks noGrp="1"/>
          </p:cNvSpPr>
          <p:nvPr>
            <p:ph type="body" sz="quarter" idx="10" hasCustomPrompt="1"/>
          </p:nvPr>
        </p:nvSpPr>
        <p:spPr>
          <a:xfrm>
            <a:off x="457200" y="4185187"/>
            <a:ext cx="8229600" cy="2012416"/>
          </a:xfrm>
        </p:spPr>
        <p:txBody>
          <a:bodyPr/>
          <a:lstStyle>
            <a:lvl1pPr marL="0" indent="0">
              <a:buNone/>
              <a:defRPr baseline="0"/>
            </a:lvl1pPr>
          </a:lstStyle>
          <a:p>
            <a:pPr lvl="0"/>
            <a:r>
              <a:rPr lang="en-US" dirty="0"/>
              <a:t>Enter content here</a:t>
            </a:r>
          </a:p>
        </p:txBody>
      </p:sp>
    </p:spTree>
    <p:extLst>
      <p:ext uri="{BB962C8B-B14F-4D97-AF65-F5344CB8AC3E}">
        <p14:creationId xmlns:p14="http://schemas.microsoft.com/office/powerpoint/2010/main" val="2281398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Contact Us">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 name="Content Placeholder 2"/>
          <p:cNvSpPr>
            <a:spLocks noGrp="1"/>
          </p:cNvSpPr>
          <p:nvPr>
            <p:ph sz="quarter" idx="10" hasCustomPrompt="1"/>
          </p:nvPr>
        </p:nvSpPr>
        <p:spPr>
          <a:xfrm>
            <a:off x="382960" y="781160"/>
            <a:ext cx="7450137" cy="1330325"/>
          </a:xfrm>
        </p:spPr>
        <p:txBody>
          <a:bodyPr>
            <a:noAutofit/>
          </a:bodyPr>
          <a:lstStyle>
            <a:lvl1pPr marL="0" indent="0">
              <a:buNone/>
              <a:defRPr sz="5400">
                <a:solidFill>
                  <a:schemeClr val="accent1"/>
                </a:solidFill>
                <a:latin typeface="+mj-lt"/>
              </a:defRPr>
            </a:lvl1pPr>
          </a:lstStyle>
          <a:p>
            <a:pPr lvl="0"/>
            <a:r>
              <a:rPr lang="en-US" dirty="0"/>
              <a:t>THANK YOU</a:t>
            </a:r>
          </a:p>
        </p:txBody>
      </p:sp>
      <p:sp>
        <p:nvSpPr>
          <p:cNvPr id="14" name="Content Placeholder 2"/>
          <p:cNvSpPr>
            <a:spLocks noGrp="1"/>
          </p:cNvSpPr>
          <p:nvPr>
            <p:ph sz="quarter" idx="11" hasCustomPrompt="1"/>
          </p:nvPr>
        </p:nvSpPr>
        <p:spPr>
          <a:xfrm>
            <a:off x="382960" y="2111485"/>
            <a:ext cx="7450137" cy="859125"/>
          </a:xfrm>
        </p:spPr>
        <p:txBody>
          <a:bodyPr>
            <a:noAutofit/>
          </a:bodyPr>
          <a:lstStyle>
            <a:lvl1pPr marL="0" indent="0">
              <a:buNone/>
              <a:defRPr sz="1350">
                <a:solidFill>
                  <a:schemeClr val="tx1"/>
                </a:solidFill>
              </a:defRPr>
            </a:lvl1pPr>
          </a:lstStyle>
          <a:p>
            <a:pPr lvl="0"/>
            <a:r>
              <a:rPr lang="en-US" dirty="0"/>
              <a:t>Contact Us</a:t>
            </a:r>
          </a:p>
        </p:txBody>
      </p:sp>
      <p:sp>
        <p:nvSpPr>
          <p:cNvPr id="15" name="Content Placeholder 2"/>
          <p:cNvSpPr>
            <a:spLocks noGrp="1"/>
          </p:cNvSpPr>
          <p:nvPr>
            <p:ph sz="quarter" idx="12" hasCustomPrompt="1"/>
          </p:nvPr>
        </p:nvSpPr>
        <p:spPr>
          <a:xfrm>
            <a:off x="382959" y="3121279"/>
            <a:ext cx="1907164" cy="305309"/>
          </a:xfrm>
        </p:spPr>
        <p:txBody>
          <a:bodyPr>
            <a:noAutofit/>
          </a:bodyPr>
          <a:lstStyle>
            <a:lvl1pPr marL="0" indent="0">
              <a:buNone/>
              <a:defRPr sz="900" b="0" i="0" baseline="0">
                <a:solidFill>
                  <a:schemeClr val="accent1"/>
                </a:solidFill>
                <a:latin typeface="Frutiger Next Pro Medium"/>
                <a:cs typeface="Frutiger Next Pro Medium"/>
              </a:defRPr>
            </a:lvl1pPr>
          </a:lstStyle>
          <a:p>
            <a:pPr lvl="0"/>
            <a:r>
              <a:rPr lang="en-US" dirty="0"/>
              <a:t>First Last</a:t>
            </a:r>
          </a:p>
        </p:txBody>
      </p:sp>
      <p:sp>
        <p:nvSpPr>
          <p:cNvPr id="16" name="Content Placeholder 2"/>
          <p:cNvSpPr>
            <a:spLocks noGrp="1"/>
          </p:cNvSpPr>
          <p:nvPr>
            <p:ph sz="quarter" idx="13" hasCustomPrompt="1"/>
          </p:nvPr>
        </p:nvSpPr>
        <p:spPr>
          <a:xfrm>
            <a:off x="382959" y="3412221"/>
            <a:ext cx="1907164" cy="415636"/>
          </a:xfrm>
        </p:spPr>
        <p:txBody>
          <a:bodyPr>
            <a:noAutofit/>
          </a:bodyPr>
          <a:lstStyle>
            <a:lvl1pPr marL="0" indent="0">
              <a:buNone/>
              <a:defRPr sz="900" baseline="0">
                <a:solidFill>
                  <a:schemeClr val="accent1"/>
                </a:solidFill>
              </a:defRPr>
            </a:lvl1pPr>
          </a:lstStyle>
          <a:p>
            <a:pPr lvl="0"/>
            <a:r>
              <a:rPr lang="en-US" dirty="0"/>
              <a:t>Title</a:t>
            </a:r>
          </a:p>
          <a:p>
            <a:pPr lvl="0"/>
            <a:r>
              <a:rPr lang="en-US" dirty="0"/>
              <a:t>Legal Entity</a:t>
            </a:r>
          </a:p>
          <a:p>
            <a:pPr lvl="0"/>
            <a:r>
              <a:rPr lang="en-US" dirty="0"/>
              <a:t>Email Address</a:t>
            </a:r>
          </a:p>
        </p:txBody>
      </p:sp>
      <p:sp>
        <p:nvSpPr>
          <p:cNvPr id="19" name="Content Placeholder 2"/>
          <p:cNvSpPr>
            <a:spLocks noGrp="1"/>
          </p:cNvSpPr>
          <p:nvPr>
            <p:ph sz="quarter" idx="16" hasCustomPrompt="1"/>
          </p:nvPr>
        </p:nvSpPr>
        <p:spPr>
          <a:xfrm>
            <a:off x="2752088" y="3121279"/>
            <a:ext cx="1907164" cy="300749"/>
          </a:xfrm>
        </p:spPr>
        <p:txBody>
          <a:bodyPr>
            <a:noAutofit/>
          </a:bodyPr>
          <a:lstStyle>
            <a:lvl1pPr marL="0" indent="0">
              <a:buNone/>
              <a:defRPr sz="900" b="1" i="0" baseline="0">
                <a:solidFill>
                  <a:schemeClr val="accent1"/>
                </a:solidFill>
                <a:latin typeface="Frutiger Next Pro Medium"/>
                <a:cs typeface="Frutiger Next Pro Medium"/>
              </a:defRPr>
            </a:lvl1pPr>
          </a:lstStyle>
          <a:p>
            <a:pPr lvl="0"/>
            <a:r>
              <a:rPr lang="en-US" dirty="0"/>
              <a:t>First Last</a:t>
            </a:r>
          </a:p>
        </p:txBody>
      </p:sp>
      <p:sp>
        <p:nvSpPr>
          <p:cNvPr id="20" name="Content Placeholder 2"/>
          <p:cNvSpPr>
            <a:spLocks noGrp="1"/>
          </p:cNvSpPr>
          <p:nvPr>
            <p:ph sz="quarter" idx="17" hasCustomPrompt="1"/>
          </p:nvPr>
        </p:nvSpPr>
        <p:spPr>
          <a:xfrm>
            <a:off x="2752088" y="3412221"/>
            <a:ext cx="1907164" cy="415636"/>
          </a:xfrm>
        </p:spPr>
        <p:txBody>
          <a:bodyPr>
            <a:noAutofit/>
          </a:bodyPr>
          <a:lstStyle>
            <a:lvl1pPr marL="0" indent="0">
              <a:buNone/>
              <a:defRPr sz="900" baseline="0">
                <a:solidFill>
                  <a:schemeClr val="accent1"/>
                </a:solidFill>
              </a:defRPr>
            </a:lvl1pPr>
          </a:lstStyle>
          <a:p>
            <a:pPr lvl="0"/>
            <a:r>
              <a:rPr lang="en-US" dirty="0"/>
              <a:t>Title</a:t>
            </a:r>
          </a:p>
          <a:p>
            <a:pPr lvl="0"/>
            <a:r>
              <a:rPr lang="en-US" dirty="0"/>
              <a:t>Legal Entity</a:t>
            </a:r>
          </a:p>
          <a:p>
            <a:pPr lvl="0"/>
            <a:r>
              <a:rPr lang="en-US" dirty="0"/>
              <a:t>Email Address</a:t>
            </a:r>
          </a:p>
        </p:txBody>
      </p:sp>
      <p:sp>
        <p:nvSpPr>
          <p:cNvPr id="26" name="Rectangle 25"/>
          <p:cNvSpPr/>
          <p:nvPr userDrawn="1"/>
        </p:nvSpPr>
        <p:spPr>
          <a:xfrm>
            <a:off x="393271" y="5658059"/>
            <a:ext cx="7450137" cy="1110567"/>
          </a:xfrm>
          <a:prstGeom prst="rect">
            <a:avLst/>
          </a:prstGeom>
        </p:spPr>
        <p:txBody>
          <a:bodyPr wrap="square" numCol="2" spcCol="274320">
            <a:noAutofit/>
          </a:bodyPr>
          <a:lstStyle/>
          <a:p>
            <a:pPr fontAlgn="auto">
              <a:lnSpc>
                <a:spcPct val="120000"/>
              </a:lnSpc>
              <a:spcBef>
                <a:spcPts val="0"/>
              </a:spcBef>
              <a:spcAft>
                <a:spcPts val="0"/>
              </a:spcAft>
            </a:pPr>
            <a:r>
              <a:rPr lang="en-US" sz="563" dirty="0">
                <a:solidFill>
                  <a:srgbClr val="000000"/>
                </a:solidFill>
                <a:latin typeface="Frutiger Next Pro Light"/>
                <a:cs typeface="Frutiger Next Pro Light"/>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fontAlgn="auto">
              <a:lnSpc>
                <a:spcPct val="120000"/>
              </a:lnSpc>
              <a:spcBef>
                <a:spcPts val="0"/>
              </a:spcBef>
              <a:spcAft>
                <a:spcPts val="0"/>
              </a:spcAft>
            </a:pPr>
            <a:endParaRPr lang="en-US" sz="563" dirty="0">
              <a:solidFill>
                <a:srgbClr val="000000"/>
              </a:solidFill>
              <a:latin typeface="Frutiger Next Pro Light"/>
              <a:cs typeface="Frutiger Next Pro Light"/>
            </a:endParaRPr>
          </a:p>
          <a:p>
            <a:pPr fontAlgn="auto">
              <a:lnSpc>
                <a:spcPct val="120000"/>
              </a:lnSpc>
              <a:spcBef>
                <a:spcPts val="0"/>
              </a:spcBef>
              <a:spcAft>
                <a:spcPts val="0"/>
              </a:spcAft>
            </a:pPr>
            <a:endParaRPr lang="en-US" sz="563" dirty="0">
              <a:solidFill>
                <a:srgbClr val="000000"/>
              </a:solidFill>
              <a:latin typeface="Frutiger Next Pro Light"/>
              <a:cs typeface="Frutiger Next Pro Light"/>
            </a:endParaRPr>
          </a:p>
          <a:p>
            <a:pPr fontAlgn="auto">
              <a:lnSpc>
                <a:spcPct val="120000"/>
              </a:lnSpc>
              <a:spcBef>
                <a:spcPts val="0"/>
              </a:spcBef>
              <a:spcAft>
                <a:spcPts val="0"/>
              </a:spcAft>
            </a:pPr>
            <a:r>
              <a:rPr lang="en-US" sz="563" dirty="0">
                <a:solidFill>
                  <a:srgbClr val="000000"/>
                </a:solidFill>
                <a:latin typeface="Frutiger Next Pro Light"/>
                <a:cs typeface="Frutiger Next Pro Light"/>
              </a:rPr>
              <a:t>As used in this document, “Deloitte” means Deloitte Consulting LLP, a subsidiary of Deloitte LLP. Please see www.deloitte.com/us/about for a detailed description of the legal structure of Deloitte LLP and its subsidiaries. Certain services may not be available to attest clients under the rules and regulations of public accounting.</a:t>
            </a:r>
          </a:p>
          <a:p>
            <a:pPr fontAlgn="auto">
              <a:spcBef>
                <a:spcPts val="0"/>
              </a:spcBef>
              <a:spcAft>
                <a:spcPts val="0"/>
              </a:spcAft>
            </a:pPr>
            <a:endParaRPr lang="en-US" sz="563" dirty="0">
              <a:solidFill>
                <a:srgbClr val="000000"/>
              </a:solidFill>
              <a:latin typeface="Frutiger Next Pro Light"/>
              <a:cs typeface="Frutiger Next Pro Light"/>
              <a:sym typeface="Frutiger Next Pro Light" charset="0"/>
            </a:endParaRPr>
          </a:p>
          <a:p>
            <a:pPr fontAlgn="auto">
              <a:spcBef>
                <a:spcPts val="0"/>
              </a:spcBef>
              <a:spcAft>
                <a:spcPts val="0"/>
              </a:spcAft>
            </a:pPr>
            <a:r>
              <a:rPr lang="en-US" sz="525" dirty="0">
                <a:solidFill>
                  <a:srgbClr val="000000"/>
                </a:solidFill>
                <a:latin typeface="Frutiger Next Pro Light" charset="0"/>
                <a:ea typeface="ＭＳ Ｐゴシック" charset="0"/>
                <a:cs typeface="ＭＳ Ｐゴシック" charset="0"/>
                <a:sym typeface="Frutiger Next Pro Light" charset="0"/>
              </a:rPr>
              <a:t>Copyright © 2016 Deloitte Development LLC. All rights reserved.</a:t>
            </a:r>
          </a:p>
          <a:p>
            <a:pPr fontAlgn="auto">
              <a:lnSpc>
                <a:spcPct val="120000"/>
              </a:lnSpc>
              <a:spcBef>
                <a:spcPts val="0"/>
              </a:spcBef>
              <a:spcAft>
                <a:spcPts val="0"/>
              </a:spcAft>
            </a:pPr>
            <a:r>
              <a:rPr lang="en-US" sz="563" dirty="0">
                <a:solidFill>
                  <a:srgbClr val="000000"/>
                </a:solidFill>
                <a:latin typeface="Frutiger Next Pro Light"/>
                <a:cs typeface="Frutiger Next Pro Light"/>
              </a:rPr>
              <a:t>Member of Deloitte Touche Tohmatsu Limited</a:t>
            </a:r>
          </a:p>
        </p:txBody>
      </p:sp>
      <p:pic>
        <p:nvPicPr>
          <p:cNvPr id="2" name="Picture 1" descr="DEL_PRI_Digital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2436" y="5747434"/>
            <a:ext cx="695396" cy="427755"/>
          </a:xfrm>
          <a:prstGeom prst="rect">
            <a:avLst/>
          </a:prstGeom>
        </p:spPr>
      </p:pic>
    </p:spTree>
    <p:extLst>
      <p:ext uri="{BB962C8B-B14F-4D97-AF65-F5344CB8AC3E}">
        <p14:creationId xmlns:p14="http://schemas.microsoft.com/office/powerpoint/2010/main" val="829491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D closing slide white logo on black">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fontAlgn="auto">
              <a:spcBef>
                <a:spcPts val="0"/>
              </a:spcBef>
              <a:spcAft>
                <a:spcPts val="0"/>
              </a:spcAft>
            </a:pPr>
            <a:endParaRPr lang="en-US" dirty="0">
              <a:solidFill>
                <a:prstClr val="white"/>
              </a:solidFill>
            </a:endParaRPr>
          </a:p>
        </p:txBody>
      </p:sp>
      <p:pic>
        <p:nvPicPr>
          <p:cNvPr id="4" name="Picture 3" descr="DEL_SEC_Digital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3827" y="2668359"/>
            <a:ext cx="3079299" cy="1894149"/>
          </a:xfrm>
          <a:prstGeom prst="rect">
            <a:avLst/>
          </a:prstGeom>
        </p:spPr>
      </p:pic>
    </p:spTree>
    <p:extLst>
      <p:ext uri="{BB962C8B-B14F-4D97-AF65-F5344CB8AC3E}">
        <p14:creationId xmlns:p14="http://schemas.microsoft.com/office/powerpoint/2010/main" val="52084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asic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87021"/>
            <a:ext cx="8303930" cy="1325563"/>
          </a:xfrm>
        </p:spPr>
        <p:txBody>
          <a:bodyPr/>
          <a:lstStyle>
            <a:lvl1pPr>
              <a:defRPr>
                <a:solidFill>
                  <a:schemeClr val="bg1"/>
                </a:solidFill>
              </a:defRPr>
            </a:lvl1pPr>
          </a:lstStyle>
          <a:p>
            <a:r>
              <a:rPr lang="en-US" dirty="0"/>
              <a:t>Basic slide format (title only)</a:t>
            </a:r>
          </a:p>
        </p:txBody>
      </p:sp>
    </p:spTree>
    <p:extLst>
      <p:ext uri="{BB962C8B-B14F-4D97-AF65-F5344CB8AC3E}">
        <p14:creationId xmlns:p14="http://schemas.microsoft.com/office/powerpoint/2010/main" val="3119814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nophoto">
    <p:spTree>
      <p:nvGrpSpPr>
        <p:cNvPr id="1" name=""/>
        <p:cNvGrpSpPr/>
        <p:nvPr/>
      </p:nvGrpSpPr>
      <p:grpSpPr>
        <a:xfrm>
          <a:off x="0" y="0"/>
          <a:ext cx="0" cy="0"/>
          <a:chOff x="0" y="0"/>
          <a:chExt cx="0" cy="0"/>
        </a:xfrm>
      </p:grpSpPr>
      <p:sp>
        <p:nvSpPr>
          <p:cNvPr id="2" name="Title 1"/>
          <p:cNvSpPr>
            <a:spLocks noGrp="1"/>
          </p:cNvSpPr>
          <p:nvPr>
            <p:ph type="title"/>
          </p:nvPr>
        </p:nvSpPr>
        <p:spPr>
          <a:xfrm>
            <a:off x="382870" y="-279242"/>
            <a:ext cx="8303930" cy="1325563"/>
          </a:xfrm>
        </p:spPr>
        <p:txBody>
          <a:bodyPr/>
          <a:lstStyle/>
          <a:p>
            <a:r>
              <a:rPr lang="en-US" dirty="0"/>
              <a:t>Click to edit Master title style</a:t>
            </a:r>
          </a:p>
        </p:txBody>
      </p:sp>
    </p:spTree>
    <p:extLst>
      <p:ext uri="{BB962C8B-B14F-4D97-AF65-F5344CB8AC3E}">
        <p14:creationId xmlns:p14="http://schemas.microsoft.com/office/powerpoint/2010/main" val="1610759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endParaRPr lang="en-US"/>
          </a:p>
        </p:txBody>
      </p:sp>
    </p:spTree>
    <p:extLst>
      <p:ext uri="{BB962C8B-B14F-4D97-AF65-F5344CB8AC3E}">
        <p14:creationId xmlns:p14="http://schemas.microsoft.com/office/powerpoint/2010/main" val="165171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3"/>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3"/>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a:xfrm>
            <a:off x="457200" y="493713"/>
            <a:ext cx="8229600" cy="373062"/>
          </a:xfrm>
          <a:prstGeom prst="rect">
            <a:avLst/>
          </a:prstGeom>
        </p:spPr>
        <p:txBody>
          <a:bodyPr vert="horz" wrap="square" lIns="91440" tIns="45720" rIns="91440" bIns="45720" numCol="1" anchor="b" anchorCtr="0" compatLnSpc="1">
            <a:prstTxWarp prst="textNoShape">
              <a:avLst/>
            </a:prstTxWarp>
            <a:noAutofit/>
          </a:bodyPr>
          <a:lstStyle/>
          <a:p>
            <a:pPr lvl="0"/>
            <a:r>
              <a:rPr lang="en-CA" dirty="0"/>
              <a:t>Click to edit title</a:t>
            </a:r>
            <a:endParaRPr lang="en-US" dirty="0"/>
          </a:p>
        </p:txBody>
      </p:sp>
    </p:spTree>
    <p:extLst>
      <p:ext uri="{BB962C8B-B14F-4D97-AF65-F5344CB8AC3E}">
        <p14:creationId xmlns:p14="http://schemas.microsoft.com/office/powerpoint/2010/main" val="137494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976705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Tree>
    <p:extLst>
      <p:ext uri="{BB962C8B-B14F-4D97-AF65-F5344CB8AC3E}">
        <p14:creationId xmlns:p14="http://schemas.microsoft.com/office/powerpoint/2010/main" val="1619804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810112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243192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3076983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759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3010404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1517560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96084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16926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5"/>
            <a:ext cx="4040188" cy="639763"/>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5"/>
            <a:ext cx="4041775" cy="639763"/>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457200" y="493713"/>
            <a:ext cx="8229600" cy="373062"/>
          </a:xfrm>
          <a:prstGeom prst="rect">
            <a:avLst/>
          </a:prstGeom>
        </p:spPr>
        <p:txBody>
          <a:bodyPr vert="horz" wrap="square" lIns="91440" tIns="45720" rIns="91440" bIns="45720" numCol="1" anchor="b" anchorCtr="0" compatLnSpc="1">
            <a:prstTxWarp prst="textNoShape">
              <a:avLst/>
            </a:prstTxWarp>
            <a:noAutofit/>
          </a:bodyPr>
          <a:lstStyle/>
          <a:p>
            <a:pPr lvl="0"/>
            <a:r>
              <a:rPr lang="en-CA" dirty="0"/>
              <a:t>Click to edit title</a:t>
            </a:r>
            <a:endParaRPr lang="en-US" dirty="0"/>
          </a:p>
        </p:txBody>
      </p:sp>
    </p:spTree>
    <p:extLst>
      <p:ext uri="{BB962C8B-B14F-4D97-AF65-F5344CB8AC3E}">
        <p14:creationId xmlns:p14="http://schemas.microsoft.com/office/powerpoint/2010/main" val="26396600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0"/>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1"/>
          </p:nvPr>
        </p:nvSpPr>
        <p:spPr/>
        <p:txBody>
          <a:bodyPr/>
          <a:lstStyle/>
          <a:p>
            <a:fld id="{1FB6352C-1AC9-4FBC-A829-6BF6F25E6162}"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9" name="Rectangle 8"/>
          <p:cNvSpPr/>
          <p:nvPr userDrawn="1"/>
        </p:nvSpPr>
        <p:spPr>
          <a:xfrm>
            <a:off x="7010400" y="6324600"/>
            <a:ext cx="2133600" cy="55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a:solidFill>
                  <a:srgbClr val="EEECE1">
                    <a:lumMod val="95000"/>
                  </a:srgbClr>
                </a:solidFill>
                <a:latin typeface="Arial"/>
                <a:cs typeface="Segoe UI Light" panose="020B0502040204020203" pitchFamily="34" charset="0"/>
              </a:rPr>
              <a:t>Engage. Renew. Advance.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485" y="6081021"/>
            <a:ext cx="1539430" cy="487158"/>
          </a:xfrm>
          <a:prstGeom prst="rect">
            <a:avLst/>
          </a:prstGeom>
        </p:spPr>
      </p:pic>
    </p:spTree>
    <p:extLst>
      <p:ext uri="{BB962C8B-B14F-4D97-AF65-F5344CB8AC3E}">
        <p14:creationId xmlns:p14="http://schemas.microsoft.com/office/powerpoint/2010/main" val="13018418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Title 8"/>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2"/>
          </p:nvPr>
        </p:nvSpPr>
        <p:spPr/>
        <p:txBody>
          <a:bodyPr/>
          <a:lstStyle/>
          <a:p>
            <a:fld id="{1FB6352C-1AC9-4FBC-A829-6BF6F25E6162}"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6" y="6295333"/>
            <a:ext cx="1539430" cy="487158"/>
          </a:xfrm>
          <a:prstGeom prst="rect">
            <a:avLst/>
          </a:prstGeom>
        </p:spPr>
      </p:pic>
    </p:spTree>
    <p:extLst>
      <p:ext uri="{BB962C8B-B14F-4D97-AF65-F5344CB8AC3E}">
        <p14:creationId xmlns:p14="http://schemas.microsoft.com/office/powerpoint/2010/main" val="15205731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0"/>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1"/>
          </p:nvPr>
        </p:nvSpPr>
        <p:spPr/>
        <p:txBody>
          <a:bodyPr/>
          <a:lstStyle/>
          <a:p>
            <a:fld id="{1FB6352C-1AC9-4FBC-A829-6BF6F25E6162}"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9" name="Rectangle 8"/>
          <p:cNvSpPr/>
          <p:nvPr userDrawn="1"/>
        </p:nvSpPr>
        <p:spPr>
          <a:xfrm>
            <a:off x="7010400" y="6324600"/>
            <a:ext cx="2133600" cy="55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a:solidFill>
                  <a:srgbClr val="58585B">
                    <a:lumMod val="75000"/>
                  </a:srgbClr>
                </a:solidFill>
                <a:latin typeface="Arial"/>
                <a:cs typeface="Segoe UI Light" panose="020B0502040204020203" pitchFamily="34" charset="0"/>
              </a:rPr>
              <a:t>Engage. Renew. Advance.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485" y="6081021"/>
            <a:ext cx="1539430" cy="487158"/>
          </a:xfrm>
          <a:prstGeom prst="rect">
            <a:avLst/>
          </a:prstGeom>
        </p:spPr>
      </p:pic>
    </p:spTree>
    <p:extLst>
      <p:ext uri="{BB962C8B-B14F-4D97-AF65-F5344CB8AC3E}">
        <p14:creationId xmlns:p14="http://schemas.microsoft.com/office/powerpoint/2010/main" val="4156109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1"/>
          </p:nvPr>
        </p:nvSpPr>
        <p:spPr/>
        <p:txBody>
          <a:bodyPr/>
          <a:lstStyle/>
          <a:p>
            <a:fld id="{1FB6352C-1AC9-4FBC-A829-6BF6F25E6162}"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6" y="6295333"/>
            <a:ext cx="1539430" cy="487158"/>
          </a:xfrm>
          <a:prstGeom prst="rect">
            <a:avLst/>
          </a:prstGeom>
        </p:spPr>
      </p:pic>
    </p:spTree>
    <p:extLst>
      <p:ext uri="{BB962C8B-B14F-4D97-AF65-F5344CB8AC3E}">
        <p14:creationId xmlns:p14="http://schemas.microsoft.com/office/powerpoint/2010/main" val="21330982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1"/>
          </p:nvPr>
        </p:nvSpPr>
        <p:spPr/>
        <p:txBody>
          <a:bodyPr/>
          <a:lstStyle/>
          <a:p>
            <a:fld id="{1FB6352C-1AC9-4FBC-A829-6BF6F25E6162}"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6" y="6295333"/>
            <a:ext cx="1539430" cy="487158"/>
          </a:xfrm>
          <a:prstGeom prst="rect">
            <a:avLst/>
          </a:prstGeom>
        </p:spPr>
      </p:pic>
    </p:spTree>
    <p:extLst>
      <p:ext uri="{BB962C8B-B14F-4D97-AF65-F5344CB8AC3E}">
        <p14:creationId xmlns:p14="http://schemas.microsoft.com/office/powerpoint/2010/main" val="762614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1"/>
          </p:nvPr>
        </p:nvSpPr>
        <p:spPr/>
        <p:txBody>
          <a:bodyPr/>
          <a:lstStyle/>
          <a:p>
            <a:fld id="{1FB6352C-1AC9-4FBC-A829-6BF6F25E6162}"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6" y="6295333"/>
            <a:ext cx="1539430" cy="487158"/>
          </a:xfrm>
          <a:prstGeom prst="rect">
            <a:avLst/>
          </a:prstGeom>
        </p:spPr>
      </p:pic>
    </p:spTree>
    <p:extLst>
      <p:ext uri="{BB962C8B-B14F-4D97-AF65-F5344CB8AC3E}">
        <p14:creationId xmlns:p14="http://schemas.microsoft.com/office/powerpoint/2010/main" val="42409003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1"/>
          </p:nvPr>
        </p:nvSpPr>
        <p:spPr/>
        <p:txBody>
          <a:bodyPr/>
          <a:lstStyle/>
          <a:p>
            <a:fld id="{1FB6352C-1AC9-4FBC-A829-6BF6F25E6162}"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6" y="6295333"/>
            <a:ext cx="1539430" cy="487158"/>
          </a:xfrm>
          <a:prstGeom prst="rect">
            <a:avLst/>
          </a:prstGeom>
        </p:spPr>
      </p:pic>
    </p:spTree>
    <p:extLst>
      <p:ext uri="{BB962C8B-B14F-4D97-AF65-F5344CB8AC3E}">
        <p14:creationId xmlns:p14="http://schemas.microsoft.com/office/powerpoint/2010/main" val="36693014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0"/>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1"/>
          </p:nvPr>
        </p:nvSpPr>
        <p:spPr/>
        <p:txBody>
          <a:bodyPr/>
          <a:lstStyle/>
          <a:p>
            <a:fld id="{1FB6352C-1AC9-4FBC-A829-6BF6F25E6162}"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6" y="6295333"/>
            <a:ext cx="1539430" cy="487158"/>
          </a:xfrm>
          <a:prstGeom prst="rect">
            <a:avLst/>
          </a:prstGeom>
        </p:spPr>
      </p:pic>
    </p:spTree>
    <p:extLst>
      <p:ext uri="{BB962C8B-B14F-4D97-AF65-F5344CB8AC3E}">
        <p14:creationId xmlns:p14="http://schemas.microsoft.com/office/powerpoint/2010/main" val="37433852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0"/>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1"/>
          </p:nvPr>
        </p:nvSpPr>
        <p:spPr/>
        <p:txBody>
          <a:bodyPr/>
          <a:lstStyle/>
          <a:p>
            <a:fld id="{1FB6352C-1AC9-4FBC-A829-6BF6F25E6162}"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6" y="6295333"/>
            <a:ext cx="1539430" cy="487158"/>
          </a:xfrm>
          <a:prstGeom prst="rect">
            <a:avLst/>
          </a:prstGeom>
        </p:spPr>
      </p:pic>
    </p:spTree>
    <p:extLst>
      <p:ext uri="{BB962C8B-B14F-4D97-AF65-F5344CB8AC3E}">
        <p14:creationId xmlns:p14="http://schemas.microsoft.com/office/powerpoint/2010/main" val="768009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1"/>
          </p:nvPr>
        </p:nvSpPr>
        <p:spPr/>
        <p:txBody>
          <a:bodyPr/>
          <a:lstStyle/>
          <a:p>
            <a:fld id="{1FB6352C-1AC9-4FBC-A829-6BF6F25E6162}"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6" y="6295333"/>
            <a:ext cx="1539430" cy="487158"/>
          </a:xfrm>
          <a:prstGeom prst="rect">
            <a:avLst/>
          </a:prstGeom>
        </p:spPr>
      </p:pic>
    </p:spTree>
    <p:extLst>
      <p:ext uri="{BB962C8B-B14F-4D97-AF65-F5344CB8AC3E}">
        <p14:creationId xmlns:p14="http://schemas.microsoft.com/office/powerpoint/2010/main" val="409538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493713"/>
            <a:ext cx="8229600" cy="373062"/>
          </a:xfrm>
          <a:prstGeom prst="rect">
            <a:avLst/>
          </a:prstGeom>
        </p:spPr>
        <p:txBody>
          <a:bodyPr vert="horz" wrap="square" lIns="91440" tIns="45720" rIns="91440" bIns="45720" numCol="1" anchor="b" anchorCtr="0" compatLnSpc="1">
            <a:prstTxWarp prst="textNoShape">
              <a:avLst/>
            </a:prstTxWarp>
            <a:noAutofit/>
          </a:bodyPr>
          <a:lstStyle/>
          <a:p>
            <a:pPr lvl="0"/>
            <a:r>
              <a:rPr lang="en-CA" dirty="0"/>
              <a:t>Click to edit title</a:t>
            </a:r>
            <a:endParaRPr lang="en-US" dirty="0"/>
          </a:p>
        </p:txBody>
      </p:sp>
    </p:spTree>
    <p:extLst>
      <p:ext uri="{BB962C8B-B14F-4D97-AF65-F5344CB8AC3E}">
        <p14:creationId xmlns:p14="http://schemas.microsoft.com/office/powerpoint/2010/main" val="20792479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1"/>
          </p:nvPr>
        </p:nvSpPr>
        <p:spPr/>
        <p:txBody>
          <a:bodyPr/>
          <a:lstStyle/>
          <a:p>
            <a:fld id="{1FB6352C-1AC9-4FBC-A829-6BF6F25E6162}"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6" y="6295333"/>
            <a:ext cx="1539430" cy="487158"/>
          </a:xfrm>
          <a:prstGeom prst="rect">
            <a:avLst/>
          </a:prstGeom>
        </p:spPr>
      </p:pic>
    </p:spTree>
    <p:extLst>
      <p:ext uri="{BB962C8B-B14F-4D97-AF65-F5344CB8AC3E}">
        <p14:creationId xmlns:p14="http://schemas.microsoft.com/office/powerpoint/2010/main" val="44455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3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3382" y="-214576"/>
            <a:ext cx="8303930" cy="1325563"/>
          </a:xfrm>
        </p:spPr>
        <p:txBody>
          <a:bodyPr/>
          <a:lstStyle>
            <a:lvl1pPr>
              <a:lnSpc>
                <a:spcPct val="70000"/>
              </a:lnSpc>
              <a:defRPr/>
            </a:lvl1pPr>
          </a:lstStyle>
          <a:p>
            <a:r>
              <a:rPr lang="en-US" dirty="0"/>
              <a:t>Click to edit Master title style</a:t>
            </a:r>
          </a:p>
        </p:txBody>
      </p:sp>
      <p:sp>
        <p:nvSpPr>
          <p:cNvPr id="4" name="Text Placeholder 8"/>
          <p:cNvSpPr>
            <a:spLocks noGrp="1"/>
          </p:cNvSpPr>
          <p:nvPr>
            <p:ph type="body" sz="quarter" idx="14"/>
          </p:nvPr>
        </p:nvSpPr>
        <p:spPr>
          <a:xfrm>
            <a:off x="383382" y="1279083"/>
            <a:ext cx="8303419" cy="647700"/>
          </a:xfrm>
        </p:spPr>
        <p:txBody>
          <a:bodyPr>
            <a:noAutofit/>
          </a:bodyPr>
          <a:lstStyle>
            <a:lvl1pPr marL="0" indent="0">
              <a:buNone/>
              <a:defRPr sz="135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40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3382" y="-228441"/>
            <a:ext cx="8303930" cy="1325563"/>
          </a:xfrm>
        </p:spPr>
        <p:txBody>
          <a:bodyPr/>
          <a:lstStyle>
            <a:lvl1pPr>
              <a:lnSpc>
                <a:spcPct val="70000"/>
              </a:lnSpc>
              <a:defRPr>
                <a:solidFill>
                  <a:schemeClr val="bg1"/>
                </a:solidFill>
              </a:defRPr>
            </a:lvl1pPr>
          </a:lstStyle>
          <a:p>
            <a:r>
              <a:rPr lang="en-US" dirty="0"/>
              <a:t>Click to edit Master title style</a:t>
            </a:r>
          </a:p>
        </p:txBody>
      </p:sp>
      <p:sp>
        <p:nvSpPr>
          <p:cNvPr id="4" name="Text Placeholder 8"/>
          <p:cNvSpPr>
            <a:spLocks noGrp="1"/>
          </p:cNvSpPr>
          <p:nvPr>
            <p:ph type="body" sz="quarter" idx="14"/>
          </p:nvPr>
        </p:nvSpPr>
        <p:spPr>
          <a:xfrm>
            <a:off x="383382" y="1279083"/>
            <a:ext cx="8303419" cy="647700"/>
          </a:xfrm>
        </p:spPr>
        <p:txBody>
          <a:bodyPr>
            <a:noAutofit/>
          </a:bodyPr>
          <a:lstStyle>
            <a:lvl1pPr marL="0" indent="0">
              <a:buNone/>
              <a:defRPr sz="135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69508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2870" y="-215016"/>
            <a:ext cx="8303930" cy="1325563"/>
          </a:xfrm>
        </p:spPr>
        <p:txBody>
          <a:bodyPr/>
          <a:lstStyle>
            <a:lvl1pPr>
              <a:lnSpc>
                <a:spcPct val="70000"/>
              </a:lnSpc>
              <a:defRPr/>
            </a:lvl1pPr>
          </a:lstStyle>
          <a:p>
            <a:r>
              <a:rPr lang="en-US" dirty="0"/>
              <a:t>Click to edit Master title style</a:t>
            </a:r>
          </a:p>
        </p:txBody>
      </p:sp>
    </p:spTree>
    <p:extLst>
      <p:ext uri="{BB962C8B-B14F-4D97-AF65-F5344CB8AC3E}">
        <p14:creationId xmlns:p14="http://schemas.microsoft.com/office/powerpoint/2010/main" val="815910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6.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172200"/>
            <a:ext cx="9144000" cy="685800"/>
          </a:xfrm>
          <a:prstGeom prst="rect">
            <a:avLst/>
          </a:prstGeom>
          <a:solidFill>
            <a:schemeClr val="accent1">
              <a:lumMod val="75000"/>
            </a:schemeClr>
          </a:solidFill>
          <a:ln>
            <a:noFill/>
          </a:ln>
          <a:extLst/>
        </p:spPr>
        <p:txBody>
          <a:bodyPr/>
          <a:lstStyle/>
          <a:p>
            <a:pPr defTabSz="342900"/>
            <a:endParaRPr lang="en-US" dirty="0">
              <a:solidFill>
                <a:prstClr val="black"/>
              </a:solidFill>
              <a:latin typeface="Calibri" pitchFamily="34" charset="0"/>
              <a:ea typeface="ＭＳ Ｐゴシック" pitchFamily="34" charset="-128"/>
              <a:cs typeface="+mn-cs"/>
            </a:endParaRPr>
          </a:p>
        </p:txBody>
      </p:sp>
      <p:pic>
        <p:nvPicPr>
          <p:cNvPr id="8" name="Picture 7"/>
          <p:cNvPicPr>
            <a:picLocks noChangeAspect="1"/>
          </p:cNvPicPr>
          <p:nvPr userDrawn="1"/>
        </p:nvPicPr>
        <p:blipFill>
          <a:blip r:embed="rId8"/>
          <a:stretch>
            <a:fillRect/>
          </a:stretch>
        </p:blipFill>
        <p:spPr>
          <a:xfrm>
            <a:off x="1" y="6172200"/>
            <a:ext cx="1594883" cy="685800"/>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240948" y="455227"/>
            <a:ext cx="1445853" cy="450034"/>
          </a:xfrm>
          <a:prstGeom prst="rect">
            <a:avLst/>
          </a:prstGeom>
        </p:spPr>
      </p:pic>
      <p:sp>
        <p:nvSpPr>
          <p:cNvPr id="10" name="Title Placeholder 1"/>
          <p:cNvSpPr>
            <a:spLocks noGrp="1"/>
          </p:cNvSpPr>
          <p:nvPr>
            <p:ph type="title"/>
          </p:nvPr>
        </p:nvSpPr>
        <p:spPr>
          <a:xfrm>
            <a:off x="457200" y="493713"/>
            <a:ext cx="8229600" cy="373062"/>
          </a:xfrm>
          <a:prstGeom prst="rect">
            <a:avLst/>
          </a:prstGeom>
        </p:spPr>
        <p:txBody>
          <a:bodyPr vert="horz" wrap="square" lIns="91440" tIns="45720" rIns="91440" bIns="45720" numCol="1" anchor="b" anchorCtr="0" compatLnSpc="1">
            <a:prstTxWarp prst="textNoShape">
              <a:avLst/>
            </a:prstTxWarp>
            <a:noAutofit/>
          </a:bodyPr>
          <a:lstStyle/>
          <a:p>
            <a:pPr lvl="0"/>
            <a:r>
              <a:rPr lang="en-CA" dirty="0"/>
              <a:t>Click to edit title</a:t>
            </a:r>
            <a:endParaRPr lang="en-US" dirty="0"/>
          </a:p>
        </p:txBody>
      </p:sp>
      <p:sp>
        <p:nvSpPr>
          <p:cNvPr id="11" name="Text Placeholder 2"/>
          <p:cNvSpPr>
            <a:spLocks noGrp="1"/>
          </p:cNvSpPr>
          <p:nvPr>
            <p:ph type="body" idx="1"/>
          </p:nvPr>
        </p:nvSpPr>
        <p:spPr bwMode="auto">
          <a:xfrm>
            <a:off x="457200" y="1285877"/>
            <a:ext cx="8229600" cy="4657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cxnSp>
        <p:nvCxnSpPr>
          <p:cNvPr id="12" name="Straight Connector 11"/>
          <p:cNvCxnSpPr/>
          <p:nvPr userDrawn="1"/>
        </p:nvCxnSpPr>
        <p:spPr bwMode="auto">
          <a:xfrm>
            <a:off x="547689" y="1066800"/>
            <a:ext cx="8047037" cy="0"/>
          </a:xfrm>
          <a:prstGeom prst="line">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p:spPr>
      </p:cxnSp>
    </p:spTree>
    <p:extLst>
      <p:ext uri="{BB962C8B-B14F-4D97-AF65-F5344CB8AC3E}">
        <p14:creationId xmlns:p14="http://schemas.microsoft.com/office/powerpoint/2010/main" val="79883513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Lst>
  <p:hf hdr="0"/>
  <p:txStyles>
    <p:titleStyle>
      <a:lvl1pPr algn="l" defTabSz="685800" rtl="0" eaLnBrk="1" latinLnBrk="0" hangingPunct="1">
        <a:spcBef>
          <a:spcPct val="0"/>
        </a:spcBef>
        <a:buNone/>
        <a:defRPr sz="1500" b="1" kern="1200">
          <a:solidFill>
            <a:schemeClr val="accent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itchFamily="34" charset="0"/>
        <a:buChar char="•"/>
        <a:defRPr sz="1500" kern="1200">
          <a:solidFill>
            <a:srgbClr val="7F7F7F"/>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itchFamily="34" charset="0"/>
        <a:buChar char="–"/>
        <a:defRPr sz="1500" kern="1200">
          <a:solidFill>
            <a:srgbClr val="7F7F7F"/>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itchFamily="34" charset="0"/>
        <a:buChar char="•"/>
        <a:defRPr sz="1500" kern="1200">
          <a:solidFill>
            <a:srgbClr val="7F7F7F"/>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itchFamily="34" charset="0"/>
        <a:buChar char="–"/>
        <a:defRPr sz="1500" kern="1200">
          <a:solidFill>
            <a:srgbClr val="7F7F7F"/>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itchFamily="34" charset="0"/>
        <a:buChar char="»"/>
        <a:defRPr sz="1500" kern="1200">
          <a:solidFill>
            <a:srgbClr val="7F7F7F"/>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2870" y="1698438"/>
            <a:ext cx="830393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bk object 16"/>
          <p:cNvSpPr/>
          <p:nvPr userDrawn="1"/>
        </p:nvSpPr>
        <p:spPr>
          <a:xfrm>
            <a:off x="0" y="716281"/>
            <a:ext cx="9144000" cy="62865"/>
          </a:xfrm>
          <a:custGeom>
            <a:avLst/>
            <a:gdLst/>
            <a:ahLst/>
            <a:cxnLst/>
            <a:rect l="l" t="t" r="r" b="b"/>
            <a:pathLst>
              <a:path w="12192000" h="62865">
                <a:moveTo>
                  <a:pt x="0" y="62483"/>
                </a:moveTo>
                <a:lnTo>
                  <a:pt x="12192000" y="62483"/>
                </a:lnTo>
                <a:lnTo>
                  <a:pt x="12192000" y="0"/>
                </a:lnTo>
                <a:lnTo>
                  <a:pt x="0" y="0"/>
                </a:lnTo>
                <a:lnTo>
                  <a:pt x="0" y="62483"/>
                </a:lnTo>
                <a:close/>
              </a:path>
            </a:pathLst>
          </a:custGeom>
          <a:solidFill>
            <a:srgbClr val="58585B"/>
          </a:solidFill>
        </p:spPr>
        <p:txBody>
          <a:bodyPr wrap="square" lIns="0" tIns="0" rIns="0" bIns="0" rtlCol="0"/>
          <a:lstStyle/>
          <a:p>
            <a:pPr fontAlgn="auto">
              <a:spcBef>
                <a:spcPts val="0"/>
              </a:spcBef>
              <a:spcAft>
                <a:spcPts val="0"/>
              </a:spcAft>
            </a:pPr>
            <a:endParaRPr dirty="0">
              <a:solidFill>
                <a:srgbClr val="5C5C5C"/>
              </a:solidFill>
              <a:latin typeface="Frutiger Next Pro Light"/>
              <a:cs typeface="+mn-cs"/>
            </a:endParaRPr>
          </a:p>
        </p:txBody>
      </p:sp>
      <p:sp>
        <p:nvSpPr>
          <p:cNvPr id="10" name="bk object 17"/>
          <p:cNvSpPr/>
          <p:nvPr userDrawn="1"/>
        </p:nvSpPr>
        <p:spPr>
          <a:xfrm>
            <a:off x="1" y="640080"/>
            <a:ext cx="9145991" cy="82088"/>
          </a:xfrm>
          <a:custGeom>
            <a:avLst/>
            <a:gdLst/>
            <a:ahLst/>
            <a:cxnLst/>
            <a:rect l="l" t="t" r="r" b="b"/>
            <a:pathLst>
              <a:path w="12189460" h="76200">
                <a:moveTo>
                  <a:pt x="0" y="76200"/>
                </a:moveTo>
                <a:lnTo>
                  <a:pt x="12188952" y="76200"/>
                </a:lnTo>
                <a:lnTo>
                  <a:pt x="12188952" y="0"/>
                </a:lnTo>
                <a:lnTo>
                  <a:pt x="0" y="0"/>
                </a:lnTo>
                <a:lnTo>
                  <a:pt x="0" y="76200"/>
                </a:lnTo>
                <a:close/>
              </a:path>
            </a:pathLst>
          </a:custGeom>
          <a:solidFill>
            <a:srgbClr val="FFCE00"/>
          </a:solidFill>
        </p:spPr>
        <p:txBody>
          <a:bodyPr wrap="square" lIns="0" tIns="0" rIns="0" bIns="0" rtlCol="0"/>
          <a:lstStyle/>
          <a:p>
            <a:pPr fontAlgn="auto">
              <a:spcBef>
                <a:spcPts val="0"/>
              </a:spcBef>
              <a:spcAft>
                <a:spcPts val="0"/>
              </a:spcAft>
            </a:pPr>
            <a:endParaRPr dirty="0">
              <a:solidFill>
                <a:srgbClr val="5C5C5C"/>
              </a:solidFill>
              <a:latin typeface="Frutiger Next Pro Light"/>
              <a:cs typeface="+mn-cs"/>
            </a:endParaRPr>
          </a:p>
        </p:txBody>
      </p:sp>
      <p:sp>
        <p:nvSpPr>
          <p:cNvPr id="11" name="bk object 18"/>
          <p:cNvSpPr/>
          <p:nvPr userDrawn="1"/>
        </p:nvSpPr>
        <p:spPr>
          <a:xfrm>
            <a:off x="0" y="0"/>
            <a:ext cx="9144000" cy="640080"/>
          </a:xfrm>
          <a:custGeom>
            <a:avLst/>
            <a:gdLst/>
            <a:ahLst/>
            <a:cxnLst/>
            <a:rect l="l" t="t" r="r" b="b"/>
            <a:pathLst>
              <a:path w="12192000" h="640080">
                <a:moveTo>
                  <a:pt x="0" y="640079"/>
                </a:moveTo>
                <a:lnTo>
                  <a:pt x="12192000" y="640079"/>
                </a:lnTo>
                <a:lnTo>
                  <a:pt x="12192000" y="0"/>
                </a:lnTo>
                <a:lnTo>
                  <a:pt x="0" y="0"/>
                </a:lnTo>
                <a:lnTo>
                  <a:pt x="0" y="640079"/>
                </a:lnTo>
                <a:close/>
              </a:path>
            </a:pathLst>
          </a:custGeom>
          <a:solidFill>
            <a:srgbClr val="005596"/>
          </a:solidFill>
        </p:spPr>
        <p:txBody>
          <a:bodyPr wrap="square" lIns="0" tIns="0" rIns="0" bIns="0" rtlCol="0"/>
          <a:lstStyle/>
          <a:p>
            <a:pPr fontAlgn="auto">
              <a:spcBef>
                <a:spcPts val="0"/>
              </a:spcBef>
              <a:spcAft>
                <a:spcPts val="0"/>
              </a:spcAft>
            </a:pPr>
            <a:endParaRPr dirty="0">
              <a:solidFill>
                <a:srgbClr val="5C5C5C"/>
              </a:solidFill>
              <a:latin typeface="Frutiger Next Pro Light"/>
              <a:cs typeface="+mn-cs"/>
            </a:endParaRPr>
          </a:p>
        </p:txBody>
      </p:sp>
      <p:sp>
        <p:nvSpPr>
          <p:cNvPr id="2" name="Title Placeholder 1"/>
          <p:cNvSpPr>
            <a:spLocks noGrp="1"/>
          </p:cNvSpPr>
          <p:nvPr>
            <p:ph type="title"/>
          </p:nvPr>
        </p:nvSpPr>
        <p:spPr>
          <a:xfrm>
            <a:off x="382870" y="-279242"/>
            <a:ext cx="8303930" cy="1325563"/>
          </a:xfrm>
          <a:prstGeom prst="rect">
            <a:avLst/>
          </a:prstGeom>
        </p:spPr>
        <p:txBody>
          <a:bodyPr vert="horz" lIns="91440" tIns="45720" rIns="91440" bIns="45720" rtlCol="0" anchor="ctr">
            <a:noAutofit/>
          </a:bodyPr>
          <a:lstStyle/>
          <a:p>
            <a:r>
              <a:rPr lang="en-US" dirty="0"/>
              <a:t>Click to edit Master title style</a:t>
            </a:r>
          </a:p>
        </p:txBody>
      </p:sp>
      <p:pic>
        <p:nvPicPr>
          <p:cNvPr id="6" name="Picture 5"/>
          <p:cNvPicPr>
            <a:picLocks noChangeAspect="1"/>
          </p:cNvPicPr>
          <p:nvPr userDrawn="1"/>
        </p:nvPicPr>
        <p:blipFill rotWithShape="1">
          <a:blip r:embed="rId13" cstate="print">
            <a:extLst>
              <a:ext uri="{28A0092B-C50C-407E-A947-70E740481C1C}">
                <a14:useLocalDpi xmlns:a14="http://schemas.microsoft.com/office/drawing/2010/main" val="0"/>
              </a:ext>
            </a:extLst>
          </a:blip>
          <a:srcRect l="496" t="477" r="61803" b="3271"/>
          <a:stretch/>
        </p:blipFill>
        <p:spPr>
          <a:xfrm>
            <a:off x="8571547" y="0"/>
            <a:ext cx="581026" cy="635000"/>
          </a:xfrm>
          <a:prstGeom prst="rect">
            <a:avLst/>
          </a:prstGeom>
        </p:spPr>
      </p:pic>
    </p:spTree>
    <p:extLst>
      <p:ext uri="{BB962C8B-B14F-4D97-AF65-F5344CB8AC3E}">
        <p14:creationId xmlns:p14="http://schemas.microsoft.com/office/powerpoint/2010/main" val="2249110079"/>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defTabSz="685800" rtl="0" eaLnBrk="1" latinLnBrk="0" hangingPunct="1">
        <a:lnSpc>
          <a:spcPct val="90000"/>
        </a:lnSpc>
        <a:spcBef>
          <a:spcPct val="0"/>
        </a:spcBef>
        <a:buNone/>
        <a:defRPr sz="4050" kern="1200" cap="all" spc="38" baseline="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a:solidFill>
            <a:schemeClr val="accent1"/>
          </a:solidFill>
          <a:latin typeface="+mn-lt"/>
          <a:ea typeface="+mn-ea"/>
          <a:cs typeface="+mn-cs"/>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a:solidFill>
            <a:schemeClr val="accent1"/>
          </a:solidFill>
          <a:latin typeface="+mn-lt"/>
          <a:ea typeface="+mn-ea"/>
          <a:cs typeface="+mn-cs"/>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a:solidFill>
            <a:schemeClr val="accent1"/>
          </a:solidFill>
          <a:latin typeface="+mn-lt"/>
          <a:ea typeface="+mn-ea"/>
          <a:cs typeface="+mn-cs"/>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chemeClr val="accent1"/>
          </a:solidFill>
          <a:latin typeface="+mn-lt"/>
          <a:ea typeface="+mn-ea"/>
          <a:cs typeface="+mn-cs"/>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p15:clr>
            <a:srgbClr val="F26B43"/>
          </p15:clr>
        </p15:guide>
        <p15:guide id="2" pos="72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2870" y="1698438"/>
            <a:ext cx="830393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bk object 16"/>
          <p:cNvSpPr/>
          <p:nvPr userDrawn="1"/>
        </p:nvSpPr>
        <p:spPr>
          <a:xfrm>
            <a:off x="0" y="716281"/>
            <a:ext cx="9144000" cy="62865"/>
          </a:xfrm>
          <a:custGeom>
            <a:avLst/>
            <a:gdLst/>
            <a:ahLst/>
            <a:cxnLst/>
            <a:rect l="l" t="t" r="r" b="b"/>
            <a:pathLst>
              <a:path w="12192000" h="62865">
                <a:moveTo>
                  <a:pt x="0" y="62483"/>
                </a:moveTo>
                <a:lnTo>
                  <a:pt x="12192000" y="62483"/>
                </a:lnTo>
                <a:lnTo>
                  <a:pt x="12192000" y="0"/>
                </a:lnTo>
                <a:lnTo>
                  <a:pt x="0" y="0"/>
                </a:lnTo>
                <a:lnTo>
                  <a:pt x="0" y="62483"/>
                </a:lnTo>
                <a:close/>
              </a:path>
            </a:pathLst>
          </a:custGeom>
          <a:solidFill>
            <a:srgbClr val="58585B"/>
          </a:solidFill>
        </p:spPr>
        <p:txBody>
          <a:bodyPr wrap="square" lIns="0" tIns="0" rIns="0" bIns="0" rtlCol="0"/>
          <a:lstStyle/>
          <a:p>
            <a:pPr fontAlgn="auto">
              <a:spcBef>
                <a:spcPts val="0"/>
              </a:spcBef>
              <a:spcAft>
                <a:spcPts val="0"/>
              </a:spcAft>
            </a:pPr>
            <a:endParaRPr dirty="0">
              <a:solidFill>
                <a:srgbClr val="5C5C5C"/>
              </a:solidFill>
              <a:latin typeface="Frutiger Next Pro Light"/>
              <a:cs typeface="+mn-cs"/>
            </a:endParaRPr>
          </a:p>
        </p:txBody>
      </p:sp>
      <p:sp>
        <p:nvSpPr>
          <p:cNvPr id="10" name="bk object 17"/>
          <p:cNvSpPr/>
          <p:nvPr userDrawn="1"/>
        </p:nvSpPr>
        <p:spPr>
          <a:xfrm>
            <a:off x="1" y="640080"/>
            <a:ext cx="9145991" cy="82088"/>
          </a:xfrm>
          <a:custGeom>
            <a:avLst/>
            <a:gdLst/>
            <a:ahLst/>
            <a:cxnLst/>
            <a:rect l="l" t="t" r="r" b="b"/>
            <a:pathLst>
              <a:path w="12189460" h="76200">
                <a:moveTo>
                  <a:pt x="0" y="76200"/>
                </a:moveTo>
                <a:lnTo>
                  <a:pt x="12188952" y="76200"/>
                </a:lnTo>
                <a:lnTo>
                  <a:pt x="12188952" y="0"/>
                </a:lnTo>
                <a:lnTo>
                  <a:pt x="0" y="0"/>
                </a:lnTo>
                <a:lnTo>
                  <a:pt x="0" y="76200"/>
                </a:lnTo>
                <a:close/>
              </a:path>
            </a:pathLst>
          </a:custGeom>
          <a:solidFill>
            <a:srgbClr val="FFCE00"/>
          </a:solidFill>
        </p:spPr>
        <p:txBody>
          <a:bodyPr wrap="square" lIns="0" tIns="0" rIns="0" bIns="0" rtlCol="0"/>
          <a:lstStyle/>
          <a:p>
            <a:pPr fontAlgn="auto">
              <a:spcBef>
                <a:spcPts val="0"/>
              </a:spcBef>
              <a:spcAft>
                <a:spcPts val="0"/>
              </a:spcAft>
            </a:pPr>
            <a:endParaRPr dirty="0">
              <a:solidFill>
                <a:srgbClr val="5C5C5C"/>
              </a:solidFill>
              <a:latin typeface="Frutiger Next Pro Light"/>
              <a:cs typeface="+mn-cs"/>
            </a:endParaRPr>
          </a:p>
        </p:txBody>
      </p:sp>
      <p:sp>
        <p:nvSpPr>
          <p:cNvPr id="11" name="bk object 18"/>
          <p:cNvSpPr/>
          <p:nvPr userDrawn="1"/>
        </p:nvSpPr>
        <p:spPr>
          <a:xfrm>
            <a:off x="0" y="0"/>
            <a:ext cx="9144000" cy="640080"/>
          </a:xfrm>
          <a:custGeom>
            <a:avLst/>
            <a:gdLst/>
            <a:ahLst/>
            <a:cxnLst/>
            <a:rect l="l" t="t" r="r" b="b"/>
            <a:pathLst>
              <a:path w="12192000" h="640080">
                <a:moveTo>
                  <a:pt x="0" y="640079"/>
                </a:moveTo>
                <a:lnTo>
                  <a:pt x="12192000" y="640079"/>
                </a:lnTo>
                <a:lnTo>
                  <a:pt x="12192000" y="0"/>
                </a:lnTo>
                <a:lnTo>
                  <a:pt x="0" y="0"/>
                </a:lnTo>
                <a:lnTo>
                  <a:pt x="0" y="640079"/>
                </a:lnTo>
                <a:close/>
              </a:path>
            </a:pathLst>
          </a:custGeom>
          <a:solidFill>
            <a:srgbClr val="005596"/>
          </a:solidFill>
        </p:spPr>
        <p:txBody>
          <a:bodyPr wrap="square" lIns="0" tIns="0" rIns="0" bIns="0" rtlCol="0"/>
          <a:lstStyle/>
          <a:p>
            <a:pPr fontAlgn="auto">
              <a:spcBef>
                <a:spcPts val="0"/>
              </a:spcBef>
              <a:spcAft>
                <a:spcPts val="0"/>
              </a:spcAft>
            </a:pPr>
            <a:endParaRPr dirty="0">
              <a:solidFill>
                <a:srgbClr val="5C5C5C"/>
              </a:solidFill>
              <a:latin typeface="Frutiger Next Pro Light"/>
              <a:cs typeface="+mn-cs"/>
            </a:endParaRPr>
          </a:p>
        </p:txBody>
      </p:sp>
      <p:sp>
        <p:nvSpPr>
          <p:cNvPr id="2" name="Title Placeholder 1"/>
          <p:cNvSpPr>
            <a:spLocks noGrp="1"/>
          </p:cNvSpPr>
          <p:nvPr>
            <p:ph type="title"/>
          </p:nvPr>
        </p:nvSpPr>
        <p:spPr>
          <a:xfrm>
            <a:off x="382870" y="-279242"/>
            <a:ext cx="8303930" cy="1325563"/>
          </a:xfrm>
          <a:prstGeom prst="rect">
            <a:avLst/>
          </a:prstGeom>
        </p:spPr>
        <p:txBody>
          <a:bodyPr vert="horz" lIns="91440" tIns="45720" rIns="91440" bIns="45720" rtlCol="0" anchor="ctr">
            <a:noAutofit/>
          </a:bodyPr>
          <a:lstStyle/>
          <a:p>
            <a:r>
              <a:rPr lang="en-US" dirty="0"/>
              <a:t>Click to edit Master title style</a:t>
            </a:r>
          </a:p>
        </p:txBody>
      </p:sp>
      <p:pic>
        <p:nvPicPr>
          <p:cNvPr id="6" name="Picture 5"/>
          <p:cNvPicPr>
            <a:picLocks noChangeAspect="1"/>
          </p:cNvPicPr>
          <p:nvPr userDrawn="1"/>
        </p:nvPicPr>
        <p:blipFill rotWithShape="1">
          <a:blip r:embed="rId13" cstate="print">
            <a:extLst>
              <a:ext uri="{28A0092B-C50C-407E-A947-70E740481C1C}">
                <a14:useLocalDpi xmlns:a14="http://schemas.microsoft.com/office/drawing/2010/main" val="0"/>
              </a:ext>
            </a:extLst>
          </a:blip>
          <a:srcRect l="496" t="477" r="61803" b="3271"/>
          <a:stretch/>
        </p:blipFill>
        <p:spPr>
          <a:xfrm>
            <a:off x="8571547" y="0"/>
            <a:ext cx="581026" cy="635000"/>
          </a:xfrm>
          <a:prstGeom prst="rect">
            <a:avLst/>
          </a:prstGeom>
        </p:spPr>
      </p:pic>
    </p:spTree>
    <p:extLst>
      <p:ext uri="{BB962C8B-B14F-4D97-AF65-F5344CB8AC3E}">
        <p14:creationId xmlns:p14="http://schemas.microsoft.com/office/powerpoint/2010/main" val="1527407985"/>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l" defTabSz="685800" rtl="0" eaLnBrk="1" latinLnBrk="0" hangingPunct="1">
        <a:lnSpc>
          <a:spcPct val="90000"/>
        </a:lnSpc>
        <a:spcBef>
          <a:spcPct val="0"/>
        </a:spcBef>
        <a:buNone/>
        <a:defRPr sz="4050" kern="1200" cap="all" spc="38" baseline="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a:solidFill>
            <a:schemeClr val="accent1"/>
          </a:solidFill>
          <a:latin typeface="+mn-lt"/>
          <a:ea typeface="+mn-ea"/>
          <a:cs typeface="+mn-cs"/>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a:solidFill>
            <a:schemeClr val="accent1"/>
          </a:solidFill>
          <a:latin typeface="+mn-lt"/>
          <a:ea typeface="+mn-ea"/>
          <a:cs typeface="+mn-cs"/>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a:solidFill>
            <a:schemeClr val="accent1"/>
          </a:solidFill>
          <a:latin typeface="+mn-lt"/>
          <a:ea typeface="+mn-ea"/>
          <a:cs typeface="+mn-cs"/>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chemeClr val="accent1"/>
          </a:solidFill>
          <a:latin typeface="+mn-lt"/>
          <a:ea typeface="+mn-ea"/>
          <a:cs typeface="+mn-cs"/>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p15:clr>
            <a:srgbClr val="F26B43"/>
          </p15:clr>
        </p15:guide>
        <p15:guide id="2" pos="729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6" descr="UWindsor powerpoint bottom1.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200775"/>
            <a:ext cx="9144000" cy="65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9" name="Picture 5" descr="UW_Logo_1L_horz.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23850" y="6269038"/>
            <a:ext cx="2301875" cy="544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672024"/>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61560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28650" y="1196752"/>
            <a:ext cx="7886700" cy="49802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Arial"/>
              <a:ea typeface="MS PGothic" panose="020B0600070205080204" pitchFamily="34" charset="-128"/>
              <a:cs typeface="+mn-cs"/>
            </a:endParaRPr>
          </a:p>
        </p:txBody>
      </p:sp>
      <p:sp>
        <p:nvSpPr>
          <p:cNvPr id="6" name="Slide Number Placeholder 5"/>
          <p:cNvSpPr>
            <a:spLocks noGrp="1"/>
          </p:cNvSpPr>
          <p:nvPr>
            <p:ph type="sldNum" sz="quarter" idx="4"/>
          </p:nvPr>
        </p:nvSpPr>
        <p:spPr>
          <a:xfrm>
            <a:off x="138336" y="635634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6352C-1AC9-4FBC-A829-6BF6F25E6162}" type="slidenum">
              <a:rPr lang="en-US" smtClean="0">
                <a:solidFill>
                  <a:prstClr val="black">
                    <a:tint val="75000"/>
                  </a:prstClr>
                </a:solidFill>
                <a:latin typeface="Arial"/>
                <a:ea typeface="MS PGothic" panose="020B0600070205080204" pitchFamily="34" charset="-128"/>
                <a:cs typeface="+mn-cs"/>
              </a:rPr>
              <a:pPr/>
              <a:t>‹#›</a:t>
            </a:fld>
            <a:endParaRPr lang="en-US" dirty="0">
              <a:solidFill>
                <a:prstClr val="black">
                  <a:tint val="75000"/>
                </a:prstClr>
              </a:solidFill>
              <a:latin typeface="Arial"/>
              <a:ea typeface="MS PGothic" panose="020B0600070205080204" pitchFamily="34" charset="-128"/>
              <a:cs typeface="+mn-cs"/>
            </a:endParaRPr>
          </a:p>
        </p:txBody>
      </p:sp>
    </p:spTree>
    <p:extLst>
      <p:ext uri="{BB962C8B-B14F-4D97-AF65-F5344CB8AC3E}">
        <p14:creationId xmlns:p14="http://schemas.microsoft.com/office/powerpoint/2010/main" val="3811843592"/>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hyperlink" Target="http://www.uwindsor.ca/registrar/courses/translat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tiff"/><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tiff"/><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bwMode="auto">
          <a:xfrm>
            <a:off x="107504" y="1052736"/>
            <a:ext cx="8928992"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CA" b="1" kern="0" dirty="0" err="1">
                <a:solidFill>
                  <a:srgbClr val="0070C0"/>
                </a:solidFill>
                <a:latin typeface="Calibri" panose="020F0502020204030204" pitchFamily="34" charset="0"/>
              </a:rPr>
              <a:t>UW</a:t>
            </a:r>
            <a:r>
              <a:rPr lang="en-CA" b="1" i="1" kern="0" dirty="0" err="1">
                <a:solidFill>
                  <a:srgbClr val="FFD937"/>
                </a:solidFill>
                <a:latin typeface="Calibri" panose="020F0502020204030204" pitchFamily="34" charset="0"/>
              </a:rPr>
              <a:t>insite</a:t>
            </a:r>
            <a:r>
              <a:rPr lang="en-CA" b="1" kern="0" dirty="0">
                <a:solidFill>
                  <a:schemeClr val="accent6"/>
                </a:solidFill>
                <a:latin typeface="Calibri" panose="020F0502020204030204" pitchFamily="34" charset="0"/>
              </a:rPr>
              <a:t> </a:t>
            </a:r>
            <a:r>
              <a:rPr lang="en-CA" b="1" kern="0" dirty="0">
                <a:solidFill>
                  <a:srgbClr val="0070C0"/>
                </a:solidFill>
                <a:latin typeface="Calibri" panose="020F0502020204030204" pitchFamily="34" charset="0"/>
              </a:rPr>
              <a:t>Student</a:t>
            </a:r>
            <a:r>
              <a:rPr lang="en-CA" b="1" kern="0" dirty="0">
                <a:solidFill>
                  <a:schemeClr val="accent6"/>
                </a:solidFill>
                <a:latin typeface="Calibri" panose="020F0502020204030204" pitchFamily="34" charset="0"/>
              </a:rPr>
              <a:t> - </a:t>
            </a:r>
            <a:r>
              <a:rPr lang="en-CA" b="1" kern="0" dirty="0" smtClean="0">
                <a:solidFill>
                  <a:schemeClr val="accent6"/>
                </a:solidFill>
                <a:latin typeface="Calibri" panose="020F0502020204030204" pitchFamily="34" charset="0"/>
              </a:rPr>
              <a:t>Update</a:t>
            </a:r>
            <a:endParaRPr lang="en-CA" b="1" kern="0" dirty="0">
              <a:solidFill>
                <a:schemeClr val="accent6"/>
              </a:solidFill>
              <a:latin typeface="Calibri" panose="020F0502020204030204" pitchFamily="34" charset="0"/>
            </a:endParaRPr>
          </a:p>
        </p:txBody>
      </p:sp>
      <p:sp>
        <p:nvSpPr>
          <p:cNvPr id="2" name="TextBox 1"/>
          <p:cNvSpPr txBox="1"/>
          <p:nvPr/>
        </p:nvSpPr>
        <p:spPr>
          <a:xfrm>
            <a:off x="228600" y="4975581"/>
            <a:ext cx="8807896" cy="1044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ct val="20000"/>
              </a:spcBef>
              <a:buChar char="•"/>
              <a:defRPr sz="2400">
                <a:solidFill>
                  <a:schemeClr val="accent6"/>
                </a:solidFill>
                <a:latin typeface="Calibri" panose="020F0502020204030204" pitchFamily="34" charset="0"/>
                <a:ea typeface="ＭＳ Ｐゴシック" charset="0"/>
                <a:cs typeface="ＭＳ Ｐゴシック" charset="0"/>
              </a:defRPr>
            </a:lvl1pPr>
            <a:lvl2pPr marL="742950" lvl="1" indent="-285750">
              <a:spcBef>
                <a:spcPct val="20000"/>
              </a:spcBef>
              <a:buChar char="–"/>
              <a:defRPr sz="2000">
                <a:solidFill>
                  <a:schemeClr val="accent6"/>
                </a:solidFill>
                <a:latin typeface="Calibri" panose="020F0502020204030204" pitchFamily="34" charset="0"/>
                <a:ea typeface="ＭＳ Ｐゴシック" charset="-128"/>
              </a:defRPr>
            </a:lvl2pPr>
            <a:lvl3pPr marL="1143000" indent="-228600">
              <a:spcBef>
                <a:spcPct val="20000"/>
              </a:spcBef>
              <a:buChar char="•"/>
              <a:defRPr sz="2400">
                <a:latin typeface="+mn-lt"/>
                <a:ea typeface="ＭＳ Ｐゴシック" charset="-128"/>
              </a:defRPr>
            </a:lvl3pPr>
            <a:lvl4pPr marL="1600200" indent="-228600">
              <a:spcBef>
                <a:spcPct val="20000"/>
              </a:spcBef>
              <a:buChar char="–"/>
              <a:defRPr sz="2000">
                <a:latin typeface="+mn-lt"/>
                <a:ea typeface="ＭＳ Ｐゴシック" charset="-128"/>
              </a:defRPr>
            </a:lvl4pPr>
            <a:lvl5pPr marL="2057400" indent="-228600">
              <a:spcBef>
                <a:spcPct val="20000"/>
              </a:spcBef>
              <a:buChar char="»"/>
              <a:defRPr sz="2000">
                <a:latin typeface="+mn-lt"/>
                <a:ea typeface="ＭＳ Ｐゴシック" charset="-128"/>
              </a:defRPr>
            </a:lvl5pPr>
            <a:lvl6pPr marL="2514600" indent="-228600" fontAlgn="base">
              <a:spcBef>
                <a:spcPct val="20000"/>
              </a:spcBef>
              <a:spcAft>
                <a:spcPct val="0"/>
              </a:spcAft>
              <a:buChar char="»"/>
              <a:defRPr sz="2000">
                <a:latin typeface="+mn-lt"/>
                <a:ea typeface="ＭＳ Ｐゴシック" charset="-128"/>
              </a:defRPr>
            </a:lvl6pPr>
            <a:lvl7pPr marL="2971800" indent="-228600" fontAlgn="base">
              <a:spcBef>
                <a:spcPct val="20000"/>
              </a:spcBef>
              <a:spcAft>
                <a:spcPct val="0"/>
              </a:spcAft>
              <a:buChar char="»"/>
              <a:defRPr sz="2000">
                <a:latin typeface="+mn-lt"/>
                <a:ea typeface="ＭＳ Ｐゴシック" charset="-128"/>
              </a:defRPr>
            </a:lvl7pPr>
            <a:lvl8pPr marL="3429000" indent="-228600" fontAlgn="base">
              <a:spcBef>
                <a:spcPct val="20000"/>
              </a:spcBef>
              <a:spcAft>
                <a:spcPct val="0"/>
              </a:spcAft>
              <a:buChar char="»"/>
              <a:defRPr sz="2000">
                <a:latin typeface="+mn-lt"/>
                <a:ea typeface="ＭＳ Ｐゴシック" charset="-128"/>
              </a:defRPr>
            </a:lvl8pPr>
            <a:lvl9pPr marL="3886200" indent="-228600" fontAlgn="base">
              <a:spcBef>
                <a:spcPct val="20000"/>
              </a:spcBef>
              <a:spcAft>
                <a:spcPct val="0"/>
              </a:spcAft>
              <a:buChar char="»"/>
              <a:defRPr sz="2000">
                <a:latin typeface="+mn-lt"/>
                <a:ea typeface="ＭＳ Ｐゴシック" charset="-128"/>
              </a:defRPr>
            </a:lvl9pPr>
          </a:lstStyle>
          <a:p>
            <a:pPr marL="0" indent="0" algn="ctr">
              <a:buNone/>
            </a:pPr>
            <a:r>
              <a:rPr lang="en-CA" sz="1800" b="1" dirty="0" smtClean="0"/>
              <a:t>Alice Miller</a:t>
            </a:r>
            <a:endParaRPr lang="en-CA" sz="1800" b="1" dirty="0"/>
          </a:p>
          <a:p>
            <a:pPr marL="0" indent="0" algn="ctr">
              <a:buNone/>
            </a:pPr>
            <a:r>
              <a:rPr lang="en-CA" sz="1600" dirty="0" smtClean="0"/>
              <a:t>University Registrar</a:t>
            </a:r>
            <a:endParaRPr lang="en-CA" sz="1600" dirty="0"/>
          </a:p>
          <a:p>
            <a:pPr marL="0" indent="0" algn="ctr">
              <a:buNone/>
            </a:pPr>
            <a:r>
              <a:rPr lang="en-CA" sz="1600" dirty="0" err="1" smtClean="0"/>
              <a:t>UWinsite</a:t>
            </a:r>
            <a:r>
              <a:rPr lang="en-CA" sz="1600" dirty="0" smtClean="0"/>
              <a:t> Student Lead</a:t>
            </a:r>
            <a:endParaRPr lang="en-CA" sz="1600" dirty="0"/>
          </a:p>
        </p:txBody>
      </p:sp>
      <p:pic>
        <p:nvPicPr>
          <p:cNvPr id="6" name="Picture 5">
            <a:extLst>
              <a:ext uri="{FF2B5EF4-FFF2-40B4-BE49-F238E27FC236}">
                <a16:creationId xmlns="" xmlns:a16="http://schemas.microsoft.com/office/drawing/2014/main" id="{A0C82CE0-CDA1-E54E-9CD2-53D06D3F7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6279284"/>
            <a:ext cx="1445853" cy="450034"/>
          </a:xfrm>
          <a:prstGeom prst="rect">
            <a:avLst/>
          </a:prstGeom>
        </p:spPr>
      </p:pic>
      <p:sp>
        <p:nvSpPr>
          <p:cNvPr id="7" name="Title 5">
            <a:extLst>
              <a:ext uri="{FF2B5EF4-FFF2-40B4-BE49-F238E27FC236}">
                <a16:creationId xmlns="" xmlns:a16="http://schemas.microsoft.com/office/drawing/2014/main" id="{07E7FD26-053A-8F43-A456-7971FB7D2A59}"/>
              </a:ext>
            </a:extLst>
          </p:cNvPr>
          <p:cNvSpPr txBox="1">
            <a:spLocks/>
          </p:cNvSpPr>
          <p:nvPr/>
        </p:nvSpPr>
        <p:spPr bwMode="auto">
          <a:xfrm>
            <a:off x="76200" y="2743200"/>
            <a:ext cx="8928992"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CA" sz="3200" b="1" kern="0" dirty="0" smtClean="0">
                <a:solidFill>
                  <a:schemeClr val="accent6"/>
                </a:solidFill>
                <a:latin typeface="Calibri" panose="020F0502020204030204" pitchFamily="34" charset="0"/>
              </a:rPr>
              <a:t>Administrative Heads</a:t>
            </a:r>
            <a:endParaRPr lang="en-CA" sz="3200" b="1" kern="0" dirty="0">
              <a:solidFill>
                <a:schemeClr val="accent6"/>
              </a:solidFill>
              <a:latin typeface="Calibri" panose="020F0502020204030204" pitchFamily="34" charset="0"/>
            </a:endParaRPr>
          </a:p>
          <a:p>
            <a:r>
              <a:rPr lang="en-CA" sz="3200" kern="0" dirty="0" smtClean="0">
                <a:solidFill>
                  <a:schemeClr val="accent6"/>
                </a:solidFill>
                <a:latin typeface="Calibri" panose="020F0502020204030204" pitchFamily="34" charset="0"/>
              </a:rPr>
              <a:t>July 18, </a:t>
            </a:r>
            <a:r>
              <a:rPr lang="en-CA" sz="3200" kern="0" dirty="0">
                <a:solidFill>
                  <a:schemeClr val="accent6"/>
                </a:solidFill>
                <a:latin typeface="Calibri" panose="020F0502020204030204" pitchFamily="34" charset="0"/>
              </a:rPr>
              <a:t>2018</a:t>
            </a:r>
          </a:p>
        </p:txBody>
      </p:sp>
    </p:spTree>
    <p:extLst>
      <p:ext uri="{BB962C8B-B14F-4D97-AF65-F5344CB8AC3E}">
        <p14:creationId xmlns:p14="http://schemas.microsoft.com/office/powerpoint/2010/main" val="3790736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70" y="329568"/>
            <a:ext cx="8229600" cy="630623"/>
          </a:xfrm>
        </p:spPr>
        <p:txBody>
          <a:bodyPr vert="horz" lIns="91440" tIns="45720" rIns="91440" bIns="45720" rtlCol="0" anchor="ctr">
            <a:normAutofit fontScale="90000"/>
          </a:bodyPr>
          <a:lstStyle/>
          <a:p>
            <a:r>
              <a:rPr lang="en-US" sz="3600" dirty="0">
                <a:latin typeface="Calibri" panose="020F0502020204030204" pitchFamily="34" charset="0"/>
                <a:cs typeface="Calibri" panose="020F0502020204030204" pitchFamily="34" charset="0"/>
              </a:rPr>
              <a:t>Academic &amp; program structure</a:t>
            </a:r>
            <a:endParaRPr lang="en-US" sz="36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FE7AD490-8E2D-544E-9B4A-9AF91E29CA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6279284"/>
            <a:ext cx="1445853" cy="450034"/>
          </a:xfrm>
          <a:prstGeom prst="rect">
            <a:avLst/>
          </a:prstGeom>
        </p:spPr>
      </p:pic>
      <p:grpSp>
        <p:nvGrpSpPr>
          <p:cNvPr id="59" name="Group 58">
            <a:extLst>
              <a:ext uri="{FF2B5EF4-FFF2-40B4-BE49-F238E27FC236}">
                <a16:creationId xmlns:a16="http://schemas.microsoft.com/office/drawing/2014/main" xmlns="" id="{33F03033-C131-8948-ABBE-D6D523245059}"/>
              </a:ext>
            </a:extLst>
          </p:cNvPr>
          <p:cNvGrpSpPr/>
          <p:nvPr/>
        </p:nvGrpSpPr>
        <p:grpSpPr>
          <a:xfrm>
            <a:off x="886199" y="1262678"/>
            <a:ext cx="4819276" cy="581699"/>
            <a:chOff x="886199" y="1417226"/>
            <a:chExt cx="4819276" cy="581699"/>
          </a:xfrm>
        </p:grpSpPr>
        <p:sp>
          <p:nvSpPr>
            <p:cNvPr id="60" name="Rectangle 59">
              <a:extLst>
                <a:ext uri="{FF2B5EF4-FFF2-40B4-BE49-F238E27FC236}">
                  <a16:creationId xmlns:a16="http://schemas.microsoft.com/office/drawing/2014/main" xmlns="" id="{460D689C-02BC-FE4A-B384-2B0891CE02BE}"/>
                </a:ext>
              </a:extLst>
            </p:cNvPr>
            <p:cNvSpPr/>
            <p:nvPr/>
          </p:nvSpPr>
          <p:spPr bwMode="gray">
            <a:xfrm>
              <a:off x="886199" y="1417226"/>
              <a:ext cx="1956020" cy="581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CA" sz="1400" b="1" dirty="0">
                  <a:solidFill>
                    <a:schemeClr val="bg1"/>
                  </a:solidFill>
                </a:rPr>
                <a:t>Institution </a:t>
              </a:r>
            </a:p>
          </p:txBody>
        </p:sp>
        <p:sp>
          <p:nvSpPr>
            <p:cNvPr id="61" name="Rectangle 60">
              <a:extLst>
                <a:ext uri="{FF2B5EF4-FFF2-40B4-BE49-F238E27FC236}">
                  <a16:creationId xmlns:a16="http://schemas.microsoft.com/office/drawing/2014/main" xmlns="" id="{B5B595F2-C67C-A142-8C1E-D4134C260704}"/>
                </a:ext>
              </a:extLst>
            </p:cNvPr>
            <p:cNvSpPr/>
            <p:nvPr/>
          </p:nvSpPr>
          <p:spPr bwMode="gray">
            <a:xfrm>
              <a:off x="3749455" y="1417226"/>
              <a:ext cx="1956020" cy="581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CA" sz="1400" b="1" dirty="0">
                  <a:solidFill>
                    <a:schemeClr val="bg1"/>
                  </a:solidFill>
                </a:rPr>
                <a:t>University</a:t>
              </a:r>
            </a:p>
            <a:p>
              <a:pPr algn="ctr"/>
              <a:r>
                <a:rPr lang="en-CA" sz="1400" b="1" dirty="0">
                  <a:solidFill>
                    <a:schemeClr val="bg1"/>
                  </a:solidFill>
                </a:rPr>
                <a:t>(UWIN1)</a:t>
              </a:r>
            </a:p>
          </p:txBody>
        </p:sp>
        <p:sp>
          <p:nvSpPr>
            <p:cNvPr id="62" name="Right Arrow 61">
              <a:extLst>
                <a:ext uri="{FF2B5EF4-FFF2-40B4-BE49-F238E27FC236}">
                  <a16:creationId xmlns:a16="http://schemas.microsoft.com/office/drawing/2014/main" xmlns="" id="{89422642-E5B9-1544-8533-7C32EFA91769}"/>
                </a:ext>
              </a:extLst>
            </p:cNvPr>
            <p:cNvSpPr/>
            <p:nvPr/>
          </p:nvSpPr>
          <p:spPr bwMode="gray">
            <a:xfrm>
              <a:off x="2942326" y="1501040"/>
              <a:ext cx="719417" cy="414068"/>
            </a:xfrm>
            <a:prstGeom prst="rightArrow">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grpSp>
        <p:nvGrpSpPr>
          <p:cNvPr id="63" name="Group 62">
            <a:extLst>
              <a:ext uri="{FF2B5EF4-FFF2-40B4-BE49-F238E27FC236}">
                <a16:creationId xmlns:a16="http://schemas.microsoft.com/office/drawing/2014/main" xmlns="" id="{8FA78341-5B51-1249-B923-33CBF80D6F81}"/>
              </a:ext>
            </a:extLst>
          </p:cNvPr>
          <p:cNvGrpSpPr/>
          <p:nvPr/>
        </p:nvGrpSpPr>
        <p:grpSpPr>
          <a:xfrm>
            <a:off x="886199" y="1935463"/>
            <a:ext cx="4819276" cy="581699"/>
            <a:chOff x="886199" y="2090011"/>
            <a:chExt cx="4819276" cy="581699"/>
          </a:xfrm>
        </p:grpSpPr>
        <p:sp>
          <p:nvSpPr>
            <p:cNvPr id="64" name="Rectangle 63">
              <a:extLst>
                <a:ext uri="{FF2B5EF4-FFF2-40B4-BE49-F238E27FC236}">
                  <a16:creationId xmlns:a16="http://schemas.microsoft.com/office/drawing/2014/main" xmlns="" id="{7874A8CD-2CE5-B74C-BF28-446A70BE8FF1}"/>
                </a:ext>
              </a:extLst>
            </p:cNvPr>
            <p:cNvSpPr/>
            <p:nvPr/>
          </p:nvSpPr>
          <p:spPr bwMode="gray">
            <a:xfrm>
              <a:off x="886199" y="2090011"/>
              <a:ext cx="1956020" cy="5816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CA" sz="1400" b="1" dirty="0">
                  <a:solidFill>
                    <a:schemeClr val="bg1"/>
                  </a:solidFill>
                </a:rPr>
                <a:t>Academic Group </a:t>
              </a:r>
            </a:p>
          </p:txBody>
        </p:sp>
        <p:sp>
          <p:nvSpPr>
            <p:cNvPr id="65" name="Rectangle 64">
              <a:extLst>
                <a:ext uri="{FF2B5EF4-FFF2-40B4-BE49-F238E27FC236}">
                  <a16:creationId xmlns:a16="http://schemas.microsoft.com/office/drawing/2014/main" xmlns="" id="{F60E11E2-4EFA-9746-8427-6F69B107AB40}"/>
                </a:ext>
              </a:extLst>
            </p:cNvPr>
            <p:cNvSpPr/>
            <p:nvPr/>
          </p:nvSpPr>
          <p:spPr bwMode="gray">
            <a:xfrm>
              <a:off x="3749455" y="2090011"/>
              <a:ext cx="1956020" cy="5816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CA" sz="1400" b="1" dirty="0">
                  <a:solidFill>
                    <a:schemeClr val="bg1"/>
                  </a:solidFill>
                </a:rPr>
                <a:t>Faculty </a:t>
              </a:r>
            </a:p>
          </p:txBody>
        </p:sp>
        <p:sp>
          <p:nvSpPr>
            <p:cNvPr id="66" name="Right Arrow 65">
              <a:extLst>
                <a:ext uri="{FF2B5EF4-FFF2-40B4-BE49-F238E27FC236}">
                  <a16:creationId xmlns:a16="http://schemas.microsoft.com/office/drawing/2014/main" xmlns="" id="{835C9335-5654-C748-80FA-09C5C6393961}"/>
                </a:ext>
              </a:extLst>
            </p:cNvPr>
            <p:cNvSpPr/>
            <p:nvPr/>
          </p:nvSpPr>
          <p:spPr bwMode="gray">
            <a:xfrm>
              <a:off x="2942326" y="2174609"/>
              <a:ext cx="719417" cy="414068"/>
            </a:xfrm>
            <a:prstGeom prst="rightArrow">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grpSp>
        <p:nvGrpSpPr>
          <p:cNvPr id="71" name="Group 70">
            <a:extLst>
              <a:ext uri="{FF2B5EF4-FFF2-40B4-BE49-F238E27FC236}">
                <a16:creationId xmlns:a16="http://schemas.microsoft.com/office/drawing/2014/main" xmlns="" id="{DA965289-5BF9-3041-ADCD-C088C3D1DE6F}"/>
              </a:ext>
            </a:extLst>
          </p:cNvPr>
          <p:cNvGrpSpPr/>
          <p:nvPr/>
        </p:nvGrpSpPr>
        <p:grpSpPr>
          <a:xfrm>
            <a:off x="859464" y="3968917"/>
            <a:ext cx="4819276" cy="581699"/>
            <a:chOff x="886199" y="4794699"/>
            <a:chExt cx="4819276" cy="581699"/>
          </a:xfrm>
        </p:grpSpPr>
        <p:sp>
          <p:nvSpPr>
            <p:cNvPr id="72" name="Rectangle 71">
              <a:extLst>
                <a:ext uri="{FF2B5EF4-FFF2-40B4-BE49-F238E27FC236}">
                  <a16:creationId xmlns:a16="http://schemas.microsoft.com/office/drawing/2014/main" xmlns="" id="{36A09BC2-DA70-0044-ABC3-CE2ADBB68530}"/>
                </a:ext>
              </a:extLst>
            </p:cNvPr>
            <p:cNvSpPr/>
            <p:nvPr/>
          </p:nvSpPr>
          <p:spPr bwMode="gray">
            <a:xfrm>
              <a:off x="886199" y="4794699"/>
              <a:ext cx="1956020" cy="5816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CA" sz="1400" b="1" dirty="0">
                  <a:solidFill>
                    <a:schemeClr val="bg1"/>
                  </a:solidFill>
                </a:rPr>
                <a:t>Plan</a:t>
              </a:r>
            </a:p>
          </p:txBody>
        </p:sp>
        <p:sp>
          <p:nvSpPr>
            <p:cNvPr id="73" name="Rectangle 72">
              <a:extLst>
                <a:ext uri="{FF2B5EF4-FFF2-40B4-BE49-F238E27FC236}">
                  <a16:creationId xmlns:a16="http://schemas.microsoft.com/office/drawing/2014/main" xmlns="" id="{9A7872CA-F89B-D84B-A8B7-266DB764BEEC}"/>
                </a:ext>
              </a:extLst>
            </p:cNvPr>
            <p:cNvSpPr/>
            <p:nvPr/>
          </p:nvSpPr>
          <p:spPr bwMode="gray">
            <a:xfrm>
              <a:off x="3749455" y="4794699"/>
              <a:ext cx="1956020" cy="5816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CA" sz="1400" b="1" dirty="0">
                  <a:solidFill>
                    <a:schemeClr val="bg1"/>
                  </a:solidFill>
                </a:rPr>
                <a:t>Major, Minor</a:t>
              </a:r>
            </a:p>
          </p:txBody>
        </p:sp>
        <p:sp>
          <p:nvSpPr>
            <p:cNvPr id="74" name="Right Arrow 73">
              <a:extLst>
                <a:ext uri="{FF2B5EF4-FFF2-40B4-BE49-F238E27FC236}">
                  <a16:creationId xmlns:a16="http://schemas.microsoft.com/office/drawing/2014/main" xmlns="" id="{7C500F6C-B639-A74B-A23C-AF175EF29103}"/>
                </a:ext>
              </a:extLst>
            </p:cNvPr>
            <p:cNvSpPr/>
            <p:nvPr/>
          </p:nvSpPr>
          <p:spPr bwMode="gray">
            <a:xfrm>
              <a:off x="2942326" y="4856197"/>
              <a:ext cx="719417" cy="414068"/>
            </a:xfrm>
            <a:prstGeom prst="rightArrow">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grpSp>
        <p:nvGrpSpPr>
          <p:cNvPr id="75" name="Group 74">
            <a:extLst>
              <a:ext uri="{FF2B5EF4-FFF2-40B4-BE49-F238E27FC236}">
                <a16:creationId xmlns:a16="http://schemas.microsoft.com/office/drawing/2014/main" xmlns="" id="{026C0C07-9857-8340-A26C-6069A45D2271}"/>
              </a:ext>
            </a:extLst>
          </p:cNvPr>
          <p:cNvGrpSpPr/>
          <p:nvPr/>
        </p:nvGrpSpPr>
        <p:grpSpPr>
          <a:xfrm>
            <a:off x="859464" y="4648200"/>
            <a:ext cx="4811480" cy="599030"/>
            <a:chOff x="859464" y="4802748"/>
            <a:chExt cx="4811480" cy="599030"/>
          </a:xfrm>
        </p:grpSpPr>
        <p:sp>
          <p:nvSpPr>
            <p:cNvPr id="76" name="Rectangle 75">
              <a:extLst>
                <a:ext uri="{FF2B5EF4-FFF2-40B4-BE49-F238E27FC236}">
                  <a16:creationId xmlns:a16="http://schemas.microsoft.com/office/drawing/2014/main" xmlns="" id="{E8B63F3A-2E61-F044-86DA-985DDB95C1B9}"/>
                </a:ext>
              </a:extLst>
            </p:cNvPr>
            <p:cNvSpPr/>
            <p:nvPr/>
          </p:nvSpPr>
          <p:spPr bwMode="gray">
            <a:xfrm>
              <a:off x="859464" y="4802748"/>
              <a:ext cx="1956020" cy="5816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CA" sz="1400" b="1" dirty="0">
                  <a:solidFill>
                    <a:schemeClr val="bg1"/>
                  </a:solidFill>
                </a:rPr>
                <a:t>Sub</a:t>
              </a:r>
              <a:r>
                <a:rPr lang="en-CA" sz="1050" b="1" dirty="0">
                  <a:solidFill>
                    <a:schemeClr val="bg1"/>
                  </a:solidFill>
                </a:rPr>
                <a:t> </a:t>
              </a:r>
              <a:r>
                <a:rPr lang="en-CA" sz="1400" b="1" dirty="0">
                  <a:solidFill>
                    <a:schemeClr val="bg1"/>
                  </a:solidFill>
                </a:rPr>
                <a:t>Plan</a:t>
              </a:r>
            </a:p>
          </p:txBody>
        </p:sp>
        <p:sp>
          <p:nvSpPr>
            <p:cNvPr id="77" name="Rectangle 76">
              <a:extLst>
                <a:ext uri="{FF2B5EF4-FFF2-40B4-BE49-F238E27FC236}">
                  <a16:creationId xmlns:a16="http://schemas.microsoft.com/office/drawing/2014/main" xmlns="" id="{C902EC22-FD3A-7145-A694-EA0DCF33443A}"/>
                </a:ext>
              </a:extLst>
            </p:cNvPr>
            <p:cNvSpPr/>
            <p:nvPr/>
          </p:nvSpPr>
          <p:spPr bwMode="gray">
            <a:xfrm>
              <a:off x="3714924" y="4820079"/>
              <a:ext cx="1956020" cy="58169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CA" sz="1400" b="1" dirty="0">
                  <a:solidFill>
                    <a:schemeClr val="bg1"/>
                  </a:solidFill>
                </a:rPr>
                <a:t>Tracks within major e.g. co-op, thesis</a:t>
              </a:r>
            </a:p>
          </p:txBody>
        </p:sp>
        <p:sp>
          <p:nvSpPr>
            <p:cNvPr id="78" name="Right Arrow 77">
              <a:extLst>
                <a:ext uri="{FF2B5EF4-FFF2-40B4-BE49-F238E27FC236}">
                  <a16:creationId xmlns:a16="http://schemas.microsoft.com/office/drawing/2014/main" xmlns="" id="{5DAB112D-45AF-E745-820A-53D853CF623F}"/>
                </a:ext>
              </a:extLst>
            </p:cNvPr>
            <p:cNvSpPr/>
            <p:nvPr/>
          </p:nvSpPr>
          <p:spPr bwMode="gray">
            <a:xfrm>
              <a:off x="2892406" y="4903893"/>
              <a:ext cx="719417" cy="414068"/>
            </a:xfrm>
            <a:prstGeom prst="rightArrow">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sp>
        <p:nvSpPr>
          <p:cNvPr id="79" name="Rectangle 78">
            <a:extLst>
              <a:ext uri="{FF2B5EF4-FFF2-40B4-BE49-F238E27FC236}">
                <a16:creationId xmlns:a16="http://schemas.microsoft.com/office/drawing/2014/main" xmlns="" id="{84E807B3-37BF-7E4D-98FF-1BB69B2EBAA7}"/>
              </a:ext>
            </a:extLst>
          </p:cNvPr>
          <p:cNvSpPr/>
          <p:nvPr/>
        </p:nvSpPr>
        <p:spPr bwMode="gray">
          <a:xfrm>
            <a:off x="811521" y="3869233"/>
            <a:ext cx="4962525" cy="1445243"/>
          </a:xfrm>
          <a:prstGeom prst="rect">
            <a:avLst/>
          </a:prstGeom>
          <a:noFill/>
          <a:ln w="38100" algn="ctr">
            <a:solidFill>
              <a:srgbClr val="C0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80" name="Content Placeholder 1">
            <a:extLst>
              <a:ext uri="{FF2B5EF4-FFF2-40B4-BE49-F238E27FC236}">
                <a16:creationId xmlns:a16="http://schemas.microsoft.com/office/drawing/2014/main" xmlns="" id="{F4354022-9DC8-9D48-84C9-92E153AC9592}"/>
              </a:ext>
            </a:extLst>
          </p:cNvPr>
          <p:cNvSpPr txBox="1">
            <a:spLocks/>
          </p:cNvSpPr>
          <p:nvPr/>
        </p:nvSpPr>
        <p:spPr>
          <a:xfrm>
            <a:off x="6056291" y="3946507"/>
            <a:ext cx="2625879" cy="652110"/>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lgn="ctr"/>
            <a:r>
              <a:rPr lang="en-US" sz="1600" dirty="0"/>
              <a:t>”I’m doing an </a:t>
            </a:r>
            <a:r>
              <a:rPr lang="en-US" sz="1600" dirty="0" err="1"/>
              <a:t>Honours</a:t>
            </a:r>
            <a:r>
              <a:rPr lang="en-US" sz="1600" dirty="0"/>
              <a:t> BSc” (</a:t>
            </a:r>
            <a:r>
              <a:rPr lang="en-US" sz="1600" i="1" dirty="0" smtClean="0"/>
              <a:t>the degree that is attached to the plan</a:t>
            </a:r>
            <a:r>
              <a:rPr lang="en-US" sz="1600" dirty="0" smtClean="0"/>
              <a:t>)</a:t>
            </a:r>
            <a:endParaRPr lang="en-US" sz="1600" dirty="0"/>
          </a:p>
        </p:txBody>
      </p:sp>
      <p:sp>
        <p:nvSpPr>
          <p:cNvPr id="81" name="Content Placeholder 1">
            <a:extLst>
              <a:ext uri="{FF2B5EF4-FFF2-40B4-BE49-F238E27FC236}">
                <a16:creationId xmlns:a16="http://schemas.microsoft.com/office/drawing/2014/main" xmlns="" id="{F2EEB10F-C068-574C-A7DE-15F8873232FA}"/>
              </a:ext>
            </a:extLst>
          </p:cNvPr>
          <p:cNvSpPr txBox="1">
            <a:spLocks/>
          </p:cNvSpPr>
          <p:nvPr/>
        </p:nvSpPr>
        <p:spPr>
          <a:xfrm>
            <a:off x="5989616" y="4601059"/>
            <a:ext cx="2625879" cy="652110"/>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lgn="ctr"/>
            <a:r>
              <a:rPr lang="en-US" sz="1600" dirty="0"/>
              <a:t>“It’s a BSc in Chemistry” (</a:t>
            </a:r>
            <a:r>
              <a:rPr lang="en-US" sz="1600" i="1" dirty="0" smtClean="0"/>
              <a:t>the Chemistry is the plan</a:t>
            </a:r>
            <a:r>
              <a:rPr lang="en-US" sz="1600" dirty="0" smtClean="0"/>
              <a:t>)</a:t>
            </a:r>
            <a:endParaRPr lang="en-US" sz="1600" dirty="0"/>
          </a:p>
        </p:txBody>
      </p:sp>
      <p:sp>
        <p:nvSpPr>
          <p:cNvPr id="82" name="Content Placeholder 1">
            <a:extLst>
              <a:ext uri="{FF2B5EF4-FFF2-40B4-BE49-F238E27FC236}">
                <a16:creationId xmlns:a16="http://schemas.microsoft.com/office/drawing/2014/main" xmlns="" id="{B6C5E130-53BC-CB43-A7D7-059C0B56ACFD}"/>
              </a:ext>
            </a:extLst>
          </p:cNvPr>
          <p:cNvSpPr txBox="1">
            <a:spLocks/>
          </p:cNvSpPr>
          <p:nvPr/>
        </p:nvSpPr>
        <p:spPr>
          <a:xfrm>
            <a:off x="6133564" y="5273541"/>
            <a:ext cx="2373335" cy="652110"/>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lgn="ctr"/>
            <a:r>
              <a:rPr lang="en-US" sz="1600" dirty="0"/>
              <a:t>”with a Music minor” (</a:t>
            </a:r>
            <a:r>
              <a:rPr lang="en-US" sz="1600" i="1" dirty="0"/>
              <a:t>that’s another Plan</a:t>
            </a:r>
            <a:r>
              <a:rPr lang="en-US" sz="1600" dirty="0"/>
              <a:t>)</a:t>
            </a:r>
          </a:p>
        </p:txBody>
      </p:sp>
      <p:grpSp>
        <p:nvGrpSpPr>
          <p:cNvPr id="83" name="Group 82">
            <a:extLst>
              <a:ext uri="{FF2B5EF4-FFF2-40B4-BE49-F238E27FC236}">
                <a16:creationId xmlns:a16="http://schemas.microsoft.com/office/drawing/2014/main" xmlns="" id="{9730EE50-9F29-5847-BD63-D1C6500ACA83}"/>
              </a:ext>
            </a:extLst>
          </p:cNvPr>
          <p:cNvGrpSpPr/>
          <p:nvPr/>
        </p:nvGrpSpPr>
        <p:grpSpPr>
          <a:xfrm>
            <a:off x="896930" y="2590139"/>
            <a:ext cx="4819276" cy="581699"/>
            <a:chOff x="896930" y="2744687"/>
            <a:chExt cx="4819276" cy="581699"/>
          </a:xfrm>
        </p:grpSpPr>
        <p:sp>
          <p:nvSpPr>
            <p:cNvPr id="84" name="Rectangle 83">
              <a:extLst>
                <a:ext uri="{FF2B5EF4-FFF2-40B4-BE49-F238E27FC236}">
                  <a16:creationId xmlns:a16="http://schemas.microsoft.com/office/drawing/2014/main" xmlns="" id="{CD886B68-EED1-6F44-A078-65B6B20D4C93}"/>
                </a:ext>
              </a:extLst>
            </p:cNvPr>
            <p:cNvSpPr/>
            <p:nvPr/>
          </p:nvSpPr>
          <p:spPr bwMode="gray">
            <a:xfrm>
              <a:off x="896930" y="2744687"/>
              <a:ext cx="1956020" cy="5816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CA" sz="1400" b="1" dirty="0">
                  <a:solidFill>
                    <a:schemeClr val="bg1"/>
                  </a:solidFill>
                </a:rPr>
                <a:t>Academic ”Org” (Organization) </a:t>
              </a:r>
            </a:p>
          </p:txBody>
        </p:sp>
        <p:sp>
          <p:nvSpPr>
            <p:cNvPr id="85" name="Rectangle 84">
              <a:extLst>
                <a:ext uri="{FF2B5EF4-FFF2-40B4-BE49-F238E27FC236}">
                  <a16:creationId xmlns:a16="http://schemas.microsoft.com/office/drawing/2014/main" xmlns="" id="{96029921-835E-8641-971E-7531596497A7}"/>
                </a:ext>
              </a:extLst>
            </p:cNvPr>
            <p:cNvSpPr/>
            <p:nvPr/>
          </p:nvSpPr>
          <p:spPr bwMode="gray">
            <a:xfrm>
              <a:off x="3760186" y="2744687"/>
              <a:ext cx="1956020" cy="5816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CA" sz="1400" b="1" dirty="0">
                  <a:solidFill>
                    <a:schemeClr val="bg1"/>
                  </a:solidFill>
                </a:rPr>
                <a:t>Department</a:t>
              </a:r>
            </a:p>
          </p:txBody>
        </p:sp>
        <p:sp>
          <p:nvSpPr>
            <p:cNvPr id="86" name="Right Arrow 85">
              <a:extLst>
                <a:ext uri="{FF2B5EF4-FFF2-40B4-BE49-F238E27FC236}">
                  <a16:creationId xmlns:a16="http://schemas.microsoft.com/office/drawing/2014/main" xmlns="" id="{6BB9A9B9-7D4A-7B46-A5FF-056ED02C237A}"/>
                </a:ext>
              </a:extLst>
            </p:cNvPr>
            <p:cNvSpPr/>
            <p:nvPr/>
          </p:nvSpPr>
          <p:spPr bwMode="gray">
            <a:xfrm>
              <a:off x="2953057" y="2829285"/>
              <a:ext cx="719417" cy="414068"/>
            </a:xfrm>
            <a:prstGeom prst="rightArrow">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grpSp>
        <p:nvGrpSpPr>
          <p:cNvPr id="87" name="Group 86">
            <a:extLst>
              <a:ext uri="{FF2B5EF4-FFF2-40B4-BE49-F238E27FC236}">
                <a16:creationId xmlns:a16="http://schemas.microsoft.com/office/drawing/2014/main" xmlns="" id="{7BA79816-D267-DD4F-9467-8C164575D80E}"/>
              </a:ext>
            </a:extLst>
          </p:cNvPr>
          <p:cNvGrpSpPr/>
          <p:nvPr/>
        </p:nvGrpSpPr>
        <p:grpSpPr>
          <a:xfrm>
            <a:off x="5953259" y="3095723"/>
            <a:ext cx="2881916" cy="2889271"/>
            <a:chOff x="5953259" y="3250271"/>
            <a:chExt cx="2881916" cy="2889271"/>
          </a:xfrm>
        </p:grpSpPr>
        <p:sp>
          <p:nvSpPr>
            <p:cNvPr id="88" name="Content Placeholder 1">
              <a:extLst>
                <a:ext uri="{FF2B5EF4-FFF2-40B4-BE49-F238E27FC236}">
                  <a16:creationId xmlns:a16="http://schemas.microsoft.com/office/drawing/2014/main" xmlns="" id="{B37BCBDC-6EC2-9340-B21C-4CDEA39D3D84}"/>
                </a:ext>
              </a:extLst>
            </p:cNvPr>
            <p:cNvSpPr txBox="1">
              <a:spLocks/>
            </p:cNvSpPr>
            <p:nvPr/>
          </p:nvSpPr>
          <p:spPr>
            <a:xfrm>
              <a:off x="6142381" y="3382504"/>
              <a:ext cx="2373335" cy="652110"/>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lgn="ctr"/>
              <a:r>
                <a:rPr lang="en-US" sz="1800" b="1" dirty="0"/>
                <a:t>That’s a Program/Plan Stack!</a:t>
              </a:r>
            </a:p>
          </p:txBody>
        </p:sp>
        <p:sp>
          <p:nvSpPr>
            <p:cNvPr id="89" name="Rectangle 88">
              <a:extLst>
                <a:ext uri="{FF2B5EF4-FFF2-40B4-BE49-F238E27FC236}">
                  <a16:creationId xmlns:a16="http://schemas.microsoft.com/office/drawing/2014/main" xmlns="" id="{29D5BF90-E1C7-9349-8B83-A5756504FF57}"/>
                </a:ext>
              </a:extLst>
            </p:cNvPr>
            <p:cNvSpPr/>
            <p:nvPr/>
          </p:nvSpPr>
          <p:spPr bwMode="gray">
            <a:xfrm>
              <a:off x="5953259" y="3250271"/>
              <a:ext cx="2881916" cy="2889271"/>
            </a:xfrm>
            <a:prstGeom prst="rect">
              <a:avLst/>
            </a:prstGeom>
            <a:noFill/>
            <a:ln w="38100" algn="ctr">
              <a:solidFill>
                <a:srgbClr val="C0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grpSp>
        <p:nvGrpSpPr>
          <p:cNvPr id="90" name="Group 89">
            <a:extLst>
              <a:ext uri="{FF2B5EF4-FFF2-40B4-BE49-F238E27FC236}">
                <a16:creationId xmlns:a16="http://schemas.microsoft.com/office/drawing/2014/main" xmlns="" id="{9CBA654D-59F0-174B-A95B-E76391034E85}"/>
              </a:ext>
            </a:extLst>
          </p:cNvPr>
          <p:cNvGrpSpPr/>
          <p:nvPr/>
        </p:nvGrpSpPr>
        <p:grpSpPr>
          <a:xfrm>
            <a:off x="880039" y="3230427"/>
            <a:ext cx="4819276" cy="581699"/>
            <a:chOff x="886199" y="1417226"/>
            <a:chExt cx="4819276" cy="581699"/>
          </a:xfrm>
        </p:grpSpPr>
        <p:sp>
          <p:nvSpPr>
            <p:cNvPr id="91" name="Rectangle 90">
              <a:extLst>
                <a:ext uri="{FF2B5EF4-FFF2-40B4-BE49-F238E27FC236}">
                  <a16:creationId xmlns:a16="http://schemas.microsoft.com/office/drawing/2014/main" xmlns="" id="{76598936-8B25-8948-824D-A107E707A4F2}"/>
                </a:ext>
              </a:extLst>
            </p:cNvPr>
            <p:cNvSpPr/>
            <p:nvPr/>
          </p:nvSpPr>
          <p:spPr bwMode="gray">
            <a:xfrm>
              <a:off x="886199" y="1417226"/>
              <a:ext cx="1956020" cy="581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CA" sz="1400" b="1" dirty="0">
                  <a:solidFill>
                    <a:schemeClr val="bg1"/>
                  </a:solidFill>
                </a:rPr>
                <a:t>Career </a:t>
              </a:r>
            </a:p>
          </p:txBody>
        </p:sp>
        <p:sp>
          <p:nvSpPr>
            <p:cNvPr id="92" name="Rectangle 91">
              <a:extLst>
                <a:ext uri="{FF2B5EF4-FFF2-40B4-BE49-F238E27FC236}">
                  <a16:creationId xmlns:a16="http://schemas.microsoft.com/office/drawing/2014/main" xmlns="" id="{4E291D7F-0DDA-9347-B2F3-E5829CAEF89D}"/>
                </a:ext>
              </a:extLst>
            </p:cNvPr>
            <p:cNvSpPr/>
            <p:nvPr/>
          </p:nvSpPr>
          <p:spPr bwMode="gray">
            <a:xfrm>
              <a:off x="3749455" y="1417226"/>
              <a:ext cx="1956020" cy="581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CA" sz="1400" b="1" dirty="0">
                  <a:solidFill>
                    <a:schemeClr val="bg1"/>
                  </a:solidFill>
                </a:rPr>
                <a:t>Undergrad, Grad, </a:t>
              </a:r>
              <a:r>
                <a:rPr lang="en-CA" sz="1400" b="1" dirty="0" smtClean="0">
                  <a:solidFill>
                    <a:schemeClr val="bg1"/>
                  </a:solidFill>
                </a:rPr>
                <a:t>Law, Education</a:t>
              </a:r>
              <a:endParaRPr lang="en-CA" sz="1400" b="1" dirty="0">
                <a:solidFill>
                  <a:schemeClr val="bg1"/>
                </a:solidFill>
              </a:endParaRPr>
            </a:p>
          </p:txBody>
        </p:sp>
        <p:sp>
          <p:nvSpPr>
            <p:cNvPr id="93" name="Right Arrow 92">
              <a:extLst>
                <a:ext uri="{FF2B5EF4-FFF2-40B4-BE49-F238E27FC236}">
                  <a16:creationId xmlns:a16="http://schemas.microsoft.com/office/drawing/2014/main" xmlns="" id="{55DDE284-7280-1046-A482-C04C829C1D7A}"/>
                </a:ext>
              </a:extLst>
            </p:cNvPr>
            <p:cNvSpPr/>
            <p:nvPr/>
          </p:nvSpPr>
          <p:spPr bwMode="gray">
            <a:xfrm>
              <a:off x="2942326" y="1501040"/>
              <a:ext cx="719417" cy="414068"/>
            </a:xfrm>
            <a:prstGeom prst="rightArrow">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spTree>
    <p:extLst>
      <p:ext uri="{BB962C8B-B14F-4D97-AF65-F5344CB8AC3E}">
        <p14:creationId xmlns:p14="http://schemas.microsoft.com/office/powerpoint/2010/main" val="51834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5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500"/>
                                        <p:tgtEl>
                                          <p:spTgt spid="8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500"/>
                                        <p:tgtEl>
                                          <p:spTgt spid="8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500"/>
                                        <p:tgtEl>
                                          <p:spTgt spid="8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500"/>
                                        <p:tgtEl>
                                          <p:spTgt spid="8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en-US" sz="3600" dirty="0">
                <a:latin typeface="Calibri" panose="020F0502020204030204" pitchFamily="34" charset="0"/>
                <a:cs typeface="Calibri" panose="020F0502020204030204" pitchFamily="34" charset="0"/>
              </a:rPr>
              <a:t>C</a:t>
            </a:r>
            <a:r>
              <a:rPr lang="en-US" sz="3600" dirty="0" smtClean="0">
                <a:latin typeface="Calibri" panose="020F0502020204030204" pitchFamily="34" charset="0"/>
                <a:cs typeface="Calibri" panose="020F0502020204030204" pitchFamily="34" charset="0"/>
              </a:rPr>
              <a:t>ourse </a:t>
            </a:r>
            <a:r>
              <a:rPr lang="en-US" sz="3600" dirty="0">
                <a:latin typeface="Calibri" panose="020F0502020204030204" pitchFamily="34" charset="0"/>
                <a:cs typeface="Calibri" panose="020F0502020204030204" pitchFamily="34" charset="0"/>
              </a:rPr>
              <a:t>Codes</a:t>
            </a:r>
            <a:endParaRPr lang="en-US" sz="36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FE7AD490-8E2D-544E-9B4A-9AF91E29CA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6279284"/>
            <a:ext cx="1445853" cy="450034"/>
          </a:xfrm>
          <a:prstGeom prst="rect">
            <a:avLst/>
          </a:prstGeom>
        </p:spPr>
      </p:pic>
      <p:sp>
        <p:nvSpPr>
          <p:cNvPr id="6" name="Rectangle 5">
            <a:extLst>
              <a:ext uri="{FF2B5EF4-FFF2-40B4-BE49-F238E27FC236}">
                <a16:creationId xmlns:a16="http://schemas.microsoft.com/office/drawing/2014/main" xmlns="" id="{0C0A1C1C-FC78-FD4F-8331-1775D4F9CC85}"/>
              </a:ext>
            </a:extLst>
          </p:cNvPr>
          <p:cNvSpPr/>
          <p:nvPr/>
        </p:nvSpPr>
        <p:spPr>
          <a:xfrm>
            <a:off x="352425" y="4689936"/>
            <a:ext cx="8533998" cy="523220"/>
          </a:xfrm>
          <a:prstGeom prst="rect">
            <a:avLst/>
          </a:prstGeom>
        </p:spPr>
        <p:txBody>
          <a:bodyPr wrap="square">
            <a:spAutoFit/>
          </a:bodyPr>
          <a:lstStyle/>
          <a:p>
            <a:r>
              <a:rPr lang="en-CA" sz="2800" b="1" dirty="0">
                <a:solidFill>
                  <a:srgbClr val="000000"/>
                </a:solidFill>
                <a:latin typeface="Calibri" panose="020F0502020204030204" pitchFamily="34" charset="0"/>
              </a:rPr>
              <a:t> </a:t>
            </a:r>
            <a:r>
              <a:rPr lang="en-CA" sz="2800" b="1" u="sng" dirty="0">
                <a:solidFill>
                  <a:srgbClr val="954F72"/>
                </a:solidFill>
                <a:latin typeface="Calibri" panose="020F0502020204030204" pitchFamily="34" charset="0"/>
                <a:hlinkClick r:id="rId4"/>
              </a:rPr>
              <a:t>http://www.uwindsor.ca/registrar/courses/translation</a:t>
            </a:r>
            <a:endParaRPr lang="en-US" sz="2800" b="1" dirty="0"/>
          </a:p>
        </p:txBody>
      </p:sp>
      <p:sp>
        <p:nvSpPr>
          <p:cNvPr id="7" name="TextBox 6">
            <a:extLst>
              <a:ext uri="{FF2B5EF4-FFF2-40B4-BE49-F238E27FC236}">
                <a16:creationId xmlns:a16="http://schemas.microsoft.com/office/drawing/2014/main" xmlns="" id="{9B94359E-4EFF-054B-A458-1509E2D27376}"/>
              </a:ext>
            </a:extLst>
          </p:cNvPr>
          <p:cNvSpPr txBox="1"/>
          <p:nvPr/>
        </p:nvSpPr>
        <p:spPr>
          <a:xfrm>
            <a:off x="1519707" y="2538259"/>
            <a:ext cx="2385589" cy="584775"/>
          </a:xfrm>
          <a:prstGeom prst="rect">
            <a:avLst/>
          </a:prstGeom>
          <a:noFill/>
        </p:spPr>
        <p:txBody>
          <a:bodyPr wrap="none" rtlCol="0">
            <a:spAutoFit/>
          </a:bodyPr>
          <a:lstStyle/>
          <a:p>
            <a:r>
              <a:rPr lang="en-US" sz="3200" dirty="0"/>
              <a:t>03-60-104</a:t>
            </a:r>
          </a:p>
        </p:txBody>
      </p:sp>
      <p:grpSp>
        <p:nvGrpSpPr>
          <p:cNvPr id="9" name="Group 8">
            <a:extLst>
              <a:ext uri="{FF2B5EF4-FFF2-40B4-BE49-F238E27FC236}">
                <a16:creationId xmlns:a16="http://schemas.microsoft.com/office/drawing/2014/main" xmlns="" id="{5B3B4432-11E8-C649-8EF4-B979A9CC8AEF}"/>
              </a:ext>
            </a:extLst>
          </p:cNvPr>
          <p:cNvGrpSpPr/>
          <p:nvPr/>
        </p:nvGrpSpPr>
        <p:grpSpPr>
          <a:xfrm>
            <a:off x="1527645" y="3123033"/>
            <a:ext cx="2538038" cy="1044316"/>
            <a:chOff x="1527645" y="3123033"/>
            <a:chExt cx="2538038" cy="1044316"/>
          </a:xfrm>
        </p:grpSpPr>
        <p:sp>
          <p:nvSpPr>
            <p:cNvPr id="10" name="Left Brace 9">
              <a:extLst>
                <a:ext uri="{FF2B5EF4-FFF2-40B4-BE49-F238E27FC236}">
                  <a16:creationId xmlns:a16="http://schemas.microsoft.com/office/drawing/2014/main" xmlns="" id="{301D3FC0-7EFA-CD4C-803F-23AFA59BE9A0}"/>
                </a:ext>
              </a:extLst>
            </p:cNvPr>
            <p:cNvSpPr/>
            <p:nvPr/>
          </p:nvSpPr>
          <p:spPr>
            <a:xfrm rot="16200000">
              <a:off x="2062207" y="2712496"/>
              <a:ext cx="309093" cy="11301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xmlns="" id="{CBC10727-3879-BA4A-8589-D19057BE7185}"/>
                </a:ext>
              </a:extLst>
            </p:cNvPr>
            <p:cNvSpPr/>
            <p:nvPr/>
          </p:nvSpPr>
          <p:spPr>
            <a:xfrm rot="16200000">
              <a:off x="3258869" y="2966116"/>
              <a:ext cx="309093" cy="6944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xmlns="" id="{0BC82F78-D6DD-F348-9E3B-98939C36F591}"/>
                </a:ext>
              </a:extLst>
            </p:cNvPr>
            <p:cNvSpPr txBox="1"/>
            <p:nvPr/>
          </p:nvSpPr>
          <p:spPr>
            <a:xfrm>
              <a:off x="1527645" y="3521018"/>
              <a:ext cx="1184856" cy="646331"/>
            </a:xfrm>
            <a:prstGeom prst="rect">
              <a:avLst/>
            </a:prstGeom>
            <a:noFill/>
          </p:spPr>
          <p:txBody>
            <a:bodyPr wrap="square" rtlCol="0">
              <a:spAutoFit/>
            </a:bodyPr>
            <a:lstStyle/>
            <a:p>
              <a:pPr algn="ctr"/>
              <a:r>
                <a:rPr lang="en-US" dirty="0"/>
                <a:t>Subject Code</a:t>
              </a:r>
            </a:p>
          </p:txBody>
        </p:sp>
        <p:sp>
          <p:nvSpPr>
            <p:cNvPr id="13" name="TextBox 12">
              <a:extLst>
                <a:ext uri="{FF2B5EF4-FFF2-40B4-BE49-F238E27FC236}">
                  <a16:creationId xmlns:a16="http://schemas.microsoft.com/office/drawing/2014/main" xmlns="" id="{2C6FED75-C383-3E44-8E75-EC7F2AF93B20}"/>
                </a:ext>
              </a:extLst>
            </p:cNvPr>
            <p:cNvSpPr txBox="1"/>
            <p:nvPr/>
          </p:nvSpPr>
          <p:spPr>
            <a:xfrm>
              <a:off x="2880827" y="3521017"/>
              <a:ext cx="1184856" cy="646331"/>
            </a:xfrm>
            <a:prstGeom prst="rect">
              <a:avLst/>
            </a:prstGeom>
            <a:noFill/>
          </p:spPr>
          <p:txBody>
            <a:bodyPr wrap="square" rtlCol="0">
              <a:spAutoFit/>
            </a:bodyPr>
            <a:lstStyle/>
            <a:p>
              <a:pPr algn="ctr"/>
              <a:r>
                <a:rPr lang="en-US" dirty="0"/>
                <a:t>Course Number</a:t>
              </a:r>
            </a:p>
          </p:txBody>
        </p:sp>
      </p:grpSp>
      <p:grpSp>
        <p:nvGrpSpPr>
          <p:cNvPr id="14" name="Group 13">
            <a:extLst>
              <a:ext uri="{FF2B5EF4-FFF2-40B4-BE49-F238E27FC236}">
                <a16:creationId xmlns:a16="http://schemas.microsoft.com/office/drawing/2014/main" xmlns="" id="{DD6C2196-7462-BA45-BAED-8F0F96735A41}"/>
              </a:ext>
            </a:extLst>
          </p:cNvPr>
          <p:cNvGrpSpPr/>
          <p:nvPr/>
        </p:nvGrpSpPr>
        <p:grpSpPr>
          <a:xfrm>
            <a:off x="4948485" y="3140889"/>
            <a:ext cx="2538038" cy="1044316"/>
            <a:chOff x="4948485" y="3140889"/>
            <a:chExt cx="2538038" cy="1044316"/>
          </a:xfrm>
        </p:grpSpPr>
        <p:sp>
          <p:nvSpPr>
            <p:cNvPr id="15" name="Left Brace 14">
              <a:extLst>
                <a:ext uri="{FF2B5EF4-FFF2-40B4-BE49-F238E27FC236}">
                  <a16:creationId xmlns:a16="http://schemas.microsoft.com/office/drawing/2014/main" xmlns="" id="{9C9EC916-310D-0E4B-A2FA-04355692A2EA}"/>
                </a:ext>
              </a:extLst>
            </p:cNvPr>
            <p:cNvSpPr/>
            <p:nvPr/>
          </p:nvSpPr>
          <p:spPr>
            <a:xfrm rot="16200000">
              <a:off x="5483047" y="2730352"/>
              <a:ext cx="309093" cy="11301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xmlns="" id="{596AEC12-64A1-2E49-A530-FAA3059DB373}"/>
                </a:ext>
              </a:extLst>
            </p:cNvPr>
            <p:cNvSpPr/>
            <p:nvPr/>
          </p:nvSpPr>
          <p:spPr>
            <a:xfrm rot="16200000">
              <a:off x="6832235" y="2831445"/>
              <a:ext cx="309093" cy="9994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xmlns="" id="{0580E4F4-E9CF-C944-B86B-702B38BA09D0}"/>
                </a:ext>
              </a:extLst>
            </p:cNvPr>
            <p:cNvSpPr txBox="1"/>
            <p:nvPr/>
          </p:nvSpPr>
          <p:spPr>
            <a:xfrm>
              <a:off x="4948485" y="3538874"/>
              <a:ext cx="1184856" cy="646331"/>
            </a:xfrm>
            <a:prstGeom prst="rect">
              <a:avLst/>
            </a:prstGeom>
            <a:noFill/>
          </p:spPr>
          <p:txBody>
            <a:bodyPr wrap="square" rtlCol="0">
              <a:spAutoFit/>
            </a:bodyPr>
            <a:lstStyle/>
            <a:p>
              <a:pPr algn="ctr"/>
              <a:r>
                <a:rPr lang="en-US" dirty="0"/>
                <a:t>Subject Code</a:t>
              </a:r>
            </a:p>
          </p:txBody>
        </p:sp>
        <p:sp>
          <p:nvSpPr>
            <p:cNvPr id="18" name="TextBox 17">
              <a:extLst>
                <a:ext uri="{FF2B5EF4-FFF2-40B4-BE49-F238E27FC236}">
                  <a16:creationId xmlns:a16="http://schemas.microsoft.com/office/drawing/2014/main" xmlns="" id="{3FFA2AA0-8A37-A84C-9B73-0948C2639983}"/>
                </a:ext>
              </a:extLst>
            </p:cNvPr>
            <p:cNvSpPr txBox="1"/>
            <p:nvPr/>
          </p:nvSpPr>
          <p:spPr>
            <a:xfrm>
              <a:off x="6301667" y="3538873"/>
              <a:ext cx="1184856" cy="646331"/>
            </a:xfrm>
            <a:prstGeom prst="rect">
              <a:avLst/>
            </a:prstGeom>
            <a:noFill/>
          </p:spPr>
          <p:txBody>
            <a:bodyPr wrap="square" rtlCol="0">
              <a:spAutoFit/>
            </a:bodyPr>
            <a:lstStyle/>
            <a:p>
              <a:pPr algn="ctr"/>
              <a:r>
                <a:rPr lang="en-US" dirty="0"/>
                <a:t>Catalog Number</a:t>
              </a:r>
            </a:p>
          </p:txBody>
        </p:sp>
      </p:grpSp>
      <p:sp>
        <p:nvSpPr>
          <p:cNvPr id="19" name="TextBox 18">
            <a:extLst>
              <a:ext uri="{FF2B5EF4-FFF2-40B4-BE49-F238E27FC236}">
                <a16:creationId xmlns:a16="http://schemas.microsoft.com/office/drawing/2014/main" xmlns="" id="{E7CEA529-D528-F443-B930-0F534E0E9A37}"/>
              </a:ext>
            </a:extLst>
          </p:cNvPr>
          <p:cNvSpPr txBox="1"/>
          <p:nvPr/>
        </p:nvSpPr>
        <p:spPr>
          <a:xfrm>
            <a:off x="1527645" y="1445968"/>
            <a:ext cx="2339102" cy="830997"/>
          </a:xfrm>
          <a:prstGeom prst="rect">
            <a:avLst/>
          </a:prstGeom>
          <a:noFill/>
        </p:spPr>
        <p:txBody>
          <a:bodyPr wrap="none" rtlCol="0">
            <a:spAutoFit/>
          </a:bodyPr>
          <a:lstStyle/>
          <a:p>
            <a:pPr algn="ctr"/>
            <a:r>
              <a:rPr lang="en-US" sz="2400" b="1" dirty="0"/>
              <a:t>Current</a:t>
            </a:r>
          </a:p>
          <a:p>
            <a:pPr algn="ctr"/>
            <a:r>
              <a:rPr lang="en-US" sz="2400" b="1" dirty="0"/>
              <a:t>Course Code</a:t>
            </a:r>
          </a:p>
        </p:txBody>
      </p:sp>
      <p:grpSp>
        <p:nvGrpSpPr>
          <p:cNvPr id="20" name="Group 19">
            <a:extLst>
              <a:ext uri="{FF2B5EF4-FFF2-40B4-BE49-F238E27FC236}">
                <a16:creationId xmlns:a16="http://schemas.microsoft.com/office/drawing/2014/main" xmlns="" id="{2DB0BBFB-08D5-F347-846D-9406BD59BB18}"/>
              </a:ext>
            </a:extLst>
          </p:cNvPr>
          <p:cNvGrpSpPr/>
          <p:nvPr/>
        </p:nvGrpSpPr>
        <p:grpSpPr>
          <a:xfrm>
            <a:off x="4065683" y="1494284"/>
            <a:ext cx="3499433" cy="1628750"/>
            <a:chOff x="4065683" y="1494284"/>
            <a:chExt cx="3499433" cy="1628750"/>
          </a:xfrm>
        </p:grpSpPr>
        <p:sp>
          <p:nvSpPr>
            <p:cNvPr id="21" name="TextBox 20">
              <a:extLst>
                <a:ext uri="{FF2B5EF4-FFF2-40B4-BE49-F238E27FC236}">
                  <a16:creationId xmlns:a16="http://schemas.microsoft.com/office/drawing/2014/main" xmlns="" id="{01E13A45-0ACE-5D43-A7E1-A61E269C0C23}"/>
                </a:ext>
              </a:extLst>
            </p:cNvPr>
            <p:cNvSpPr txBox="1"/>
            <p:nvPr/>
          </p:nvSpPr>
          <p:spPr>
            <a:xfrm>
              <a:off x="4945488" y="2538259"/>
              <a:ext cx="2619628" cy="584775"/>
            </a:xfrm>
            <a:prstGeom prst="rect">
              <a:avLst/>
            </a:prstGeom>
            <a:noFill/>
          </p:spPr>
          <p:txBody>
            <a:bodyPr wrap="none" rtlCol="0">
              <a:spAutoFit/>
            </a:bodyPr>
            <a:lstStyle/>
            <a:p>
              <a:r>
                <a:rPr lang="en-US" sz="3200" dirty="0"/>
                <a:t>COMP-1047</a:t>
              </a:r>
            </a:p>
          </p:txBody>
        </p:sp>
        <p:sp>
          <p:nvSpPr>
            <p:cNvPr id="22" name="Right Arrow 21">
              <a:extLst>
                <a:ext uri="{FF2B5EF4-FFF2-40B4-BE49-F238E27FC236}">
                  <a16:creationId xmlns:a16="http://schemas.microsoft.com/office/drawing/2014/main" xmlns="" id="{DFE62F15-C8D6-8349-BA98-65C2F2D543ED}"/>
                </a:ext>
              </a:extLst>
            </p:cNvPr>
            <p:cNvSpPr/>
            <p:nvPr/>
          </p:nvSpPr>
          <p:spPr bwMode="gray">
            <a:xfrm>
              <a:off x="4065683" y="2646778"/>
              <a:ext cx="719417" cy="414068"/>
            </a:xfrm>
            <a:prstGeom prst="rightArrow">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3" name="TextBox 22">
              <a:extLst>
                <a:ext uri="{FF2B5EF4-FFF2-40B4-BE49-F238E27FC236}">
                  <a16:creationId xmlns:a16="http://schemas.microsoft.com/office/drawing/2014/main" xmlns="" id="{4291C137-8F80-B14F-8A5B-EF6A86D89AA0}"/>
                </a:ext>
              </a:extLst>
            </p:cNvPr>
            <p:cNvSpPr txBox="1"/>
            <p:nvPr/>
          </p:nvSpPr>
          <p:spPr>
            <a:xfrm>
              <a:off x="5041967" y="1494284"/>
              <a:ext cx="2339102" cy="830997"/>
            </a:xfrm>
            <a:prstGeom prst="rect">
              <a:avLst/>
            </a:prstGeom>
            <a:noFill/>
          </p:spPr>
          <p:txBody>
            <a:bodyPr wrap="none" rtlCol="0">
              <a:spAutoFit/>
            </a:bodyPr>
            <a:lstStyle/>
            <a:p>
              <a:pPr algn="ctr"/>
              <a:r>
                <a:rPr lang="en-US" sz="2400" b="1" dirty="0"/>
                <a:t>New</a:t>
              </a:r>
            </a:p>
            <a:p>
              <a:pPr algn="ctr"/>
              <a:r>
                <a:rPr lang="en-US" sz="2400" b="1" dirty="0"/>
                <a:t>Course Code</a:t>
              </a:r>
            </a:p>
          </p:txBody>
        </p:sp>
      </p:grpSp>
    </p:spTree>
    <p:extLst>
      <p:ext uri="{BB962C8B-B14F-4D97-AF65-F5344CB8AC3E}">
        <p14:creationId xmlns:p14="http://schemas.microsoft.com/office/powerpoint/2010/main" val="349640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336C120-27C8-0C4A-8893-4A895C10997D}"/>
              </a:ext>
            </a:extLst>
          </p:cNvPr>
          <p:cNvPicPr>
            <a:picLocks noChangeAspect="1"/>
          </p:cNvPicPr>
          <p:nvPr/>
        </p:nvPicPr>
        <p:blipFill>
          <a:blip r:embed="rId2"/>
          <a:stretch>
            <a:fillRect/>
          </a:stretch>
        </p:blipFill>
        <p:spPr>
          <a:xfrm>
            <a:off x="228600" y="-381000"/>
            <a:ext cx="8763000" cy="5842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6279284"/>
            <a:ext cx="1445853" cy="450034"/>
          </a:xfrm>
          <a:prstGeom prst="rect">
            <a:avLst/>
          </a:prstGeom>
        </p:spPr>
      </p:pic>
      <p:sp>
        <p:nvSpPr>
          <p:cNvPr id="2" name="Subtitle 1"/>
          <p:cNvSpPr>
            <a:spLocks noGrp="1"/>
          </p:cNvSpPr>
          <p:nvPr>
            <p:ph type="subTitle" idx="1"/>
          </p:nvPr>
        </p:nvSpPr>
        <p:spPr>
          <a:xfrm>
            <a:off x="457200" y="5029200"/>
            <a:ext cx="8305800" cy="685800"/>
          </a:xfrm>
        </p:spPr>
        <p:txBody>
          <a:bodyPr/>
          <a:lstStyle/>
          <a:p>
            <a:r>
              <a:rPr lang="en-US" sz="4000" i="1" dirty="0">
                <a:solidFill>
                  <a:schemeClr val="tx2"/>
                </a:solidFill>
              </a:rPr>
              <a:t>Let’s head to the construction site…</a:t>
            </a:r>
            <a:endParaRPr lang="en-CA" sz="4000" i="1" dirty="0">
              <a:solidFill>
                <a:schemeClr val="tx2"/>
              </a:solidFill>
            </a:endParaRPr>
          </a:p>
        </p:txBody>
      </p:sp>
    </p:spTree>
    <p:extLst>
      <p:ext uri="{BB962C8B-B14F-4D97-AF65-F5344CB8AC3E}">
        <p14:creationId xmlns:p14="http://schemas.microsoft.com/office/powerpoint/2010/main" val="2406165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descr="http://api.ning.com/files/z0Jn6AqNBiRVItUkiwRzIVKbJQELEawrEp7mHKkoQ8-MiIiOCROfUsCo*jKD8fp2Mob6hI9vZKCf187c5XhiVaWABIJIm*Q0/Questionmarksig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370" y="980728"/>
            <a:ext cx="4538662" cy="5134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3" name="Title 9"/>
          <p:cNvSpPr>
            <a:spLocks noGrp="1"/>
          </p:cNvSpPr>
          <p:nvPr>
            <p:ph type="title"/>
          </p:nvPr>
        </p:nvSpPr>
        <p:spPr>
          <a:xfrm>
            <a:off x="3962400" y="1600200"/>
            <a:ext cx="5482952" cy="1143000"/>
          </a:xfrm>
        </p:spPr>
        <p:txBody>
          <a:bodyPr/>
          <a:lstStyle/>
          <a:p>
            <a:pPr eaLnBrk="1" hangingPunct="1"/>
            <a:r>
              <a:rPr lang="en-US" b="1" dirty="0">
                <a:latin typeface="Calibri" panose="020F0502020204030204" pitchFamily="34" charset="0"/>
                <a:cs typeface="Calibri" panose="020F0502020204030204" pitchFamily="34" charset="0"/>
              </a:rPr>
              <a:t>Questions and</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feedback are</a:t>
            </a:r>
            <a:br>
              <a:rPr lang="en-US" b="1" dirty="0">
                <a:latin typeface="Calibri" panose="020F0502020204030204" pitchFamily="34" charset="0"/>
                <a:cs typeface="Calibri" panose="020F0502020204030204" pitchFamily="34" charset="0"/>
              </a:rPr>
            </a:br>
            <a:r>
              <a:rPr lang="en-US" b="1" i="1" u="sng" dirty="0">
                <a:latin typeface="Calibri" panose="020F0502020204030204" pitchFamily="34" charset="0"/>
                <a:cs typeface="Calibri" panose="020F0502020204030204" pitchFamily="34" charset="0"/>
              </a:rPr>
              <a:t>always</a:t>
            </a: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welcome!</a:t>
            </a:r>
            <a:br>
              <a:rPr lang="en-US" b="1"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 xmlns:a16="http://schemas.microsoft.com/office/drawing/2014/main" id="{BE2923E4-33F0-1943-85DC-185BC0709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6279284"/>
            <a:ext cx="1445853" cy="450034"/>
          </a:xfrm>
          <a:prstGeom prst="rect">
            <a:avLst/>
          </a:prstGeom>
        </p:spPr>
      </p:pic>
      <p:sp>
        <p:nvSpPr>
          <p:cNvPr id="2" name="TextBox 1">
            <a:extLst>
              <a:ext uri="{FF2B5EF4-FFF2-40B4-BE49-F238E27FC236}">
                <a16:creationId xmlns="" xmlns:a16="http://schemas.microsoft.com/office/drawing/2014/main" id="{72FC0D90-6DC1-CE46-B336-3AFEE31EB410}"/>
              </a:ext>
            </a:extLst>
          </p:cNvPr>
          <p:cNvSpPr txBox="1"/>
          <p:nvPr/>
        </p:nvSpPr>
        <p:spPr>
          <a:xfrm>
            <a:off x="4191000" y="4343400"/>
            <a:ext cx="4515723" cy="1200329"/>
          </a:xfrm>
          <a:prstGeom prst="rect">
            <a:avLst/>
          </a:prstGeom>
          <a:noFill/>
        </p:spPr>
        <p:txBody>
          <a:bodyPr wrap="none" rtlCol="0">
            <a:spAutoFit/>
          </a:bodyPr>
          <a:lstStyle/>
          <a:p>
            <a:pPr algn="r"/>
            <a:endParaRPr lang="en-US" sz="2400" dirty="0">
              <a:solidFill>
                <a:prstClr val="black">
                  <a:lumMod val="75000"/>
                  <a:lumOff val="25000"/>
                </a:prstClr>
              </a:solidFill>
              <a:latin typeface="Arial" panose="020B0604020202020204" pitchFamily="34" charset="0"/>
              <a:ea typeface="MS PGothic" panose="020B0600070205080204" pitchFamily="34" charset="-128"/>
              <a:cs typeface="+mn-cs"/>
            </a:endParaRPr>
          </a:p>
          <a:p>
            <a:pPr algn="r"/>
            <a:r>
              <a:rPr lang="en-US" sz="2400" dirty="0" err="1">
                <a:solidFill>
                  <a:prstClr val="black">
                    <a:lumMod val="75000"/>
                    <a:lumOff val="25000"/>
                  </a:prstClr>
                </a:solidFill>
                <a:latin typeface="Arial" panose="020B0604020202020204" pitchFamily="34" charset="0"/>
                <a:ea typeface="MS PGothic" panose="020B0600070205080204" pitchFamily="34" charset="-128"/>
                <a:cs typeface="+mn-cs"/>
              </a:rPr>
              <a:t>uwinsite@uwindsor.ca</a:t>
            </a:r>
            <a:endParaRPr lang="en-US" sz="2400" dirty="0">
              <a:solidFill>
                <a:prstClr val="black">
                  <a:lumMod val="75000"/>
                  <a:lumOff val="25000"/>
                </a:prstClr>
              </a:solidFill>
              <a:latin typeface="Arial" panose="020B0604020202020204" pitchFamily="34" charset="0"/>
              <a:ea typeface="MS PGothic" panose="020B0600070205080204" pitchFamily="34" charset="-128"/>
              <a:cs typeface="+mn-cs"/>
            </a:endParaRPr>
          </a:p>
          <a:p>
            <a:pPr algn="r"/>
            <a:r>
              <a:rPr lang="en-US" sz="2400" dirty="0">
                <a:solidFill>
                  <a:prstClr val="black">
                    <a:lumMod val="75000"/>
                    <a:lumOff val="25000"/>
                  </a:prstClr>
                </a:solidFill>
                <a:latin typeface="Arial" panose="020B0604020202020204" pitchFamily="34" charset="0"/>
                <a:ea typeface="MS PGothic" panose="020B0600070205080204" pitchFamily="34" charset="-128"/>
                <a:cs typeface="+mn-cs"/>
              </a:rPr>
              <a:t>http://</a:t>
            </a:r>
            <a:r>
              <a:rPr lang="en-US" sz="2400" dirty="0" err="1">
                <a:solidFill>
                  <a:prstClr val="black">
                    <a:lumMod val="75000"/>
                    <a:lumOff val="25000"/>
                  </a:prstClr>
                </a:solidFill>
                <a:latin typeface="Arial" panose="020B0604020202020204" pitchFamily="34" charset="0"/>
                <a:ea typeface="MS PGothic" panose="020B0600070205080204" pitchFamily="34" charset="-128"/>
                <a:cs typeface="+mn-cs"/>
              </a:rPr>
              <a:t>www.uwindsor.ca</a:t>
            </a:r>
            <a:r>
              <a:rPr lang="en-US" sz="2400" dirty="0">
                <a:solidFill>
                  <a:prstClr val="black">
                    <a:lumMod val="75000"/>
                    <a:lumOff val="25000"/>
                  </a:prstClr>
                </a:solidFill>
                <a:latin typeface="Arial" panose="020B0604020202020204" pitchFamily="34" charset="0"/>
                <a:ea typeface="MS PGothic" panose="020B0600070205080204" pitchFamily="34" charset="-128"/>
                <a:cs typeface="+mn-cs"/>
              </a:rPr>
              <a:t>/</a:t>
            </a:r>
            <a:r>
              <a:rPr lang="en-US" sz="2400" dirty="0" err="1">
                <a:solidFill>
                  <a:prstClr val="black">
                    <a:lumMod val="75000"/>
                    <a:lumOff val="25000"/>
                  </a:prstClr>
                </a:solidFill>
                <a:latin typeface="Arial" panose="020B0604020202020204" pitchFamily="34" charset="0"/>
                <a:ea typeface="MS PGothic" panose="020B0600070205080204" pitchFamily="34" charset="-128"/>
                <a:cs typeface="+mn-cs"/>
              </a:rPr>
              <a:t>uwinsite</a:t>
            </a:r>
            <a:endParaRPr lang="en-US" sz="2400" dirty="0">
              <a:solidFill>
                <a:prstClr val="black">
                  <a:lumMod val="75000"/>
                  <a:lumOff val="25000"/>
                </a:prstClr>
              </a:solidFill>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0906299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43F551-AB3D-1F4E-99C3-ED2FE917ABED}"/>
              </a:ext>
            </a:extLst>
          </p:cNvPr>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For Today</a:t>
            </a:r>
            <a:endParaRPr lang="en-US"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 xmlns:a16="http://schemas.microsoft.com/office/drawing/2014/main" id="{FBB37BA3-94EE-A844-A244-F0821C08C7D7}"/>
              </a:ext>
            </a:extLst>
          </p:cNvPr>
          <p:cNvSpPr>
            <a:spLocks noGrp="1"/>
          </p:cNvSpPr>
          <p:nvPr>
            <p:ph idx="1"/>
          </p:nvPr>
        </p:nvSpPr>
        <p:spPr>
          <a:xfrm>
            <a:off x="457200" y="1341437"/>
            <a:ext cx="8229600" cy="4525963"/>
          </a:xfrm>
        </p:spPr>
        <p:txBody>
          <a:bodyPr/>
          <a:lstStyle/>
          <a:p>
            <a:r>
              <a:rPr lang="en-US" sz="2800" dirty="0" smtClean="0">
                <a:solidFill>
                  <a:schemeClr val="tx1">
                    <a:lumMod val="75000"/>
                    <a:lumOff val="25000"/>
                  </a:schemeClr>
                </a:solidFill>
              </a:rPr>
              <a:t>Where we are….</a:t>
            </a:r>
            <a:endParaRPr lang="en-US" sz="2800" dirty="0">
              <a:solidFill>
                <a:schemeClr val="tx1">
                  <a:lumMod val="75000"/>
                  <a:lumOff val="25000"/>
                </a:schemeClr>
              </a:solidFill>
            </a:endParaRPr>
          </a:p>
          <a:p>
            <a:r>
              <a:rPr lang="en-US" sz="2800" dirty="0" smtClean="0">
                <a:solidFill>
                  <a:schemeClr val="tx1">
                    <a:lumMod val="75000"/>
                    <a:lumOff val="25000"/>
                  </a:schemeClr>
                </a:solidFill>
              </a:rPr>
              <a:t>Where we are going….</a:t>
            </a:r>
            <a:endParaRPr lang="en-US" sz="2800" dirty="0">
              <a:solidFill>
                <a:schemeClr val="tx1">
                  <a:lumMod val="75000"/>
                  <a:lumOff val="25000"/>
                </a:schemeClr>
              </a:solidFill>
            </a:endParaRPr>
          </a:p>
          <a:p>
            <a:r>
              <a:rPr lang="en-US" sz="2800" dirty="0" smtClean="0">
                <a:solidFill>
                  <a:schemeClr val="tx1">
                    <a:lumMod val="75000"/>
                    <a:lumOff val="25000"/>
                  </a:schemeClr>
                </a:solidFill>
              </a:rPr>
              <a:t>First days in the new system….</a:t>
            </a:r>
          </a:p>
          <a:p>
            <a:r>
              <a:rPr lang="en-US" sz="2800" dirty="0" smtClean="0">
                <a:solidFill>
                  <a:schemeClr val="tx1">
                    <a:lumMod val="75000"/>
                    <a:lumOff val="25000"/>
                  </a:schemeClr>
                </a:solidFill>
              </a:rPr>
              <a:t>Proposed registration schedule</a:t>
            </a:r>
          </a:p>
          <a:p>
            <a:r>
              <a:rPr lang="en-US" sz="2800" dirty="0" smtClean="0">
                <a:solidFill>
                  <a:schemeClr val="tx1">
                    <a:lumMod val="75000"/>
                    <a:lumOff val="25000"/>
                  </a:schemeClr>
                </a:solidFill>
              </a:rPr>
              <a:t>Sample business changes</a:t>
            </a:r>
          </a:p>
          <a:p>
            <a:r>
              <a:rPr lang="en-US" sz="2800" dirty="0" smtClean="0">
                <a:solidFill>
                  <a:schemeClr val="tx1">
                    <a:lumMod val="75000"/>
                    <a:lumOff val="25000"/>
                  </a:schemeClr>
                </a:solidFill>
              </a:rPr>
              <a:t>System Fundamentals</a:t>
            </a:r>
          </a:p>
          <a:p>
            <a:endParaRPr lang="en-US" sz="2800" dirty="0">
              <a:solidFill>
                <a:schemeClr val="tx1">
                  <a:lumMod val="75000"/>
                  <a:lumOff val="25000"/>
                </a:schemeClr>
              </a:solidFill>
            </a:endParaRPr>
          </a:p>
          <a:p>
            <a:r>
              <a:rPr lang="en-US" sz="2800" dirty="0" smtClean="0">
                <a:solidFill>
                  <a:schemeClr val="tx1">
                    <a:lumMod val="75000"/>
                    <a:lumOff val="25000"/>
                  </a:schemeClr>
                </a:solidFill>
              </a:rPr>
              <a:t>Demo….</a:t>
            </a:r>
            <a:endParaRPr lang="en-US" sz="2800" dirty="0">
              <a:solidFill>
                <a:schemeClr val="tx1">
                  <a:lumMod val="75000"/>
                  <a:lumOff val="25000"/>
                </a:schemeClr>
              </a:solidFill>
            </a:endParaRPr>
          </a:p>
        </p:txBody>
      </p:sp>
      <p:pic>
        <p:nvPicPr>
          <p:cNvPr id="4" name="Picture 3">
            <a:extLst>
              <a:ext uri="{FF2B5EF4-FFF2-40B4-BE49-F238E27FC236}">
                <a16:creationId xmlns="" xmlns:a16="http://schemas.microsoft.com/office/drawing/2014/main" id="{203DF83A-3960-BA41-A738-7AB28EF7A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6279284"/>
            <a:ext cx="1445853" cy="450034"/>
          </a:xfrm>
          <a:prstGeom prst="rect">
            <a:avLst/>
          </a:prstGeom>
        </p:spPr>
      </p:pic>
    </p:spTree>
    <p:extLst>
      <p:ext uri="{BB962C8B-B14F-4D97-AF65-F5344CB8AC3E}">
        <p14:creationId xmlns:p14="http://schemas.microsoft.com/office/powerpoint/2010/main" val="322380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138336" y="6356349"/>
            <a:ext cx="2057400" cy="365125"/>
          </a:xfrm>
          <a:prstGeom prst="rect">
            <a:avLst/>
          </a:prstGeom>
        </p:spPr>
        <p:txBody>
          <a:bodyPr/>
          <a:lstStyle/>
          <a:p>
            <a:fld id="{1FB6352C-1AC9-4FBC-A829-6BF6F25E6162}" type="slidenum">
              <a:rPr lang="en-US" smtClean="0">
                <a:solidFill>
                  <a:prstClr val="black">
                    <a:tint val="75000"/>
                  </a:prstClr>
                </a:solidFill>
              </a:rPr>
              <a:pPr/>
              <a:t>2</a:t>
            </a:fld>
            <a:endParaRPr lang="en-US" dirty="0">
              <a:solidFill>
                <a:prstClr val="black">
                  <a:tint val="75000"/>
                </a:prstClr>
              </a:solidFill>
            </a:endParaRPr>
          </a:p>
        </p:txBody>
      </p:sp>
      <p:pic>
        <p:nvPicPr>
          <p:cNvPr id="6" name="Picture 5">
            <a:extLst>
              <a:ext uri="{FF2B5EF4-FFF2-40B4-BE49-F238E27FC236}">
                <a16:creationId xmlns="" xmlns:a16="http://schemas.microsoft.com/office/drawing/2014/main" id="{DDA42A63-573E-834D-898B-0DC420DE6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49834"/>
            <a:ext cx="3271839" cy="3408167"/>
          </a:xfrm>
          <a:prstGeom prst="rect">
            <a:avLst/>
          </a:prstGeom>
        </p:spPr>
      </p:pic>
      <p:sp>
        <p:nvSpPr>
          <p:cNvPr id="17" name="TextBox 16">
            <a:extLst>
              <a:ext uri="{FF2B5EF4-FFF2-40B4-BE49-F238E27FC236}">
                <a16:creationId xmlns="" xmlns:a16="http://schemas.microsoft.com/office/drawing/2014/main" id="{46E43E17-F451-6A49-9978-D5D5FCD8F556}"/>
              </a:ext>
            </a:extLst>
          </p:cNvPr>
          <p:cNvSpPr txBox="1"/>
          <p:nvPr/>
        </p:nvSpPr>
        <p:spPr>
          <a:xfrm>
            <a:off x="7975540" y="5321021"/>
            <a:ext cx="787460" cy="646331"/>
          </a:xfrm>
          <a:prstGeom prst="rect">
            <a:avLst/>
          </a:prstGeom>
          <a:noFill/>
        </p:spPr>
        <p:txBody>
          <a:bodyPr wrap="none" rtlCol="0">
            <a:spAutoFit/>
          </a:bodyPr>
          <a:lstStyle/>
          <a:p>
            <a:pPr algn="ctr"/>
            <a:r>
              <a:rPr lang="en-US" b="1" dirty="0"/>
              <a:t>On</a:t>
            </a:r>
          </a:p>
          <a:p>
            <a:pPr algn="ctr"/>
            <a:r>
              <a:rPr lang="en-US" b="1" dirty="0"/>
              <a:t>Track</a:t>
            </a:r>
          </a:p>
        </p:txBody>
      </p:sp>
      <p:sp>
        <p:nvSpPr>
          <p:cNvPr id="20" name="Content Placeholder 2">
            <a:extLst>
              <a:ext uri="{FF2B5EF4-FFF2-40B4-BE49-F238E27FC236}">
                <a16:creationId xmlns="" xmlns:a16="http://schemas.microsoft.com/office/drawing/2014/main" id="{9C935EE7-19B9-2A4F-AE2C-5F2B069F0C0E}"/>
              </a:ext>
            </a:extLst>
          </p:cNvPr>
          <p:cNvSpPr>
            <a:spLocks noGrp="1"/>
          </p:cNvSpPr>
          <p:nvPr>
            <p:ph idx="1"/>
          </p:nvPr>
        </p:nvSpPr>
        <p:spPr>
          <a:xfrm>
            <a:off x="628650" y="632873"/>
            <a:ext cx="7886700" cy="814927"/>
          </a:xfrm>
        </p:spPr>
        <p:txBody>
          <a:bodyPr>
            <a:normAutofit/>
          </a:bodyPr>
          <a:lstStyle/>
          <a:p>
            <a:pPr marL="0" indent="0" algn="ctr">
              <a:buNone/>
            </a:pPr>
            <a:r>
              <a:rPr lang="en-US" b="1" dirty="0">
                <a:solidFill>
                  <a:schemeClr val="accent1"/>
                </a:solidFill>
                <a:latin typeface="+mj-lt"/>
              </a:rPr>
              <a:t>Go-Live Date: </a:t>
            </a:r>
            <a:r>
              <a:rPr lang="en-US" b="1" u="sng" dirty="0">
                <a:solidFill>
                  <a:schemeClr val="accent1"/>
                </a:solidFill>
                <a:latin typeface="+mj-lt"/>
              </a:rPr>
              <a:t>November 26, 2018</a:t>
            </a:r>
          </a:p>
        </p:txBody>
      </p:sp>
      <p:sp>
        <p:nvSpPr>
          <p:cNvPr id="26" name="TextBox 25">
            <a:extLst>
              <a:ext uri="{FF2B5EF4-FFF2-40B4-BE49-F238E27FC236}">
                <a16:creationId xmlns="" xmlns:a16="http://schemas.microsoft.com/office/drawing/2014/main" id="{45A43499-458C-314D-B6C4-55060BD3DDCD}"/>
              </a:ext>
            </a:extLst>
          </p:cNvPr>
          <p:cNvSpPr txBox="1"/>
          <p:nvPr/>
        </p:nvSpPr>
        <p:spPr>
          <a:xfrm>
            <a:off x="3502824" y="3676471"/>
            <a:ext cx="5322291" cy="1200329"/>
          </a:xfrm>
          <a:prstGeom prst="rect">
            <a:avLst/>
          </a:prstGeom>
          <a:solidFill>
            <a:schemeClr val="tx2">
              <a:lumMod val="60000"/>
              <a:lumOff val="40000"/>
              <a:alpha val="38000"/>
            </a:schemeClr>
          </a:solidFill>
          <a:ln w="31750">
            <a:solidFill>
              <a:schemeClr val="tx2">
                <a:lumMod val="75000"/>
              </a:schemeClr>
            </a:solidFill>
          </a:ln>
        </p:spPr>
        <p:txBody>
          <a:bodyPr wrap="none" rtlCol="0">
            <a:spAutoFit/>
          </a:bodyPr>
          <a:lstStyle/>
          <a:p>
            <a:pPr algn="ctr"/>
            <a:r>
              <a:rPr lang="en-US" b="1" dirty="0"/>
              <a:t>Many tools to manage &amp; track activities</a:t>
            </a:r>
          </a:p>
          <a:p>
            <a:pPr algn="ctr"/>
            <a:r>
              <a:rPr lang="en-US" dirty="0"/>
              <a:t>MS Project                       Daily Scrums</a:t>
            </a:r>
          </a:p>
          <a:p>
            <a:pPr algn="ctr"/>
            <a:r>
              <a:rPr lang="en-US" dirty="0"/>
              <a:t>PMC, ALM Systems               Heat Maps</a:t>
            </a:r>
          </a:p>
          <a:p>
            <a:pPr algn="ctr"/>
            <a:r>
              <a:rPr lang="en-US" dirty="0"/>
              <a:t>SharePoint	                    SPI Index</a:t>
            </a:r>
          </a:p>
        </p:txBody>
      </p:sp>
      <p:grpSp>
        <p:nvGrpSpPr>
          <p:cNvPr id="8" name="Group 7">
            <a:extLst>
              <a:ext uri="{FF2B5EF4-FFF2-40B4-BE49-F238E27FC236}">
                <a16:creationId xmlns="" xmlns:a16="http://schemas.microsoft.com/office/drawing/2014/main" id="{FFFA6978-5FD8-4940-B809-D64A75AA75A6}"/>
              </a:ext>
            </a:extLst>
          </p:cNvPr>
          <p:cNvGrpSpPr/>
          <p:nvPr/>
        </p:nvGrpSpPr>
        <p:grpSpPr>
          <a:xfrm>
            <a:off x="11837" y="1612449"/>
            <a:ext cx="9089301" cy="1588771"/>
            <a:chOff x="11837" y="1844021"/>
            <a:chExt cx="9089301" cy="1588771"/>
          </a:xfrm>
        </p:grpSpPr>
        <p:pic>
          <p:nvPicPr>
            <p:cNvPr id="4" name="Picture 3">
              <a:extLst>
                <a:ext uri="{FF2B5EF4-FFF2-40B4-BE49-F238E27FC236}">
                  <a16:creationId xmlns="" xmlns:a16="http://schemas.microsoft.com/office/drawing/2014/main" id="{684935F1-D545-4843-9F9C-655AEAFC6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37" y="1856281"/>
              <a:ext cx="9089301" cy="1316381"/>
            </a:xfrm>
            <a:prstGeom prst="rect">
              <a:avLst/>
            </a:prstGeom>
          </p:spPr>
        </p:pic>
        <p:sp>
          <p:nvSpPr>
            <p:cNvPr id="18" name="TextBox 17">
              <a:extLst>
                <a:ext uri="{FF2B5EF4-FFF2-40B4-BE49-F238E27FC236}">
                  <a16:creationId xmlns="" xmlns:a16="http://schemas.microsoft.com/office/drawing/2014/main" id="{31EA55B1-F3B7-374E-867F-D71789B842F8}"/>
                </a:ext>
              </a:extLst>
            </p:cNvPr>
            <p:cNvSpPr txBox="1"/>
            <p:nvPr/>
          </p:nvSpPr>
          <p:spPr>
            <a:xfrm>
              <a:off x="8558178" y="3150062"/>
              <a:ext cx="446215" cy="115416"/>
            </a:xfrm>
            <a:prstGeom prst="rect">
              <a:avLst/>
            </a:prstGeom>
            <a:noFill/>
          </p:spPr>
          <p:txBody>
            <a:bodyPr wrap="square" lIns="0" tIns="0" rIns="0" bIns="0" rtlCol="0">
              <a:spAutoFit/>
            </a:bodyPr>
            <a:lstStyle/>
            <a:p>
              <a:pPr>
                <a:spcBef>
                  <a:spcPts val="500"/>
                </a:spcBef>
                <a:buSzPct val="100000"/>
              </a:pPr>
              <a:r>
                <a:rPr lang="en-US" sz="750" b="1" dirty="0">
                  <a:solidFill>
                    <a:srgbClr val="313131"/>
                  </a:solidFill>
                </a:rPr>
                <a:t>Release</a:t>
              </a:r>
            </a:p>
          </p:txBody>
        </p:sp>
        <p:sp>
          <p:nvSpPr>
            <p:cNvPr id="19" name="Rectangle 18">
              <a:extLst>
                <a:ext uri="{FF2B5EF4-FFF2-40B4-BE49-F238E27FC236}">
                  <a16:creationId xmlns="" xmlns:a16="http://schemas.microsoft.com/office/drawing/2014/main" id="{9ACD78BF-0631-FF4B-8EF9-B8352D83B924}"/>
                </a:ext>
              </a:extLst>
            </p:cNvPr>
            <p:cNvSpPr/>
            <p:nvPr/>
          </p:nvSpPr>
          <p:spPr bwMode="gray">
            <a:xfrm>
              <a:off x="8660743" y="3041987"/>
              <a:ext cx="372132" cy="45719"/>
            </a:xfrm>
            <a:prstGeom prst="rect">
              <a:avLst/>
            </a:prstGeom>
            <a:solidFill>
              <a:srgbClr val="FFFF00"/>
            </a:solidFill>
            <a:ln w="19050" algn="ctr">
              <a:solidFill>
                <a:srgbClr val="01184E"/>
              </a:solidFill>
              <a:miter lim="800000"/>
              <a:headEnd/>
              <a:tailEnd/>
            </a:ln>
          </p:spPr>
          <p:txBody>
            <a:bodyPr wrap="square" lIns="74083" tIns="74083" rIns="74083" bIns="74083" rtlCol="0" anchor="ctr"/>
            <a:lstStyle/>
            <a:p>
              <a:pPr algn="ctr">
                <a:lnSpc>
                  <a:spcPct val="106000"/>
                </a:lnSpc>
                <a:buFont typeface="Wingdings 2" pitchFamily="18" charset="2"/>
                <a:buNone/>
              </a:pPr>
              <a:endParaRPr lang="en-US" sz="1333" b="1" dirty="0">
                <a:solidFill>
                  <a:schemeClr val="bg1"/>
                </a:solidFill>
              </a:endParaRPr>
            </a:p>
          </p:txBody>
        </p:sp>
        <p:sp>
          <p:nvSpPr>
            <p:cNvPr id="22" name="5-Point Star 21">
              <a:extLst>
                <a:ext uri="{FF2B5EF4-FFF2-40B4-BE49-F238E27FC236}">
                  <a16:creationId xmlns="" xmlns:a16="http://schemas.microsoft.com/office/drawing/2014/main" id="{6FC007F8-3B1D-0E47-8AD5-492E85D28242}"/>
                </a:ext>
              </a:extLst>
            </p:cNvPr>
            <p:cNvSpPr/>
            <p:nvPr/>
          </p:nvSpPr>
          <p:spPr bwMode="auto">
            <a:xfrm>
              <a:off x="8523492" y="2974795"/>
              <a:ext cx="146843" cy="149490"/>
            </a:xfrm>
            <a:prstGeom prst="star5">
              <a:avLst/>
            </a:prstGeom>
            <a:solidFill>
              <a:srgbClr val="FFFF00"/>
            </a:solidFill>
            <a:ln w="9525" cap="flat" cmpd="sng" algn="ctr">
              <a:solidFill>
                <a:srgbClr val="002776"/>
              </a:solidFill>
              <a:prstDash val="solid"/>
              <a:round/>
              <a:headEnd type="none" w="med" len="med"/>
              <a:tailEnd type="none" w="med" len="med"/>
            </a:ln>
            <a:effectLst/>
          </p:spPr>
          <p:txBody>
            <a:bodyPr lIns="60960" tIns="60960" rIns="60960" bIns="60960"/>
            <a:lstStyle/>
            <a:p>
              <a:pPr defTabSz="761970">
                <a:spcBef>
                  <a:spcPts val="0"/>
                </a:spcBef>
                <a:spcAft>
                  <a:spcPts val="250"/>
                </a:spcAft>
                <a:defRPr/>
              </a:pPr>
              <a:endParaRPr lang="en-CA" sz="833" kern="0" dirty="0">
                <a:solidFill>
                  <a:srgbClr val="FFFFFF"/>
                </a:solidFill>
                <a:latin typeface="Arial"/>
              </a:endParaRPr>
            </a:p>
          </p:txBody>
        </p:sp>
        <p:sp>
          <p:nvSpPr>
            <p:cNvPr id="24" name="TextBox 23">
              <a:extLst>
                <a:ext uri="{FF2B5EF4-FFF2-40B4-BE49-F238E27FC236}">
                  <a16:creationId xmlns="" xmlns:a16="http://schemas.microsoft.com/office/drawing/2014/main" id="{17FFB494-114A-324A-84B0-16D23AA9ECE5}"/>
                </a:ext>
              </a:extLst>
            </p:cNvPr>
            <p:cNvSpPr txBox="1"/>
            <p:nvPr/>
          </p:nvSpPr>
          <p:spPr>
            <a:xfrm>
              <a:off x="8196785" y="2548097"/>
              <a:ext cx="318565" cy="246221"/>
            </a:xfrm>
            <a:prstGeom prst="rect">
              <a:avLst/>
            </a:prstGeom>
            <a:noFill/>
          </p:spPr>
          <p:txBody>
            <a:bodyPr wrap="square" lIns="0" tIns="0" rIns="0" bIns="0" rtlCol="0">
              <a:spAutoFit/>
            </a:bodyPr>
            <a:lstStyle/>
            <a:p>
              <a:pPr algn="ctr">
                <a:spcBef>
                  <a:spcPts val="500"/>
                </a:spcBef>
                <a:buSzPct val="100000"/>
              </a:pPr>
              <a:r>
                <a:rPr lang="en-US" sz="800" b="1" dirty="0">
                  <a:solidFill>
                    <a:srgbClr val="313131"/>
                  </a:solidFill>
                </a:rPr>
                <a:t>Go- Live</a:t>
              </a:r>
            </a:p>
          </p:txBody>
        </p:sp>
        <p:sp>
          <p:nvSpPr>
            <p:cNvPr id="27" name="5-Point Star 26">
              <a:extLst>
                <a:ext uri="{FF2B5EF4-FFF2-40B4-BE49-F238E27FC236}">
                  <a16:creationId xmlns="" xmlns:a16="http://schemas.microsoft.com/office/drawing/2014/main" id="{3C478508-9810-384D-864F-6D15E729A489}"/>
                </a:ext>
              </a:extLst>
            </p:cNvPr>
            <p:cNvSpPr/>
            <p:nvPr/>
          </p:nvSpPr>
          <p:spPr bwMode="auto">
            <a:xfrm>
              <a:off x="8282365" y="2802036"/>
              <a:ext cx="146843" cy="149490"/>
            </a:xfrm>
            <a:prstGeom prst="star5">
              <a:avLst/>
            </a:prstGeom>
            <a:solidFill>
              <a:srgbClr val="FF0000"/>
            </a:solidFill>
            <a:ln w="9525" cap="flat" cmpd="sng" algn="ctr">
              <a:solidFill>
                <a:srgbClr val="002776"/>
              </a:solidFill>
              <a:prstDash val="solid"/>
              <a:round/>
              <a:headEnd type="none" w="med" len="med"/>
              <a:tailEnd type="none" w="med" len="med"/>
            </a:ln>
            <a:effectLst/>
          </p:spPr>
          <p:txBody>
            <a:bodyPr lIns="60960" tIns="60960" rIns="60960" bIns="60960"/>
            <a:lstStyle/>
            <a:p>
              <a:pPr defTabSz="761970">
                <a:spcBef>
                  <a:spcPts val="0"/>
                </a:spcBef>
                <a:spcAft>
                  <a:spcPts val="250"/>
                </a:spcAft>
                <a:defRPr/>
              </a:pPr>
              <a:endParaRPr lang="en-CA" sz="833" kern="0" dirty="0">
                <a:solidFill>
                  <a:srgbClr val="FFFFFF"/>
                </a:solidFill>
                <a:latin typeface="Arial"/>
              </a:endParaRPr>
            </a:p>
          </p:txBody>
        </p:sp>
        <p:sp>
          <p:nvSpPr>
            <p:cNvPr id="28" name="TextBox 27">
              <a:extLst>
                <a:ext uri="{FF2B5EF4-FFF2-40B4-BE49-F238E27FC236}">
                  <a16:creationId xmlns="" xmlns:a16="http://schemas.microsoft.com/office/drawing/2014/main" id="{5E517684-48C7-B047-81D3-50DA1BD144F5}"/>
                </a:ext>
              </a:extLst>
            </p:cNvPr>
            <p:cNvSpPr txBox="1"/>
            <p:nvPr/>
          </p:nvSpPr>
          <p:spPr>
            <a:xfrm>
              <a:off x="7750011" y="2697144"/>
              <a:ext cx="255212" cy="107722"/>
            </a:xfrm>
            <a:prstGeom prst="rect">
              <a:avLst/>
            </a:prstGeom>
            <a:noFill/>
          </p:spPr>
          <p:txBody>
            <a:bodyPr wrap="square" lIns="0" tIns="0" rIns="0" bIns="0" rtlCol="0">
              <a:spAutoFit/>
            </a:bodyPr>
            <a:lstStyle/>
            <a:p>
              <a:pPr>
                <a:spcBef>
                  <a:spcPts val="600"/>
                </a:spcBef>
                <a:buSzPct val="100000"/>
              </a:pPr>
              <a:r>
                <a:rPr lang="en-US" sz="700" b="1" dirty="0">
                  <a:solidFill>
                    <a:schemeClr val="bg1"/>
                  </a:solidFill>
                </a:rPr>
                <a:t>UAT</a:t>
              </a:r>
            </a:p>
          </p:txBody>
        </p:sp>
        <p:sp>
          <p:nvSpPr>
            <p:cNvPr id="29" name="TextBox 28">
              <a:extLst>
                <a:ext uri="{FF2B5EF4-FFF2-40B4-BE49-F238E27FC236}">
                  <a16:creationId xmlns="" xmlns:a16="http://schemas.microsoft.com/office/drawing/2014/main" id="{5BA322F4-5089-8047-9048-0EBE9AB28C47}"/>
                </a:ext>
              </a:extLst>
            </p:cNvPr>
            <p:cNvSpPr txBox="1"/>
            <p:nvPr/>
          </p:nvSpPr>
          <p:spPr>
            <a:xfrm>
              <a:off x="7254417" y="2700774"/>
              <a:ext cx="255212" cy="107722"/>
            </a:xfrm>
            <a:prstGeom prst="rect">
              <a:avLst/>
            </a:prstGeom>
            <a:noFill/>
          </p:spPr>
          <p:txBody>
            <a:bodyPr wrap="square" lIns="0" tIns="0" rIns="0" bIns="0" rtlCol="0">
              <a:spAutoFit/>
            </a:bodyPr>
            <a:lstStyle/>
            <a:p>
              <a:pPr>
                <a:spcBef>
                  <a:spcPts val="600"/>
                </a:spcBef>
                <a:buSzPct val="100000"/>
              </a:pPr>
              <a:r>
                <a:rPr lang="en-US" sz="700" b="1" dirty="0">
                  <a:solidFill>
                    <a:schemeClr val="bg1"/>
                  </a:solidFill>
                </a:rPr>
                <a:t>SIT2</a:t>
              </a:r>
            </a:p>
          </p:txBody>
        </p:sp>
        <p:sp>
          <p:nvSpPr>
            <p:cNvPr id="30" name="Rectangle 29">
              <a:extLst>
                <a:ext uri="{FF2B5EF4-FFF2-40B4-BE49-F238E27FC236}">
                  <a16:creationId xmlns="" xmlns:a16="http://schemas.microsoft.com/office/drawing/2014/main" id="{F078B9A6-DD07-F044-BB02-8C5001193CE4}"/>
                </a:ext>
              </a:extLst>
            </p:cNvPr>
            <p:cNvSpPr/>
            <p:nvPr/>
          </p:nvSpPr>
          <p:spPr bwMode="gray">
            <a:xfrm>
              <a:off x="7050348" y="2869031"/>
              <a:ext cx="271202" cy="45719"/>
            </a:xfrm>
            <a:prstGeom prst="rect">
              <a:avLst/>
            </a:prstGeom>
            <a:solidFill>
              <a:srgbClr val="FFFF00"/>
            </a:solidFill>
            <a:ln w="19050" algn="ctr">
              <a:solidFill>
                <a:srgbClr val="01184E"/>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3" name="TextBox 32">
              <a:extLst>
                <a:ext uri="{FF2B5EF4-FFF2-40B4-BE49-F238E27FC236}">
                  <a16:creationId xmlns="" xmlns:a16="http://schemas.microsoft.com/office/drawing/2014/main" id="{39BCAE65-46A0-2846-9E18-3B9F09A5B079}"/>
                </a:ext>
              </a:extLst>
            </p:cNvPr>
            <p:cNvSpPr txBox="1"/>
            <p:nvPr/>
          </p:nvSpPr>
          <p:spPr>
            <a:xfrm>
              <a:off x="6878343" y="2696362"/>
              <a:ext cx="255212" cy="107722"/>
            </a:xfrm>
            <a:prstGeom prst="rect">
              <a:avLst/>
            </a:prstGeom>
            <a:noFill/>
          </p:spPr>
          <p:txBody>
            <a:bodyPr wrap="square" lIns="0" tIns="0" rIns="0" bIns="0" rtlCol="0">
              <a:spAutoFit/>
            </a:bodyPr>
            <a:lstStyle/>
            <a:p>
              <a:pPr>
                <a:spcBef>
                  <a:spcPts val="600"/>
                </a:spcBef>
                <a:buSzPct val="100000"/>
              </a:pPr>
              <a:r>
                <a:rPr lang="en-US" sz="700" b="1" dirty="0">
                  <a:solidFill>
                    <a:schemeClr val="bg1"/>
                  </a:solidFill>
                </a:rPr>
                <a:t>SIT1</a:t>
              </a:r>
            </a:p>
          </p:txBody>
        </p:sp>
        <p:sp>
          <p:nvSpPr>
            <p:cNvPr id="34" name="5-Point Star 33">
              <a:extLst>
                <a:ext uri="{FF2B5EF4-FFF2-40B4-BE49-F238E27FC236}">
                  <a16:creationId xmlns="" xmlns:a16="http://schemas.microsoft.com/office/drawing/2014/main" id="{B2620571-D827-7C4D-87E0-0FC42A609660}"/>
                </a:ext>
              </a:extLst>
            </p:cNvPr>
            <p:cNvSpPr/>
            <p:nvPr/>
          </p:nvSpPr>
          <p:spPr bwMode="auto">
            <a:xfrm>
              <a:off x="6931006" y="2817277"/>
              <a:ext cx="126873" cy="129159"/>
            </a:xfrm>
            <a:prstGeom prst="star5">
              <a:avLst/>
            </a:prstGeom>
            <a:solidFill>
              <a:srgbClr val="FFFF00"/>
            </a:solidFill>
            <a:ln w="9525" cap="flat" cmpd="sng" algn="ctr">
              <a:solidFill>
                <a:srgbClr val="002776"/>
              </a:solidFill>
              <a:prstDash val="solid"/>
              <a:round/>
              <a:headEnd type="none" w="med" len="med"/>
              <a:tailEnd type="none" w="med" len="med"/>
            </a:ln>
            <a:effectLst/>
          </p:spPr>
          <p:txBody>
            <a:bodyPr lIns="73152" tIns="73152" rIns="73152" bIns="73152"/>
            <a:lstStyle/>
            <a:p>
              <a:pPr defTabSz="914400">
                <a:spcBef>
                  <a:spcPts val="0"/>
                </a:spcBef>
                <a:spcAft>
                  <a:spcPts val="300"/>
                </a:spcAft>
                <a:defRPr/>
              </a:pPr>
              <a:endParaRPr lang="en-CA" sz="1000" kern="0" dirty="0">
                <a:solidFill>
                  <a:srgbClr val="FFFFFF"/>
                </a:solidFill>
                <a:latin typeface="Arial"/>
              </a:endParaRPr>
            </a:p>
          </p:txBody>
        </p:sp>
        <p:sp>
          <p:nvSpPr>
            <p:cNvPr id="35" name="5-Point Star 34">
              <a:extLst>
                <a:ext uri="{FF2B5EF4-FFF2-40B4-BE49-F238E27FC236}">
                  <a16:creationId xmlns="" xmlns:a16="http://schemas.microsoft.com/office/drawing/2014/main" id="{3AAC3B68-5338-DB4F-8B84-2752CC7DAD9D}"/>
                </a:ext>
              </a:extLst>
            </p:cNvPr>
            <p:cNvSpPr/>
            <p:nvPr/>
          </p:nvSpPr>
          <p:spPr bwMode="auto">
            <a:xfrm>
              <a:off x="7311678" y="2817277"/>
              <a:ext cx="126873" cy="129159"/>
            </a:xfrm>
            <a:prstGeom prst="star5">
              <a:avLst/>
            </a:prstGeom>
            <a:solidFill>
              <a:srgbClr val="FFFF00"/>
            </a:solidFill>
            <a:ln w="9525" cap="flat" cmpd="sng" algn="ctr">
              <a:solidFill>
                <a:srgbClr val="002776"/>
              </a:solidFill>
              <a:prstDash val="solid"/>
              <a:round/>
              <a:headEnd type="none" w="med" len="med"/>
              <a:tailEnd type="none" w="med" len="med"/>
            </a:ln>
            <a:effectLst/>
          </p:spPr>
          <p:txBody>
            <a:bodyPr lIns="73152" tIns="73152" rIns="73152" bIns="73152"/>
            <a:lstStyle/>
            <a:p>
              <a:pPr defTabSz="914400">
                <a:spcBef>
                  <a:spcPts val="0"/>
                </a:spcBef>
                <a:spcAft>
                  <a:spcPts val="300"/>
                </a:spcAft>
                <a:defRPr/>
              </a:pPr>
              <a:endParaRPr lang="en-CA" sz="1000" kern="0" dirty="0">
                <a:solidFill>
                  <a:srgbClr val="FFFFFF"/>
                </a:solidFill>
                <a:latin typeface="Arial"/>
              </a:endParaRPr>
            </a:p>
          </p:txBody>
        </p:sp>
        <p:sp>
          <p:nvSpPr>
            <p:cNvPr id="36" name="5-Point Star 35">
              <a:extLst>
                <a:ext uri="{FF2B5EF4-FFF2-40B4-BE49-F238E27FC236}">
                  <a16:creationId xmlns="" xmlns:a16="http://schemas.microsoft.com/office/drawing/2014/main" id="{6F0A4EAC-61D2-AB4D-AEE9-24307DA8B1FB}"/>
                </a:ext>
              </a:extLst>
            </p:cNvPr>
            <p:cNvSpPr/>
            <p:nvPr/>
          </p:nvSpPr>
          <p:spPr bwMode="auto">
            <a:xfrm>
              <a:off x="7779019" y="2820155"/>
              <a:ext cx="126873" cy="129159"/>
            </a:xfrm>
            <a:prstGeom prst="star5">
              <a:avLst/>
            </a:prstGeom>
            <a:solidFill>
              <a:srgbClr val="FFFF00"/>
            </a:solidFill>
            <a:ln w="9525" cap="flat" cmpd="sng" algn="ctr">
              <a:solidFill>
                <a:srgbClr val="002776"/>
              </a:solidFill>
              <a:prstDash val="solid"/>
              <a:round/>
              <a:headEnd type="none" w="med" len="med"/>
              <a:tailEnd type="none" w="med" len="med"/>
            </a:ln>
            <a:effectLst/>
          </p:spPr>
          <p:txBody>
            <a:bodyPr lIns="73152" tIns="73152" rIns="73152" bIns="73152"/>
            <a:lstStyle/>
            <a:p>
              <a:pPr defTabSz="914400">
                <a:spcBef>
                  <a:spcPts val="0"/>
                </a:spcBef>
                <a:spcAft>
                  <a:spcPts val="300"/>
                </a:spcAft>
                <a:defRPr/>
              </a:pPr>
              <a:endParaRPr lang="en-CA" sz="1000" kern="0" dirty="0">
                <a:solidFill>
                  <a:srgbClr val="FFFFFF"/>
                </a:solidFill>
                <a:latin typeface="Arial"/>
              </a:endParaRPr>
            </a:p>
          </p:txBody>
        </p:sp>
        <p:sp>
          <p:nvSpPr>
            <p:cNvPr id="37" name="TextBox 36">
              <a:extLst>
                <a:ext uri="{FF2B5EF4-FFF2-40B4-BE49-F238E27FC236}">
                  <a16:creationId xmlns="" xmlns:a16="http://schemas.microsoft.com/office/drawing/2014/main" id="{095D93CC-87C1-204D-825E-9B6DE4B56438}"/>
                </a:ext>
              </a:extLst>
            </p:cNvPr>
            <p:cNvSpPr txBox="1"/>
            <p:nvPr/>
          </p:nvSpPr>
          <p:spPr>
            <a:xfrm>
              <a:off x="6538321" y="2515172"/>
              <a:ext cx="262529" cy="107722"/>
            </a:xfrm>
            <a:prstGeom prst="rect">
              <a:avLst/>
            </a:prstGeom>
            <a:noFill/>
          </p:spPr>
          <p:txBody>
            <a:bodyPr wrap="square" lIns="0" tIns="0" rIns="0" bIns="0" rtlCol="0">
              <a:spAutoFit/>
            </a:bodyPr>
            <a:lstStyle/>
            <a:p>
              <a:pPr>
                <a:spcBef>
                  <a:spcPts val="600"/>
                </a:spcBef>
                <a:buSzPct val="100000"/>
              </a:pPr>
              <a:r>
                <a:rPr lang="en-US" sz="700" b="1" dirty="0">
                  <a:solidFill>
                    <a:schemeClr val="bg1"/>
                  </a:solidFill>
                </a:rPr>
                <a:t>CIT3</a:t>
              </a:r>
            </a:p>
          </p:txBody>
        </p:sp>
        <p:sp>
          <p:nvSpPr>
            <p:cNvPr id="38" name="TextBox 37">
              <a:extLst>
                <a:ext uri="{FF2B5EF4-FFF2-40B4-BE49-F238E27FC236}">
                  <a16:creationId xmlns="" xmlns:a16="http://schemas.microsoft.com/office/drawing/2014/main" id="{0869A77C-2334-344D-AD24-9CAA77792B80}"/>
                </a:ext>
              </a:extLst>
            </p:cNvPr>
            <p:cNvSpPr txBox="1"/>
            <p:nvPr/>
          </p:nvSpPr>
          <p:spPr>
            <a:xfrm>
              <a:off x="6070601" y="2515759"/>
              <a:ext cx="298450" cy="106791"/>
            </a:xfrm>
            <a:prstGeom prst="rect">
              <a:avLst/>
            </a:prstGeom>
            <a:noFill/>
          </p:spPr>
          <p:txBody>
            <a:bodyPr wrap="square" lIns="0" tIns="0" rIns="0" bIns="0" rtlCol="0">
              <a:spAutoFit/>
            </a:bodyPr>
            <a:lstStyle/>
            <a:p>
              <a:pPr>
                <a:spcBef>
                  <a:spcPts val="600"/>
                </a:spcBef>
                <a:buSzPct val="100000"/>
              </a:pPr>
              <a:r>
                <a:rPr lang="en-US" sz="700" b="1" dirty="0">
                  <a:solidFill>
                    <a:schemeClr val="bg1"/>
                  </a:solidFill>
                </a:rPr>
                <a:t>CIT2</a:t>
              </a:r>
            </a:p>
          </p:txBody>
        </p:sp>
        <p:sp>
          <p:nvSpPr>
            <p:cNvPr id="39" name="5-Point Star 38">
              <a:extLst>
                <a:ext uri="{FF2B5EF4-FFF2-40B4-BE49-F238E27FC236}">
                  <a16:creationId xmlns="" xmlns:a16="http://schemas.microsoft.com/office/drawing/2014/main" id="{5E6AE101-4AB0-8948-9FFF-F71D48EAD297}"/>
                </a:ext>
              </a:extLst>
            </p:cNvPr>
            <p:cNvSpPr/>
            <p:nvPr/>
          </p:nvSpPr>
          <p:spPr bwMode="auto">
            <a:xfrm>
              <a:off x="6108463" y="2640390"/>
              <a:ext cx="126873" cy="129159"/>
            </a:xfrm>
            <a:prstGeom prst="star5">
              <a:avLst/>
            </a:prstGeom>
            <a:solidFill>
              <a:srgbClr val="FFFF00"/>
            </a:solidFill>
            <a:ln w="9525" cap="flat" cmpd="sng" algn="ctr">
              <a:solidFill>
                <a:srgbClr val="002776"/>
              </a:solidFill>
              <a:prstDash val="solid"/>
              <a:round/>
              <a:headEnd type="none" w="med" len="med"/>
              <a:tailEnd type="none" w="med" len="med"/>
            </a:ln>
            <a:effectLst/>
          </p:spPr>
          <p:txBody>
            <a:bodyPr lIns="73152" tIns="73152" rIns="73152" bIns="73152"/>
            <a:lstStyle/>
            <a:p>
              <a:pPr defTabSz="914400">
                <a:spcBef>
                  <a:spcPts val="0"/>
                </a:spcBef>
                <a:spcAft>
                  <a:spcPts val="300"/>
                </a:spcAft>
                <a:defRPr/>
              </a:pPr>
              <a:endParaRPr lang="en-CA" sz="1000" kern="0" dirty="0">
                <a:solidFill>
                  <a:srgbClr val="FFFFFF"/>
                </a:solidFill>
                <a:latin typeface="Arial"/>
              </a:endParaRPr>
            </a:p>
          </p:txBody>
        </p:sp>
        <p:sp>
          <p:nvSpPr>
            <p:cNvPr id="40" name="5-Point Star 39">
              <a:extLst>
                <a:ext uri="{FF2B5EF4-FFF2-40B4-BE49-F238E27FC236}">
                  <a16:creationId xmlns="" xmlns:a16="http://schemas.microsoft.com/office/drawing/2014/main" id="{2855B127-DF07-334B-BC85-A8DBE3F1C3D4}"/>
                </a:ext>
              </a:extLst>
            </p:cNvPr>
            <p:cNvSpPr/>
            <p:nvPr/>
          </p:nvSpPr>
          <p:spPr bwMode="auto">
            <a:xfrm>
              <a:off x="6571245" y="2638407"/>
              <a:ext cx="126873" cy="129159"/>
            </a:xfrm>
            <a:prstGeom prst="star5">
              <a:avLst/>
            </a:prstGeom>
            <a:solidFill>
              <a:srgbClr val="FFFF00"/>
            </a:solidFill>
            <a:ln w="9525" cap="flat" cmpd="sng" algn="ctr">
              <a:solidFill>
                <a:srgbClr val="002776"/>
              </a:solidFill>
              <a:prstDash val="solid"/>
              <a:round/>
              <a:headEnd type="none" w="med" len="med"/>
              <a:tailEnd type="none" w="med" len="med"/>
            </a:ln>
            <a:effectLst/>
          </p:spPr>
          <p:txBody>
            <a:bodyPr lIns="73152" tIns="73152" rIns="73152" bIns="73152"/>
            <a:lstStyle/>
            <a:p>
              <a:pPr defTabSz="914400">
                <a:spcBef>
                  <a:spcPts val="0"/>
                </a:spcBef>
                <a:spcAft>
                  <a:spcPts val="300"/>
                </a:spcAft>
                <a:defRPr/>
              </a:pPr>
              <a:endParaRPr lang="en-CA" sz="1000" kern="0" dirty="0">
                <a:solidFill>
                  <a:srgbClr val="FFFFFF"/>
                </a:solidFill>
                <a:latin typeface="Arial"/>
              </a:endParaRPr>
            </a:p>
          </p:txBody>
        </p:sp>
        <p:sp>
          <p:nvSpPr>
            <p:cNvPr id="41" name="TextBox 40">
              <a:extLst>
                <a:ext uri="{FF2B5EF4-FFF2-40B4-BE49-F238E27FC236}">
                  <a16:creationId xmlns="" xmlns:a16="http://schemas.microsoft.com/office/drawing/2014/main" id="{19249B3F-FD30-A443-8893-6758289C65E2}"/>
                </a:ext>
              </a:extLst>
            </p:cNvPr>
            <p:cNvSpPr txBox="1"/>
            <p:nvPr/>
          </p:nvSpPr>
          <p:spPr>
            <a:xfrm>
              <a:off x="5473700" y="2515759"/>
              <a:ext cx="279163" cy="107722"/>
            </a:xfrm>
            <a:prstGeom prst="rect">
              <a:avLst/>
            </a:prstGeom>
            <a:noFill/>
          </p:spPr>
          <p:txBody>
            <a:bodyPr wrap="square" lIns="0" tIns="0" rIns="0" bIns="0" rtlCol="0">
              <a:spAutoFit/>
            </a:bodyPr>
            <a:lstStyle/>
            <a:p>
              <a:pPr>
                <a:spcBef>
                  <a:spcPts val="600"/>
                </a:spcBef>
                <a:buSzPct val="100000"/>
              </a:pPr>
              <a:r>
                <a:rPr lang="en-US" sz="700" b="1" dirty="0">
                  <a:solidFill>
                    <a:schemeClr val="bg1"/>
                  </a:solidFill>
                </a:rPr>
                <a:t>CIT1</a:t>
              </a:r>
            </a:p>
          </p:txBody>
        </p:sp>
        <p:sp>
          <p:nvSpPr>
            <p:cNvPr id="42" name="5-Point Star 41">
              <a:extLst>
                <a:ext uri="{FF2B5EF4-FFF2-40B4-BE49-F238E27FC236}">
                  <a16:creationId xmlns="" xmlns:a16="http://schemas.microsoft.com/office/drawing/2014/main" id="{8998094C-62B3-604C-93F4-A41743374FFB}"/>
                </a:ext>
              </a:extLst>
            </p:cNvPr>
            <p:cNvSpPr/>
            <p:nvPr/>
          </p:nvSpPr>
          <p:spPr bwMode="auto">
            <a:xfrm>
              <a:off x="5511563" y="2640390"/>
              <a:ext cx="126873" cy="129159"/>
            </a:xfrm>
            <a:prstGeom prst="star5">
              <a:avLst/>
            </a:prstGeom>
            <a:solidFill>
              <a:srgbClr val="FFFF00"/>
            </a:solidFill>
            <a:ln w="9525" cap="flat" cmpd="sng" algn="ctr">
              <a:solidFill>
                <a:srgbClr val="002776"/>
              </a:solidFill>
              <a:prstDash val="solid"/>
              <a:round/>
              <a:headEnd type="none" w="med" len="med"/>
              <a:tailEnd type="none" w="med" len="med"/>
            </a:ln>
            <a:effectLst/>
          </p:spPr>
          <p:txBody>
            <a:bodyPr lIns="73152" tIns="73152" rIns="73152" bIns="73152"/>
            <a:lstStyle/>
            <a:p>
              <a:pPr defTabSz="914400">
                <a:spcBef>
                  <a:spcPts val="0"/>
                </a:spcBef>
                <a:spcAft>
                  <a:spcPts val="300"/>
                </a:spcAft>
                <a:defRPr/>
              </a:pPr>
              <a:endParaRPr lang="en-CA" sz="1000" kern="0" dirty="0">
                <a:solidFill>
                  <a:srgbClr val="FFFFFF"/>
                </a:solidFill>
                <a:latin typeface="Arial"/>
              </a:endParaRPr>
            </a:p>
          </p:txBody>
        </p:sp>
        <p:sp>
          <p:nvSpPr>
            <p:cNvPr id="43" name="Rectangle 42">
              <a:extLst>
                <a:ext uri="{FF2B5EF4-FFF2-40B4-BE49-F238E27FC236}">
                  <a16:creationId xmlns="" xmlns:a16="http://schemas.microsoft.com/office/drawing/2014/main" id="{0FA89E0C-B861-B640-992C-0EDBCC679E7B}"/>
                </a:ext>
              </a:extLst>
            </p:cNvPr>
            <p:cNvSpPr/>
            <p:nvPr/>
          </p:nvSpPr>
          <p:spPr bwMode="gray">
            <a:xfrm>
              <a:off x="7433374" y="2869031"/>
              <a:ext cx="358076" cy="45719"/>
            </a:xfrm>
            <a:prstGeom prst="rect">
              <a:avLst/>
            </a:prstGeom>
            <a:solidFill>
              <a:srgbClr val="FFFF00"/>
            </a:solidFill>
            <a:ln w="19050" algn="ctr">
              <a:solidFill>
                <a:srgbClr val="01184E"/>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44" name="Rectangle 43">
              <a:extLst>
                <a:ext uri="{FF2B5EF4-FFF2-40B4-BE49-F238E27FC236}">
                  <a16:creationId xmlns="" xmlns:a16="http://schemas.microsoft.com/office/drawing/2014/main" id="{C802C86B-411B-2C4A-A624-262E0C8FB680}"/>
                </a:ext>
              </a:extLst>
            </p:cNvPr>
            <p:cNvSpPr/>
            <p:nvPr/>
          </p:nvSpPr>
          <p:spPr bwMode="gray">
            <a:xfrm>
              <a:off x="5665447" y="2696362"/>
              <a:ext cx="427377" cy="45719"/>
            </a:xfrm>
            <a:prstGeom prst="rect">
              <a:avLst/>
            </a:prstGeom>
            <a:solidFill>
              <a:srgbClr val="FFFF00"/>
            </a:solidFill>
            <a:ln w="19050" algn="ctr">
              <a:solidFill>
                <a:srgbClr val="01184E"/>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45" name="Rectangle 44">
              <a:extLst>
                <a:ext uri="{FF2B5EF4-FFF2-40B4-BE49-F238E27FC236}">
                  <a16:creationId xmlns="" xmlns:a16="http://schemas.microsoft.com/office/drawing/2014/main" id="{0DEB1BC5-21EC-E54C-8422-A0BE1CDF9C97}"/>
                </a:ext>
              </a:extLst>
            </p:cNvPr>
            <p:cNvSpPr/>
            <p:nvPr/>
          </p:nvSpPr>
          <p:spPr bwMode="gray">
            <a:xfrm>
              <a:off x="6265503" y="2698997"/>
              <a:ext cx="287697" cy="45719"/>
            </a:xfrm>
            <a:prstGeom prst="rect">
              <a:avLst/>
            </a:prstGeom>
            <a:solidFill>
              <a:srgbClr val="FFFF00"/>
            </a:solidFill>
            <a:ln w="19050" algn="ctr">
              <a:solidFill>
                <a:srgbClr val="01184E"/>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46" name="Rectangle 45">
              <a:extLst>
                <a:ext uri="{FF2B5EF4-FFF2-40B4-BE49-F238E27FC236}">
                  <a16:creationId xmlns="" xmlns:a16="http://schemas.microsoft.com/office/drawing/2014/main" id="{30D0706B-3A5D-F84E-BA04-9EE31D6223D8}"/>
                </a:ext>
              </a:extLst>
            </p:cNvPr>
            <p:cNvSpPr/>
            <p:nvPr/>
          </p:nvSpPr>
          <p:spPr bwMode="gray">
            <a:xfrm>
              <a:off x="7905309" y="2869031"/>
              <a:ext cx="384615" cy="45719"/>
            </a:xfrm>
            <a:prstGeom prst="rect">
              <a:avLst/>
            </a:prstGeom>
            <a:solidFill>
              <a:srgbClr val="FFFF00"/>
            </a:solidFill>
            <a:ln w="19050" algn="ctr">
              <a:solidFill>
                <a:srgbClr val="01184E"/>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nvGrpSpPr>
            <p:cNvPr id="5" name="Group 4">
              <a:extLst>
                <a:ext uri="{FF2B5EF4-FFF2-40B4-BE49-F238E27FC236}">
                  <a16:creationId xmlns="" xmlns:a16="http://schemas.microsoft.com/office/drawing/2014/main" id="{F7A1AD8D-2F89-CA49-9789-681AC5737348}"/>
                </a:ext>
              </a:extLst>
            </p:cNvPr>
            <p:cNvGrpSpPr/>
            <p:nvPr/>
          </p:nvGrpSpPr>
          <p:grpSpPr>
            <a:xfrm>
              <a:off x="6912820" y="1844021"/>
              <a:ext cx="1197700" cy="1588771"/>
              <a:chOff x="6862020" y="1920221"/>
              <a:chExt cx="1197700" cy="1588771"/>
            </a:xfrm>
          </p:grpSpPr>
          <p:cxnSp>
            <p:nvCxnSpPr>
              <p:cNvPr id="21" name="Straight Connector 20">
                <a:extLst>
                  <a:ext uri="{FF2B5EF4-FFF2-40B4-BE49-F238E27FC236}">
                    <a16:creationId xmlns="" xmlns:a16="http://schemas.microsoft.com/office/drawing/2014/main" id="{1A3A0A83-61F2-7045-9905-09B8FAABB4A9}"/>
                  </a:ext>
                </a:extLst>
              </p:cNvPr>
              <p:cNvCxnSpPr>
                <a:cxnSpLocks/>
              </p:cNvCxnSpPr>
              <p:nvPr/>
            </p:nvCxnSpPr>
            <p:spPr>
              <a:xfrm>
                <a:off x="6902171" y="1920221"/>
                <a:ext cx="0" cy="1588771"/>
              </a:xfrm>
              <a:prstGeom prst="line">
                <a:avLst/>
              </a:prstGeom>
              <a:ln w="28575">
                <a:solidFill>
                  <a:srgbClr val="166E3E"/>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903B782D-6865-A84E-B874-6CA24C09B5E1}"/>
                  </a:ext>
                </a:extLst>
              </p:cNvPr>
              <p:cNvSpPr txBox="1"/>
              <p:nvPr/>
            </p:nvSpPr>
            <p:spPr>
              <a:xfrm>
                <a:off x="6862020" y="3188741"/>
                <a:ext cx="1197700" cy="307777"/>
              </a:xfrm>
              <a:prstGeom prst="rect">
                <a:avLst/>
              </a:prstGeom>
              <a:noFill/>
            </p:spPr>
            <p:txBody>
              <a:bodyPr wrap="none" rtlCol="0">
                <a:spAutoFit/>
              </a:bodyPr>
              <a:lstStyle/>
              <a:p>
                <a:r>
                  <a:rPr lang="en-US" sz="1400" b="1" dirty="0"/>
                  <a:t>We are here</a:t>
                </a:r>
              </a:p>
            </p:txBody>
          </p:sp>
        </p:grpSp>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4886325"/>
            <a:ext cx="4467225" cy="1285875"/>
          </a:xfrm>
          <a:prstGeom prst="rect">
            <a:avLst/>
          </a:prstGeom>
        </p:spPr>
      </p:pic>
    </p:spTree>
    <p:extLst>
      <p:ext uri="{BB962C8B-B14F-4D97-AF65-F5344CB8AC3E}">
        <p14:creationId xmlns:p14="http://schemas.microsoft.com/office/powerpoint/2010/main" val="329663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build="p"/>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33"/>
            <a:ext cx="8229600" cy="1143000"/>
          </a:xfrm>
        </p:spPr>
        <p:txBody>
          <a:bodyPr/>
          <a:lstStyle/>
          <a:p>
            <a:r>
              <a:rPr lang="en-CA" sz="4000" b="1" dirty="0"/>
              <a:t>Project </a:t>
            </a:r>
            <a:r>
              <a:rPr lang="en-CA" sz="4000" b="1" dirty="0" smtClean="0"/>
              <a:t>Update</a:t>
            </a:r>
            <a:endParaRPr lang="en-CA" sz="4000" b="1" dirty="0"/>
          </a:p>
        </p:txBody>
      </p:sp>
      <p:grpSp>
        <p:nvGrpSpPr>
          <p:cNvPr id="11" name="Group 10">
            <a:extLst>
              <a:ext uri="{FF2B5EF4-FFF2-40B4-BE49-F238E27FC236}">
                <a16:creationId xmlns="" xmlns:a16="http://schemas.microsoft.com/office/drawing/2014/main" id="{23F20AB6-67D5-8447-8E99-C2B25375E6EE}"/>
              </a:ext>
            </a:extLst>
          </p:cNvPr>
          <p:cNvGrpSpPr/>
          <p:nvPr/>
        </p:nvGrpSpPr>
        <p:grpSpPr>
          <a:xfrm>
            <a:off x="79285" y="1225997"/>
            <a:ext cx="2280486" cy="4277495"/>
            <a:chOff x="79285" y="1414105"/>
            <a:chExt cx="2147391" cy="4639864"/>
          </a:xfrm>
        </p:grpSpPr>
        <p:sp>
          <p:nvSpPr>
            <p:cNvPr id="4" name="Freeform 3">
              <a:extLst>
                <a:ext uri="{FF2B5EF4-FFF2-40B4-BE49-F238E27FC236}">
                  <a16:creationId xmlns="" xmlns:a16="http://schemas.microsoft.com/office/drawing/2014/main" id="{566B1538-27E6-E041-AA2F-1A3C1B3D99DC}"/>
                </a:ext>
              </a:extLst>
            </p:cNvPr>
            <p:cNvSpPr/>
            <p:nvPr/>
          </p:nvSpPr>
          <p:spPr>
            <a:xfrm>
              <a:off x="216580" y="1414105"/>
              <a:ext cx="1923231" cy="831403"/>
            </a:xfrm>
            <a:custGeom>
              <a:avLst/>
              <a:gdLst>
                <a:gd name="connsiteX0" fmla="*/ 0 w 1817171"/>
                <a:gd name="connsiteY0" fmla="*/ 0 h 726868"/>
                <a:gd name="connsiteX1" fmla="*/ 1453737 w 1817171"/>
                <a:gd name="connsiteY1" fmla="*/ 0 h 726868"/>
                <a:gd name="connsiteX2" fmla="*/ 1817171 w 1817171"/>
                <a:gd name="connsiteY2" fmla="*/ 363434 h 726868"/>
                <a:gd name="connsiteX3" fmla="*/ 1453737 w 1817171"/>
                <a:gd name="connsiteY3" fmla="*/ 726868 h 726868"/>
                <a:gd name="connsiteX4" fmla="*/ 0 w 1817171"/>
                <a:gd name="connsiteY4" fmla="*/ 726868 h 726868"/>
                <a:gd name="connsiteX5" fmla="*/ 363434 w 1817171"/>
                <a:gd name="connsiteY5" fmla="*/ 363434 h 726868"/>
                <a:gd name="connsiteX6" fmla="*/ 0 w 1817171"/>
                <a:gd name="connsiteY6" fmla="*/ 0 h 72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7171" h="726868">
                  <a:moveTo>
                    <a:pt x="0" y="0"/>
                  </a:moveTo>
                  <a:lnTo>
                    <a:pt x="1453737" y="0"/>
                  </a:lnTo>
                  <a:lnTo>
                    <a:pt x="1817171" y="363434"/>
                  </a:lnTo>
                  <a:lnTo>
                    <a:pt x="1453737" y="726868"/>
                  </a:lnTo>
                  <a:lnTo>
                    <a:pt x="0" y="726868"/>
                  </a:lnTo>
                  <a:lnTo>
                    <a:pt x="363434" y="363434"/>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19441" tIns="18669" rIns="382103" bIns="18669" numCol="1" spcCol="1270" anchor="ctr" anchorCtr="0">
              <a:noAutofit/>
            </a:bodyPr>
            <a:lstStyle/>
            <a:p>
              <a:pPr algn="ctr" defTabSz="622300">
                <a:lnSpc>
                  <a:spcPct val="90000"/>
                </a:lnSpc>
                <a:spcAft>
                  <a:spcPct val="35000"/>
                </a:spcAft>
              </a:pPr>
              <a:r>
                <a:rPr lang="en-US" sz="1400" dirty="0" smtClean="0">
                  <a:solidFill>
                    <a:srgbClr val="1F497D"/>
                  </a:solidFill>
                  <a:latin typeface="Calibri" panose="020F0502020204030204" pitchFamily="34" charset="0"/>
                </a:rPr>
                <a:t>May - July</a:t>
              </a:r>
              <a:endParaRPr lang="en-US" sz="1400" dirty="0">
                <a:solidFill>
                  <a:srgbClr val="1F497D"/>
                </a:solidFill>
                <a:latin typeface="Calibri" panose="020F0502020204030204" pitchFamily="34" charset="0"/>
              </a:endParaRPr>
            </a:p>
          </p:txBody>
        </p:sp>
        <p:cxnSp>
          <p:nvCxnSpPr>
            <p:cNvPr id="10" name="Straight Arrow Connector 9"/>
            <p:cNvCxnSpPr/>
            <p:nvPr/>
          </p:nvCxnSpPr>
          <p:spPr>
            <a:xfrm flipH="1" flipV="1">
              <a:off x="1066800" y="2245508"/>
              <a:ext cx="15280" cy="53510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6" name="TextBox 15"/>
            <p:cNvSpPr txBox="1"/>
            <p:nvPr/>
          </p:nvSpPr>
          <p:spPr>
            <a:xfrm>
              <a:off x="79285" y="2748855"/>
              <a:ext cx="2147391" cy="330511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CA" sz="1600" i="1" dirty="0" smtClean="0">
                  <a:solidFill>
                    <a:srgbClr val="58585B"/>
                  </a:solidFill>
                  <a:latin typeface="Calibri" panose="020F0502020204030204" pitchFamily="34" charset="0"/>
                </a:rPr>
                <a:t>Critical configuration complete/unit tested; secondary configuration  nearing completion</a:t>
              </a:r>
            </a:p>
            <a:p>
              <a:pPr marL="285750" indent="-285750">
                <a:buFont typeface="Arial" panose="020B0604020202020204" pitchFamily="34" charset="0"/>
                <a:buChar char="•"/>
              </a:pPr>
              <a:r>
                <a:rPr lang="en-CA" sz="1600" i="1" dirty="0" smtClean="0">
                  <a:solidFill>
                    <a:srgbClr val="58585B"/>
                  </a:solidFill>
                  <a:latin typeface="Calibri" panose="020F0502020204030204" pitchFamily="34" charset="0"/>
                </a:rPr>
                <a:t>Academic Advisement (2011)</a:t>
              </a:r>
            </a:p>
            <a:p>
              <a:pPr marL="285750" indent="-285750">
                <a:buFont typeface="Arial" panose="020B0604020202020204" pitchFamily="34" charset="0"/>
                <a:buChar char="•"/>
              </a:pPr>
              <a:r>
                <a:rPr lang="en-CA" sz="1600" i="1" dirty="0" smtClean="0">
                  <a:solidFill>
                    <a:srgbClr val="58585B"/>
                  </a:solidFill>
                  <a:latin typeface="Calibri" panose="020F0502020204030204" pitchFamily="34" charset="0"/>
                </a:rPr>
                <a:t>System Security</a:t>
              </a:r>
            </a:p>
            <a:p>
              <a:pPr marL="285750" indent="-285750">
                <a:buFont typeface="Arial" panose="020B0604020202020204" pitchFamily="34" charset="0"/>
                <a:buChar char="•"/>
              </a:pPr>
              <a:r>
                <a:rPr lang="en-CA" sz="1600" i="1" dirty="0" smtClean="0">
                  <a:solidFill>
                    <a:srgbClr val="58585B"/>
                  </a:solidFill>
                  <a:latin typeface="Calibri" panose="020F0502020204030204" pitchFamily="34" charset="0"/>
                </a:rPr>
                <a:t>Business Process Planning </a:t>
              </a:r>
            </a:p>
            <a:p>
              <a:pPr marL="285750" indent="-285750">
                <a:buFont typeface="Arial" panose="020B0604020202020204" pitchFamily="34" charset="0"/>
                <a:buChar char="•"/>
              </a:pPr>
              <a:r>
                <a:rPr lang="en-CA" sz="1600" i="1" dirty="0" smtClean="0">
                  <a:solidFill>
                    <a:srgbClr val="58585B"/>
                  </a:solidFill>
                  <a:latin typeface="Calibri" panose="020F0502020204030204" pitchFamily="34" charset="0"/>
                </a:rPr>
                <a:t>SIT scenario development</a:t>
              </a:r>
              <a:endParaRPr lang="en-CA" sz="1600" i="1" dirty="0">
                <a:solidFill>
                  <a:srgbClr val="58585B"/>
                </a:solidFill>
                <a:latin typeface="Calibri" panose="020F0502020204030204" pitchFamily="34" charset="0"/>
              </a:endParaRPr>
            </a:p>
          </p:txBody>
        </p:sp>
      </p:grpSp>
      <p:sp>
        <p:nvSpPr>
          <p:cNvPr id="27" name="Right Arrow 26"/>
          <p:cNvSpPr/>
          <p:nvPr/>
        </p:nvSpPr>
        <p:spPr>
          <a:xfrm>
            <a:off x="215516" y="5589240"/>
            <a:ext cx="8712968" cy="576064"/>
          </a:xfrm>
          <a:prstGeom prst="rightArrow">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2000" b="1" dirty="0">
                <a:solidFill>
                  <a:srgbClr val="1F497D"/>
                </a:solidFill>
                <a:latin typeface="Calibri" panose="020F0502020204030204" pitchFamily="34" charset="0"/>
              </a:rPr>
              <a:t>ONGOING COMMUNICATION</a:t>
            </a:r>
            <a:r>
              <a:rPr lang="en-CA" b="1" dirty="0">
                <a:solidFill>
                  <a:srgbClr val="1F497D"/>
                </a:solidFill>
                <a:latin typeface="Calibri" panose="020F0502020204030204" pitchFamily="34" charset="0"/>
              </a:rPr>
              <a:t> </a:t>
            </a:r>
            <a:r>
              <a:rPr lang="en-CA" dirty="0">
                <a:solidFill>
                  <a:srgbClr val="1F497D"/>
                </a:solidFill>
                <a:latin typeface="Calibri" panose="020F0502020204030204" pitchFamily="34" charset="0"/>
              </a:rPr>
              <a:t>WITH ALL STAKEHOLDERS</a:t>
            </a:r>
          </a:p>
        </p:txBody>
      </p:sp>
      <p:sp>
        <p:nvSpPr>
          <p:cNvPr id="28" name="Right Arrow 27"/>
          <p:cNvSpPr/>
          <p:nvPr/>
        </p:nvSpPr>
        <p:spPr>
          <a:xfrm>
            <a:off x="5105400" y="4916454"/>
            <a:ext cx="3823084" cy="576064"/>
          </a:xfrm>
          <a:prstGeom prst="rightArrow">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2000" b="1" dirty="0">
                <a:solidFill>
                  <a:srgbClr val="1F497D"/>
                </a:solidFill>
                <a:latin typeface="Calibri" panose="020F0502020204030204" pitchFamily="34" charset="0"/>
              </a:rPr>
              <a:t>TRAINING           </a:t>
            </a:r>
            <a:r>
              <a:rPr lang="en-CA" sz="1400" dirty="0">
                <a:solidFill>
                  <a:srgbClr val="1F497D"/>
                </a:solidFill>
                <a:latin typeface="Calibri" panose="020F0502020204030204" pitchFamily="34" charset="0"/>
              </a:rPr>
              <a:t>Sep ’18 onwards</a:t>
            </a:r>
            <a:endParaRPr lang="en-CA" dirty="0">
              <a:solidFill>
                <a:srgbClr val="1F497D"/>
              </a:solidFill>
              <a:latin typeface="Calibri" panose="020F0502020204030204" pitchFamily="34" charset="0"/>
            </a:endParaRPr>
          </a:p>
        </p:txBody>
      </p:sp>
      <p:grpSp>
        <p:nvGrpSpPr>
          <p:cNvPr id="12" name="Group 11">
            <a:extLst>
              <a:ext uri="{FF2B5EF4-FFF2-40B4-BE49-F238E27FC236}">
                <a16:creationId xmlns="" xmlns:a16="http://schemas.microsoft.com/office/drawing/2014/main" id="{194292F6-A2A5-FF4E-99DD-8802068CF238}"/>
              </a:ext>
            </a:extLst>
          </p:cNvPr>
          <p:cNvGrpSpPr/>
          <p:nvPr/>
        </p:nvGrpSpPr>
        <p:grpSpPr>
          <a:xfrm>
            <a:off x="2325778" y="1223085"/>
            <a:ext cx="2239343" cy="3152297"/>
            <a:chOff x="1852033" y="1414106"/>
            <a:chExt cx="2180186" cy="3152297"/>
          </a:xfrm>
        </p:grpSpPr>
        <p:sp>
          <p:nvSpPr>
            <p:cNvPr id="6" name="Freeform 5">
              <a:extLst>
                <a:ext uri="{FF2B5EF4-FFF2-40B4-BE49-F238E27FC236}">
                  <a16:creationId xmlns="" xmlns:a16="http://schemas.microsoft.com/office/drawing/2014/main" id="{863F1042-85AB-044D-80EF-670B7CFBC860}"/>
                </a:ext>
              </a:extLst>
            </p:cNvPr>
            <p:cNvSpPr/>
            <p:nvPr/>
          </p:nvSpPr>
          <p:spPr>
            <a:xfrm>
              <a:off x="1852033" y="1414106"/>
              <a:ext cx="2088414" cy="823590"/>
            </a:xfrm>
            <a:custGeom>
              <a:avLst/>
              <a:gdLst>
                <a:gd name="connsiteX0" fmla="*/ 0 w 1817171"/>
                <a:gd name="connsiteY0" fmla="*/ 0 h 726868"/>
                <a:gd name="connsiteX1" fmla="*/ 1453737 w 1817171"/>
                <a:gd name="connsiteY1" fmla="*/ 0 h 726868"/>
                <a:gd name="connsiteX2" fmla="*/ 1817171 w 1817171"/>
                <a:gd name="connsiteY2" fmla="*/ 363434 h 726868"/>
                <a:gd name="connsiteX3" fmla="*/ 1453737 w 1817171"/>
                <a:gd name="connsiteY3" fmla="*/ 726868 h 726868"/>
                <a:gd name="connsiteX4" fmla="*/ 0 w 1817171"/>
                <a:gd name="connsiteY4" fmla="*/ 726868 h 726868"/>
                <a:gd name="connsiteX5" fmla="*/ 363434 w 1817171"/>
                <a:gd name="connsiteY5" fmla="*/ 363434 h 726868"/>
                <a:gd name="connsiteX6" fmla="*/ 0 w 1817171"/>
                <a:gd name="connsiteY6" fmla="*/ 0 h 72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7171" h="726868">
                  <a:moveTo>
                    <a:pt x="0" y="0"/>
                  </a:moveTo>
                  <a:lnTo>
                    <a:pt x="1453737" y="0"/>
                  </a:lnTo>
                  <a:lnTo>
                    <a:pt x="1817171" y="363434"/>
                  </a:lnTo>
                  <a:lnTo>
                    <a:pt x="1453737" y="726868"/>
                  </a:lnTo>
                  <a:lnTo>
                    <a:pt x="0" y="726868"/>
                  </a:lnTo>
                  <a:lnTo>
                    <a:pt x="363434" y="363434"/>
                  </a:lnTo>
                  <a:lnTo>
                    <a:pt x="0" y="0"/>
                  </a:lnTo>
                  <a:close/>
                </a:path>
              </a:pathLst>
            </a:custGeom>
            <a:solidFill>
              <a:srgbClr val="FFC000"/>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19441" tIns="18669" rIns="382103" bIns="18669" numCol="1" spcCol="1270" anchor="ctr" anchorCtr="0">
              <a:noAutofit/>
            </a:bodyPr>
            <a:lstStyle/>
            <a:p>
              <a:pPr algn="ctr" defTabSz="622300">
                <a:lnSpc>
                  <a:spcPct val="90000"/>
                </a:lnSpc>
                <a:spcAft>
                  <a:spcPct val="35000"/>
                </a:spcAft>
              </a:pPr>
              <a:r>
                <a:rPr lang="en-US" sz="1400" b="1" dirty="0" smtClean="0">
                  <a:solidFill>
                    <a:srgbClr val="1F497D"/>
                  </a:solidFill>
                  <a:latin typeface="Calibri" panose="020F0502020204030204" pitchFamily="34" charset="0"/>
                </a:rPr>
                <a:t>System Integration Testing </a:t>
              </a:r>
              <a:endParaRPr lang="en-US" sz="1400" b="1" dirty="0">
                <a:solidFill>
                  <a:srgbClr val="1F497D"/>
                </a:solidFill>
                <a:latin typeface="Calibri" panose="020F0502020204030204" pitchFamily="34" charset="0"/>
              </a:endParaRPr>
            </a:p>
            <a:p>
              <a:pPr algn="ctr" defTabSz="622300">
                <a:lnSpc>
                  <a:spcPct val="90000"/>
                </a:lnSpc>
                <a:spcAft>
                  <a:spcPct val="35000"/>
                </a:spcAft>
              </a:pPr>
              <a:r>
                <a:rPr lang="en-US" sz="1350" dirty="0" smtClean="0">
                  <a:solidFill>
                    <a:srgbClr val="1F497D"/>
                  </a:solidFill>
                  <a:latin typeface="Calibri" panose="020F0502020204030204" pitchFamily="34" charset="0"/>
                </a:rPr>
                <a:t>July 9- Sep 21</a:t>
              </a:r>
              <a:endParaRPr lang="en-US" sz="1350" dirty="0">
                <a:solidFill>
                  <a:srgbClr val="1F497D"/>
                </a:solidFill>
                <a:latin typeface="Calibri" panose="020F0502020204030204" pitchFamily="34" charset="0"/>
              </a:endParaRPr>
            </a:p>
          </p:txBody>
        </p:sp>
        <p:sp>
          <p:nvSpPr>
            <p:cNvPr id="22" name="TextBox 21"/>
            <p:cNvSpPr txBox="1"/>
            <p:nvPr/>
          </p:nvSpPr>
          <p:spPr>
            <a:xfrm>
              <a:off x="2000199" y="2750521"/>
              <a:ext cx="2032020"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buFont typeface="Arial" panose="020B0604020202020204" pitchFamily="34" charset="0"/>
                <a:buChar char="•"/>
              </a:pPr>
              <a:r>
                <a:rPr lang="en-US" sz="1600" i="1" dirty="0" smtClean="0">
                  <a:solidFill>
                    <a:srgbClr val="58585B"/>
                  </a:solidFill>
                  <a:latin typeface="Calibri" panose="020F0502020204030204" pitchFamily="34" charset="0"/>
                </a:rPr>
                <a:t>End-to-end testing of the critical build by the core team</a:t>
              </a:r>
            </a:p>
            <a:p>
              <a:pPr marL="171450" indent="-171450">
                <a:buFont typeface="Arial" panose="020B0604020202020204" pitchFamily="34" charset="0"/>
                <a:buChar char="•"/>
              </a:pPr>
              <a:r>
                <a:rPr lang="en-US" sz="1600" i="1" dirty="0" smtClean="0">
                  <a:solidFill>
                    <a:srgbClr val="58585B"/>
                  </a:solidFill>
                  <a:latin typeface="Calibri" panose="020F0502020204030204" pitchFamily="34" charset="0"/>
                </a:rPr>
                <a:t>Report development</a:t>
              </a:r>
            </a:p>
            <a:p>
              <a:pPr marL="171450" indent="-171450">
                <a:buFont typeface="Arial" panose="020B0604020202020204" pitchFamily="34" charset="0"/>
                <a:buChar char="•"/>
              </a:pPr>
              <a:r>
                <a:rPr lang="en-US" sz="1600" i="1" dirty="0" smtClean="0">
                  <a:solidFill>
                    <a:srgbClr val="58585B"/>
                  </a:solidFill>
                  <a:latin typeface="Calibri" panose="020F0502020204030204" pitchFamily="34" charset="0"/>
                </a:rPr>
                <a:t>Secondary configuration complete</a:t>
              </a:r>
              <a:endParaRPr lang="en-US" sz="1600" i="1" dirty="0">
                <a:solidFill>
                  <a:srgbClr val="58585B"/>
                </a:solidFill>
                <a:latin typeface="Calibri" panose="020F0502020204030204" pitchFamily="34" charset="0"/>
              </a:endParaRPr>
            </a:p>
          </p:txBody>
        </p:sp>
        <p:cxnSp>
          <p:nvCxnSpPr>
            <p:cNvPr id="23" name="Straight Arrow Connector 22"/>
            <p:cNvCxnSpPr/>
            <p:nvPr/>
          </p:nvCxnSpPr>
          <p:spPr>
            <a:xfrm flipV="1">
              <a:off x="2947181" y="2245508"/>
              <a:ext cx="7253" cy="50680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grpSp>
        <p:nvGrpSpPr>
          <p:cNvPr id="13" name="Group 12">
            <a:extLst>
              <a:ext uri="{FF2B5EF4-FFF2-40B4-BE49-F238E27FC236}">
                <a16:creationId xmlns="" xmlns:a16="http://schemas.microsoft.com/office/drawing/2014/main" id="{CEBCE97C-99F9-7143-80AE-B9A3364A52A8}"/>
              </a:ext>
            </a:extLst>
          </p:cNvPr>
          <p:cNvGrpSpPr/>
          <p:nvPr/>
        </p:nvGrpSpPr>
        <p:grpSpPr>
          <a:xfrm>
            <a:off x="4548963" y="1225997"/>
            <a:ext cx="2536717" cy="2657211"/>
            <a:chOff x="3823430" y="1418538"/>
            <a:chExt cx="1811249" cy="2657211"/>
          </a:xfrm>
        </p:grpSpPr>
        <p:sp>
          <p:nvSpPr>
            <p:cNvPr id="7" name="Freeform 6">
              <a:extLst>
                <a:ext uri="{FF2B5EF4-FFF2-40B4-BE49-F238E27FC236}">
                  <a16:creationId xmlns="" xmlns:a16="http://schemas.microsoft.com/office/drawing/2014/main" id="{4EE75E49-CAAC-8442-BCBB-AE99978EC3E9}"/>
                </a:ext>
              </a:extLst>
            </p:cNvPr>
            <p:cNvSpPr/>
            <p:nvPr/>
          </p:nvSpPr>
          <p:spPr>
            <a:xfrm>
              <a:off x="3823430" y="1418538"/>
              <a:ext cx="1702371" cy="823590"/>
            </a:xfrm>
            <a:custGeom>
              <a:avLst/>
              <a:gdLst>
                <a:gd name="connsiteX0" fmla="*/ 0 w 2121820"/>
                <a:gd name="connsiteY0" fmla="*/ 0 h 726868"/>
                <a:gd name="connsiteX1" fmla="*/ 1758386 w 2121820"/>
                <a:gd name="connsiteY1" fmla="*/ 0 h 726868"/>
                <a:gd name="connsiteX2" fmla="*/ 2121820 w 2121820"/>
                <a:gd name="connsiteY2" fmla="*/ 363434 h 726868"/>
                <a:gd name="connsiteX3" fmla="*/ 1758386 w 2121820"/>
                <a:gd name="connsiteY3" fmla="*/ 726868 h 726868"/>
                <a:gd name="connsiteX4" fmla="*/ 0 w 2121820"/>
                <a:gd name="connsiteY4" fmla="*/ 726868 h 726868"/>
                <a:gd name="connsiteX5" fmla="*/ 363434 w 2121820"/>
                <a:gd name="connsiteY5" fmla="*/ 363434 h 726868"/>
                <a:gd name="connsiteX6" fmla="*/ 0 w 2121820"/>
                <a:gd name="connsiteY6" fmla="*/ 0 h 72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1820" h="726868">
                  <a:moveTo>
                    <a:pt x="0" y="0"/>
                  </a:moveTo>
                  <a:lnTo>
                    <a:pt x="1758386" y="0"/>
                  </a:lnTo>
                  <a:lnTo>
                    <a:pt x="2121820" y="363434"/>
                  </a:lnTo>
                  <a:lnTo>
                    <a:pt x="1758386" y="726868"/>
                  </a:lnTo>
                  <a:lnTo>
                    <a:pt x="0" y="726868"/>
                  </a:lnTo>
                  <a:lnTo>
                    <a:pt x="363434" y="363434"/>
                  </a:lnTo>
                  <a:lnTo>
                    <a:pt x="0" y="0"/>
                  </a:lnTo>
                  <a:close/>
                </a:path>
              </a:pathLst>
            </a:custGeom>
            <a:solidFill>
              <a:srgbClr val="FFC000"/>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19441" tIns="18669" rIns="382103" bIns="18669" numCol="1" spcCol="1270" anchor="ctr" anchorCtr="0">
              <a:noAutofit/>
            </a:bodyPr>
            <a:lstStyle/>
            <a:p>
              <a:pPr algn="ctr" defTabSz="622300">
                <a:lnSpc>
                  <a:spcPct val="90000"/>
                </a:lnSpc>
                <a:spcAft>
                  <a:spcPct val="35000"/>
                </a:spcAft>
              </a:pPr>
              <a:r>
                <a:rPr lang="en-US" sz="1400" b="1" dirty="0" smtClean="0">
                  <a:solidFill>
                    <a:srgbClr val="1F497D"/>
                  </a:solidFill>
                  <a:latin typeface="Calibri" panose="020F0502020204030204" pitchFamily="34" charset="0"/>
                </a:rPr>
                <a:t>User Acceptance Testing</a:t>
              </a:r>
              <a:endParaRPr lang="en-US" sz="1400" b="1" dirty="0">
                <a:solidFill>
                  <a:srgbClr val="1F497D"/>
                </a:solidFill>
                <a:latin typeface="Calibri" panose="020F0502020204030204" pitchFamily="34" charset="0"/>
              </a:endParaRPr>
            </a:p>
            <a:p>
              <a:pPr algn="ctr" defTabSz="622300">
                <a:lnSpc>
                  <a:spcPct val="90000"/>
                </a:lnSpc>
                <a:spcAft>
                  <a:spcPct val="35000"/>
                </a:spcAft>
              </a:pPr>
              <a:r>
                <a:rPr lang="en-US" sz="1400" dirty="0" smtClean="0">
                  <a:solidFill>
                    <a:srgbClr val="1F497D"/>
                  </a:solidFill>
                  <a:latin typeface="Calibri" panose="020F0502020204030204" pitchFamily="34" charset="0"/>
                </a:rPr>
                <a:t>Sept 24 - Oct 25</a:t>
              </a:r>
              <a:endParaRPr lang="en-US" sz="1400" dirty="0">
                <a:solidFill>
                  <a:srgbClr val="1F497D"/>
                </a:solidFill>
                <a:latin typeface="Calibri" panose="020F0502020204030204" pitchFamily="34" charset="0"/>
              </a:endParaRPr>
            </a:p>
          </p:txBody>
        </p:sp>
        <p:sp>
          <p:nvSpPr>
            <p:cNvPr id="17" name="TextBox 16"/>
            <p:cNvSpPr txBox="1"/>
            <p:nvPr/>
          </p:nvSpPr>
          <p:spPr>
            <a:xfrm>
              <a:off x="3907547" y="2752310"/>
              <a:ext cx="1727132"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CA" sz="1600" i="1" dirty="0" smtClean="0">
                  <a:solidFill>
                    <a:srgbClr val="58585B"/>
                  </a:solidFill>
                  <a:latin typeface="Calibri" panose="020F0502020204030204" pitchFamily="34" charset="0"/>
                </a:rPr>
                <a:t>End-to-end testing by key UWindsor personnel</a:t>
              </a:r>
            </a:p>
            <a:p>
              <a:pPr marL="285750" indent="-285750">
                <a:buFont typeface="Arial" panose="020B0604020202020204" pitchFamily="34" charset="0"/>
                <a:buChar char="•"/>
              </a:pPr>
              <a:r>
                <a:rPr lang="en-CA" sz="1600" i="1" dirty="0" smtClean="0">
                  <a:solidFill>
                    <a:srgbClr val="58585B"/>
                  </a:solidFill>
                  <a:latin typeface="Calibri" panose="020F0502020204030204" pitchFamily="34" charset="0"/>
                </a:rPr>
                <a:t>Report development continues</a:t>
              </a:r>
              <a:endParaRPr lang="en-CA" sz="1600" i="1" dirty="0">
                <a:solidFill>
                  <a:srgbClr val="58585B"/>
                </a:solidFill>
                <a:latin typeface="Calibri" panose="020F0502020204030204" pitchFamily="34" charset="0"/>
              </a:endParaRPr>
            </a:p>
          </p:txBody>
        </p:sp>
        <p:cxnSp>
          <p:nvCxnSpPr>
            <p:cNvPr id="30" name="Straight Arrow Connector 29"/>
            <p:cNvCxnSpPr/>
            <p:nvPr/>
          </p:nvCxnSpPr>
          <p:spPr>
            <a:xfrm flipV="1">
              <a:off x="4697980" y="2245508"/>
              <a:ext cx="7253" cy="50680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grpSp>
        <p:nvGrpSpPr>
          <p:cNvPr id="15" name="Group 14">
            <a:extLst>
              <a:ext uri="{FF2B5EF4-FFF2-40B4-BE49-F238E27FC236}">
                <a16:creationId xmlns="" xmlns:a16="http://schemas.microsoft.com/office/drawing/2014/main" id="{F0E87803-6AF9-BC4D-A21A-91F71DEE90DF}"/>
              </a:ext>
            </a:extLst>
          </p:cNvPr>
          <p:cNvGrpSpPr/>
          <p:nvPr/>
        </p:nvGrpSpPr>
        <p:grpSpPr>
          <a:xfrm>
            <a:off x="6858001" y="1225998"/>
            <a:ext cx="2237804" cy="3146911"/>
            <a:chOff x="7247615" y="1414106"/>
            <a:chExt cx="1848189" cy="3146911"/>
          </a:xfrm>
        </p:grpSpPr>
        <p:sp>
          <p:nvSpPr>
            <p:cNvPr id="9" name="Freeform 8">
              <a:extLst>
                <a:ext uri="{FF2B5EF4-FFF2-40B4-BE49-F238E27FC236}">
                  <a16:creationId xmlns="" xmlns:a16="http://schemas.microsoft.com/office/drawing/2014/main" id="{F2CBC943-01E6-A941-9AC1-9815567C0681}"/>
                </a:ext>
              </a:extLst>
            </p:cNvPr>
            <p:cNvSpPr/>
            <p:nvPr/>
          </p:nvSpPr>
          <p:spPr>
            <a:xfrm>
              <a:off x="7247615" y="1414106"/>
              <a:ext cx="1817171" cy="839904"/>
            </a:xfrm>
            <a:custGeom>
              <a:avLst/>
              <a:gdLst>
                <a:gd name="connsiteX0" fmla="*/ 0 w 1817171"/>
                <a:gd name="connsiteY0" fmla="*/ 0 h 726868"/>
                <a:gd name="connsiteX1" fmla="*/ 1453737 w 1817171"/>
                <a:gd name="connsiteY1" fmla="*/ 0 h 726868"/>
                <a:gd name="connsiteX2" fmla="*/ 1817171 w 1817171"/>
                <a:gd name="connsiteY2" fmla="*/ 363434 h 726868"/>
                <a:gd name="connsiteX3" fmla="*/ 1453737 w 1817171"/>
                <a:gd name="connsiteY3" fmla="*/ 726868 h 726868"/>
                <a:gd name="connsiteX4" fmla="*/ 0 w 1817171"/>
                <a:gd name="connsiteY4" fmla="*/ 726868 h 726868"/>
                <a:gd name="connsiteX5" fmla="*/ 363434 w 1817171"/>
                <a:gd name="connsiteY5" fmla="*/ 363434 h 726868"/>
                <a:gd name="connsiteX6" fmla="*/ 0 w 1817171"/>
                <a:gd name="connsiteY6" fmla="*/ 0 h 72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7171" h="726868">
                  <a:moveTo>
                    <a:pt x="0" y="0"/>
                  </a:moveTo>
                  <a:lnTo>
                    <a:pt x="1453737" y="0"/>
                  </a:lnTo>
                  <a:lnTo>
                    <a:pt x="1817171" y="363434"/>
                  </a:lnTo>
                  <a:lnTo>
                    <a:pt x="1453737" y="726868"/>
                  </a:lnTo>
                  <a:lnTo>
                    <a:pt x="0" y="726868"/>
                  </a:lnTo>
                  <a:lnTo>
                    <a:pt x="363434" y="363434"/>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19441" tIns="18669" rIns="382103" bIns="18669" numCol="1" spcCol="1270" anchor="ctr" anchorCtr="0">
              <a:noAutofit/>
            </a:bodyPr>
            <a:lstStyle/>
            <a:p>
              <a:pPr algn="ctr" defTabSz="622300">
                <a:lnSpc>
                  <a:spcPct val="90000"/>
                </a:lnSpc>
                <a:spcAft>
                  <a:spcPct val="35000"/>
                </a:spcAft>
              </a:pPr>
              <a:r>
                <a:rPr lang="en-US" sz="1400" b="1" dirty="0" smtClean="0">
                  <a:solidFill>
                    <a:srgbClr val="1F497D"/>
                  </a:solidFill>
                  <a:latin typeface="Calibri" panose="020F0502020204030204" pitchFamily="34" charset="0"/>
                </a:rPr>
                <a:t>Go Live!</a:t>
              </a:r>
              <a:endParaRPr lang="en-US" sz="1400" b="1" dirty="0">
                <a:solidFill>
                  <a:srgbClr val="1F497D"/>
                </a:solidFill>
                <a:latin typeface="Calibri" panose="020F0502020204030204" pitchFamily="34" charset="0"/>
              </a:endParaRPr>
            </a:p>
            <a:p>
              <a:pPr algn="ctr" defTabSz="622300">
                <a:lnSpc>
                  <a:spcPct val="90000"/>
                </a:lnSpc>
                <a:spcAft>
                  <a:spcPct val="35000"/>
                </a:spcAft>
              </a:pPr>
              <a:r>
                <a:rPr lang="en-US" sz="1400" dirty="0" smtClean="0">
                  <a:solidFill>
                    <a:srgbClr val="1F497D"/>
                  </a:solidFill>
                  <a:latin typeface="Calibri" panose="020F0502020204030204" pitchFamily="34" charset="0"/>
                </a:rPr>
                <a:t>Oct – Nov 26</a:t>
              </a:r>
              <a:endParaRPr lang="en-US" sz="1400" dirty="0">
                <a:solidFill>
                  <a:srgbClr val="1F497D"/>
                </a:solidFill>
                <a:latin typeface="Calibri" panose="020F0502020204030204" pitchFamily="34" charset="0"/>
              </a:endParaRPr>
            </a:p>
          </p:txBody>
        </p:sp>
        <p:sp>
          <p:nvSpPr>
            <p:cNvPr id="26" name="TextBox 25"/>
            <p:cNvSpPr txBox="1"/>
            <p:nvPr/>
          </p:nvSpPr>
          <p:spPr>
            <a:xfrm>
              <a:off x="7589947" y="2745135"/>
              <a:ext cx="1505857"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CA" sz="1600" i="1" dirty="0" smtClean="0">
                  <a:solidFill>
                    <a:srgbClr val="58585B"/>
                  </a:solidFill>
                  <a:latin typeface="Calibri" panose="020F0502020204030204" pitchFamily="34" charset="0"/>
                </a:rPr>
                <a:t>Cutover/Go Live plan designed / implemented</a:t>
              </a:r>
            </a:p>
            <a:p>
              <a:pPr marL="285750" indent="-285750">
                <a:buFont typeface="Arial" panose="020B0604020202020204" pitchFamily="34" charset="0"/>
                <a:buChar char="•"/>
              </a:pPr>
              <a:r>
                <a:rPr lang="en-CA" sz="1600" b="1" i="1" dirty="0" smtClean="0">
                  <a:solidFill>
                    <a:srgbClr val="58585B"/>
                  </a:solidFill>
                  <a:latin typeface="Calibri" panose="020F0502020204030204" pitchFamily="34" charset="0"/>
                </a:rPr>
                <a:t>Go </a:t>
              </a:r>
              <a:r>
                <a:rPr lang="en-CA" sz="1600" b="1" i="1" dirty="0">
                  <a:solidFill>
                    <a:srgbClr val="58585B"/>
                  </a:solidFill>
                  <a:latin typeface="Calibri" panose="020F0502020204030204" pitchFamily="34" charset="0"/>
                </a:rPr>
                <a:t>Live!</a:t>
              </a:r>
            </a:p>
            <a:p>
              <a:pPr marL="285750" indent="-285750">
                <a:buFont typeface="Arial" panose="020B0604020202020204" pitchFamily="34" charset="0"/>
                <a:buChar char="•"/>
              </a:pPr>
              <a:r>
                <a:rPr lang="en-CA" sz="1600" i="1" dirty="0">
                  <a:solidFill>
                    <a:srgbClr val="58585B"/>
                  </a:solidFill>
                  <a:latin typeface="Calibri" panose="020F0502020204030204" pitchFamily="34" charset="0"/>
                </a:rPr>
                <a:t>Support </a:t>
              </a:r>
            </a:p>
            <a:p>
              <a:pPr marL="285750" indent="-285750">
                <a:buFont typeface="Arial" panose="020B0604020202020204" pitchFamily="34" charset="0"/>
                <a:buChar char="•"/>
              </a:pPr>
              <a:r>
                <a:rPr lang="en-CA" sz="1600" i="1" dirty="0">
                  <a:solidFill>
                    <a:srgbClr val="58585B"/>
                  </a:solidFill>
                  <a:latin typeface="Calibri" panose="020F0502020204030204" pitchFamily="34" charset="0"/>
                </a:rPr>
                <a:t>Process </a:t>
              </a:r>
              <a:r>
                <a:rPr lang="en-CA" sz="1600" i="1" dirty="0" smtClean="0">
                  <a:solidFill>
                    <a:srgbClr val="58585B"/>
                  </a:solidFill>
                  <a:latin typeface="Calibri" panose="020F0502020204030204" pitchFamily="34" charset="0"/>
                </a:rPr>
                <a:t>changes operationalized</a:t>
              </a:r>
              <a:endParaRPr lang="en-CA" sz="1600" i="1" dirty="0">
                <a:solidFill>
                  <a:srgbClr val="58585B"/>
                </a:solidFill>
                <a:latin typeface="Calibri" panose="020F0502020204030204" pitchFamily="34" charset="0"/>
              </a:endParaRPr>
            </a:p>
          </p:txBody>
        </p:sp>
        <p:cxnSp>
          <p:nvCxnSpPr>
            <p:cNvPr id="33" name="Straight Arrow Connector 32"/>
            <p:cNvCxnSpPr/>
            <p:nvPr/>
          </p:nvCxnSpPr>
          <p:spPr>
            <a:xfrm flipV="1">
              <a:off x="8153400" y="2254010"/>
              <a:ext cx="0" cy="52489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6279284"/>
            <a:ext cx="1445853" cy="450034"/>
          </a:xfrm>
          <a:prstGeom prst="rect">
            <a:avLst/>
          </a:prstGeom>
        </p:spPr>
      </p:pic>
    </p:spTree>
    <p:extLst>
      <p:ext uri="{BB962C8B-B14F-4D97-AF65-F5344CB8AC3E}">
        <p14:creationId xmlns:p14="http://schemas.microsoft.com/office/powerpoint/2010/main" val="301167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CA" sz="4000" dirty="0" smtClean="0"/>
              <a:t>SIT Faculty of Nursing Example</a:t>
            </a:r>
            <a:endParaRPr lang="en-CA"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4662621"/>
              </p:ext>
            </p:extLst>
          </p:nvPr>
        </p:nvGraphicFramePr>
        <p:xfrm>
          <a:off x="457200" y="914399"/>
          <a:ext cx="8229600" cy="5262793"/>
        </p:xfrm>
        <a:graphic>
          <a:graphicData uri="http://schemas.openxmlformats.org/drawingml/2006/table">
            <a:tbl>
              <a:tblPr>
                <a:tableStyleId>{5C22544A-7EE6-4342-B048-85BDC9FD1C3A}</a:tableStyleId>
              </a:tblPr>
              <a:tblGrid>
                <a:gridCol w="671112"/>
                <a:gridCol w="2603102"/>
                <a:gridCol w="2284494"/>
                <a:gridCol w="2670892"/>
              </a:tblGrid>
              <a:tr h="141348">
                <a:tc>
                  <a:txBody>
                    <a:bodyPr/>
                    <a:lstStyle/>
                    <a:p>
                      <a:pPr algn="ctr" fontAlgn="t"/>
                      <a:r>
                        <a:rPr lang="en-CA" sz="600" u="none" strike="noStrike" baseline="0" dirty="0">
                          <a:effectLst/>
                        </a:rPr>
                        <a:t>Business Process</a:t>
                      </a:r>
                      <a:endParaRPr lang="en-CA" sz="600" b="1" i="0" u="none" strike="noStrike" baseline="0" dirty="0">
                        <a:solidFill>
                          <a:srgbClr val="FFFFFF"/>
                        </a:solidFill>
                        <a:effectLst/>
                        <a:latin typeface="Calibri" panose="020F0502020204030204" pitchFamily="34" charset="0"/>
                      </a:endParaRPr>
                    </a:p>
                  </a:txBody>
                  <a:tcPr marL="2542" marR="2542" marT="2542" marB="0"/>
                </a:tc>
                <a:tc>
                  <a:txBody>
                    <a:bodyPr/>
                    <a:lstStyle/>
                    <a:p>
                      <a:pPr algn="ctr" fontAlgn="t"/>
                      <a:r>
                        <a:rPr lang="en-CA" sz="600" u="none" strike="noStrike" baseline="0">
                          <a:effectLst/>
                        </a:rPr>
                        <a:t>Scenario</a:t>
                      </a:r>
                      <a:endParaRPr lang="en-CA" sz="600" b="1" i="0" u="none" strike="noStrike" baseline="0">
                        <a:solidFill>
                          <a:srgbClr val="FFFFFF"/>
                        </a:solidFill>
                        <a:effectLst/>
                        <a:latin typeface="Calibri" panose="020F0502020204030204" pitchFamily="34" charset="0"/>
                      </a:endParaRPr>
                    </a:p>
                  </a:txBody>
                  <a:tcPr marL="2542" marR="2542" marT="2542" marB="0"/>
                </a:tc>
                <a:tc>
                  <a:txBody>
                    <a:bodyPr/>
                    <a:lstStyle/>
                    <a:p>
                      <a:pPr algn="ctr" fontAlgn="t"/>
                      <a:r>
                        <a:rPr lang="en-CA" sz="600" u="none" strike="noStrike" baseline="0">
                          <a:effectLst/>
                        </a:rPr>
                        <a:t>Navigation</a:t>
                      </a:r>
                      <a:endParaRPr lang="en-CA" sz="600" b="1" i="0" u="none" strike="noStrike" baseline="0">
                        <a:solidFill>
                          <a:srgbClr val="FFFFFF"/>
                        </a:solidFill>
                        <a:effectLst/>
                        <a:latin typeface="Calibri" panose="020F0502020204030204" pitchFamily="34" charset="0"/>
                      </a:endParaRPr>
                    </a:p>
                  </a:txBody>
                  <a:tcPr marL="2542" marR="2542" marT="2542" marB="0"/>
                </a:tc>
                <a:tc>
                  <a:txBody>
                    <a:bodyPr/>
                    <a:lstStyle/>
                    <a:p>
                      <a:pPr algn="ctr" fontAlgn="t"/>
                      <a:r>
                        <a:rPr lang="en-CA" sz="600" u="none" strike="noStrike" baseline="0">
                          <a:effectLst/>
                        </a:rPr>
                        <a:t>Task Description</a:t>
                      </a:r>
                      <a:endParaRPr lang="en-CA" sz="600" b="1" i="0" u="none" strike="noStrike" baseline="0">
                        <a:solidFill>
                          <a:srgbClr val="FFFFFF"/>
                        </a:solidFill>
                        <a:effectLst/>
                        <a:latin typeface="Calibri" panose="020F0502020204030204" pitchFamily="34" charset="0"/>
                      </a:endParaRPr>
                    </a:p>
                  </a:txBody>
                  <a:tcPr marL="2542" marR="2542" marT="2542" marB="0"/>
                </a:tc>
              </a:tr>
              <a:tr h="260375">
                <a:tc>
                  <a:txBody>
                    <a:bodyPr/>
                    <a:lstStyle/>
                    <a:p>
                      <a:pPr algn="l" fontAlgn="t"/>
                      <a:r>
                        <a:rPr lang="en-CA" sz="600" u="none" strike="noStrike" baseline="0" dirty="0">
                          <a:effectLst/>
                        </a:rPr>
                        <a:t>Manage Enrollments</a:t>
                      </a:r>
                      <a:endParaRPr lang="en-CA" sz="600" b="0" i="0" u="none" strike="noStrike" baseline="0" dirty="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Enrol nursing students in winter clinicals prior to reg appt time then run term limits (validation/appointment times)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Records and Enrollment&gt;Career and Program Information:Process Student Groups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Add Student Group NURS to students to be block enrolled in clinical courses using an external file load</a:t>
                      </a:r>
                      <a:endParaRPr lang="en-CA" sz="600" b="0" i="0" u="none" strike="noStrike" baseline="0">
                        <a:solidFill>
                          <a:srgbClr val="000000"/>
                        </a:solidFill>
                        <a:effectLst/>
                        <a:latin typeface="Calibri" panose="020F0502020204030204" pitchFamily="34" charset="0"/>
                      </a:endParaRPr>
                    </a:p>
                  </a:txBody>
                  <a:tcPr marL="2542" marR="2542" marT="2542" marB="0"/>
                </a:tc>
              </a:tr>
              <a:tr h="260375">
                <a:tc>
                  <a:txBody>
                    <a:bodyPr/>
                    <a:lstStyle/>
                    <a:p>
                      <a:pPr algn="l" fontAlgn="t"/>
                      <a:r>
                        <a:rPr lang="en-CA" sz="600" u="none" strike="noStrike" baseline="0">
                          <a:effectLst/>
                        </a:rPr>
                        <a:t>Manage Enrollments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Enrol nursing students in winter clinicals prior to reg appt time then run term limits (validation/appointment times)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dirty="0">
                          <a:effectLst/>
                        </a:rPr>
                        <a:t>Records and Enrollment&gt;Term Processing&gt;Term Activation&gt;Term Activation Batch Process</a:t>
                      </a:r>
                      <a:endParaRPr lang="en-CA" sz="600" b="0" i="0" u="none" strike="noStrike" baseline="0" dirty="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Run Term Activation Batch process to term activate nursing students in the NURS Student Group</a:t>
                      </a:r>
                      <a:endParaRPr lang="en-CA" sz="600" b="0" i="0" u="none" strike="noStrike" baseline="0">
                        <a:solidFill>
                          <a:srgbClr val="000000"/>
                        </a:solidFill>
                        <a:effectLst/>
                        <a:latin typeface="Calibri" panose="020F0502020204030204" pitchFamily="34" charset="0"/>
                      </a:endParaRPr>
                    </a:p>
                  </a:txBody>
                  <a:tcPr marL="2542" marR="2542" marT="2542" marB="0"/>
                </a:tc>
              </a:tr>
              <a:tr h="260375">
                <a:tc>
                  <a:txBody>
                    <a:bodyPr/>
                    <a:lstStyle/>
                    <a:p>
                      <a:pPr algn="l" fontAlgn="t"/>
                      <a:r>
                        <a:rPr lang="en-CA" sz="600" u="none" strike="noStrike" baseline="0">
                          <a:effectLst/>
                        </a:rPr>
                        <a:t>Manage Enrollments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Enrol nursing students in winter clinicals prior to reg appt time then run term limits (validation/appointment times)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dirty="0">
                          <a:effectLst/>
                        </a:rPr>
                        <a:t>Records and Enrollment&gt;Student Term Information&gt;Term Activate a Student</a:t>
                      </a:r>
                      <a:endParaRPr lang="en-CA" sz="600" b="0" i="0" u="none" strike="noStrike" baseline="0" dirty="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Verify that term was activated by checking some of the students in the nursing group.</a:t>
                      </a:r>
                      <a:endParaRPr lang="en-CA" sz="600" b="0" i="0" u="none" strike="noStrike" baseline="0">
                        <a:solidFill>
                          <a:srgbClr val="000000"/>
                        </a:solidFill>
                        <a:effectLst/>
                        <a:latin typeface="Calibri" panose="020F0502020204030204" pitchFamily="34" charset="0"/>
                      </a:endParaRPr>
                    </a:p>
                  </a:txBody>
                  <a:tcPr marL="2542" marR="2542" marT="2542" marB="0"/>
                </a:tc>
              </a:tr>
              <a:tr h="260375">
                <a:tc>
                  <a:txBody>
                    <a:bodyPr/>
                    <a:lstStyle/>
                    <a:p>
                      <a:pPr algn="l" fontAlgn="t"/>
                      <a:r>
                        <a:rPr lang="en-CA" sz="600" u="none" strike="noStrike" baseline="0">
                          <a:effectLst/>
                        </a:rPr>
                        <a:t>Manage Enrollments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Enrol nursing students in winter clinicals prior to reg appt time then run term limits (validation/appointment times)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Records and Enrollment&gt;Enroll Students&gt;Block enrollment&gt;Create Class Block</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Verify class block exist with correct courses</a:t>
                      </a:r>
                      <a:endParaRPr lang="en-CA" sz="600" b="0" i="0" u="none" strike="noStrike" baseline="0">
                        <a:solidFill>
                          <a:srgbClr val="000000"/>
                        </a:solidFill>
                        <a:effectLst/>
                        <a:latin typeface="Calibri" panose="020F0502020204030204" pitchFamily="34" charset="0"/>
                      </a:endParaRPr>
                    </a:p>
                  </a:txBody>
                  <a:tcPr marL="2542" marR="2542" marT="2542" marB="0"/>
                </a:tc>
              </a:tr>
              <a:tr h="637625">
                <a:tc>
                  <a:txBody>
                    <a:bodyPr/>
                    <a:lstStyle/>
                    <a:p>
                      <a:pPr algn="l" fontAlgn="t"/>
                      <a:r>
                        <a:rPr lang="en-CA" sz="600" u="none" strike="noStrike" baseline="0">
                          <a:effectLst/>
                        </a:rPr>
                        <a:t>Manage Enrollments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Enrol nursing students in winter clinicals prior to reg appt time then run term limits (validation/appointment times)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Records and Enrollment&gt;Enroll Students&gt;Block enrollment&gt;Create Student Block</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Verify student block exist with correct students</a:t>
                      </a:r>
                      <a:br>
                        <a:rPr lang="en-CA" sz="600" u="none" strike="noStrike" baseline="0">
                          <a:effectLst/>
                        </a:rPr>
                      </a:br>
                      <a:r>
                        <a:rPr lang="en-CA" sz="600" u="none" strike="noStrike" baseline="0">
                          <a:effectLst/>
                        </a:rPr>
                        <a:t>Selection tool: External File</a:t>
                      </a:r>
                      <a:br>
                        <a:rPr lang="en-CA" sz="600" u="none" strike="noStrike" baseline="0">
                          <a:effectLst/>
                        </a:rPr>
                      </a:br>
                      <a:r>
                        <a:rPr lang="en-CA" sz="600" u="none" strike="noStrike" baseline="0">
                          <a:effectLst/>
                        </a:rPr>
                        <a:t>Upload file : Choose CVS file</a:t>
                      </a:r>
                      <a:br>
                        <a:rPr lang="en-CA" sz="600" u="none" strike="noStrike" baseline="0">
                          <a:effectLst/>
                        </a:rPr>
                      </a:br>
                      <a:r>
                        <a:rPr lang="en-CA" sz="600" u="none" strike="noStrike" baseline="0">
                          <a:effectLst/>
                        </a:rPr>
                        <a:t>File Mapping: Nursing</a:t>
                      </a:r>
                      <a:br>
                        <a:rPr lang="en-CA" sz="600" u="none" strike="noStrike" baseline="0">
                          <a:effectLst/>
                        </a:rPr>
                      </a:br>
                      <a:r>
                        <a:rPr lang="en-CA" sz="600" u="none" strike="noStrike" baseline="0">
                          <a:effectLst/>
                        </a:rPr>
                        <a:t>Hit Preview Selection Results</a:t>
                      </a:r>
                      <a:br>
                        <a:rPr lang="en-CA" sz="600" u="none" strike="noStrike" baseline="0">
                          <a:effectLst/>
                        </a:rPr>
                      </a:br>
                      <a:r>
                        <a:rPr lang="en-CA" sz="600" u="none" strike="noStrike" baseline="0">
                          <a:effectLst/>
                        </a:rPr>
                        <a:t/>
                      </a:r>
                      <a:br>
                        <a:rPr lang="en-CA" sz="600" u="none" strike="noStrike" baseline="0">
                          <a:effectLst/>
                        </a:rPr>
                      </a:br>
                      <a:endParaRPr lang="en-CA" sz="600" b="0" i="0" u="none" strike="noStrike" baseline="0">
                        <a:solidFill>
                          <a:srgbClr val="000000"/>
                        </a:solidFill>
                        <a:effectLst/>
                        <a:latin typeface="Calibri" panose="020F0502020204030204" pitchFamily="34" charset="0"/>
                      </a:endParaRPr>
                    </a:p>
                  </a:txBody>
                  <a:tcPr marL="2542" marR="2542" marT="2542" marB="0"/>
                </a:tc>
              </a:tr>
              <a:tr h="554860">
                <a:tc>
                  <a:txBody>
                    <a:bodyPr/>
                    <a:lstStyle/>
                    <a:p>
                      <a:pPr algn="l" fontAlgn="t"/>
                      <a:r>
                        <a:rPr lang="en-CA" sz="600" u="none" strike="noStrike" baseline="0">
                          <a:effectLst/>
                        </a:rPr>
                        <a:t>Manage Enrollments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Enrol nursing students in winter clinicals prior to reg appt time then run term limits (validation/appointment times)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Records and Enrollment&gt;Enroll Students&gt;Block enrollment&gt;Block Enroll Merge</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Add New Value</a:t>
                      </a:r>
                      <a:br>
                        <a:rPr lang="en-CA" sz="600" u="none" strike="noStrike" baseline="0">
                          <a:effectLst/>
                        </a:rPr>
                      </a:br>
                      <a:r>
                        <a:rPr lang="en-CA" sz="600" u="none" strike="noStrike" baseline="0">
                          <a:effectLst/>
                        </a:rPr>
                        <a:t>Academic Institution : UWin1</a:t>
                      </a:r>
                      <a:br>
                        <a:rPr lang="en-CA" sz="600" u="none" strike="noStrike" baseline="0">
                          <a:effectLst/>
                        </a:rPr>
                      </a:br>
                      <a:r>
                        <a:rPr lang="en-CA" sz="600" u="none" strike="noStrike" baseline="0">
                          <a:effectLst/>
                        </a:rPr>
                        <a:t>Choose the Student and Class Block</a:t>
                      </a:r>
                      <a:br>
                        <a:rPr lang="en-CA" sz="600" u="none" strike="noStrike" baseline="0">
                          <a:effectLst/>
                        </a:rPr>
                      </a:br>
                      <a:r>
                        <a:rPr lang="en-CA" sz="600" u="none" strike="noStrike" baseline="0">
                          <a:effectLst/>
                        </a:rPr>
                        <a:t>Click Merge</a:t>
                      </a:r>
                      <a:br>
                        <a:rPr lang="en-CA" sz="600" u="none" strike="noStrike" baseline="0">
                          <a:effectLst/>
                        </a:rPr>
                      </a:br>
                      <a:r>
                        <a:rPr lang="en-CA" sz="600" u="none" strike="noStrike" baseline="0">
                          <a:effectLst/>
                        </a:rPr>
                        <a:t>Hit Submit</a:t>
                      </a:r>
                      <a:br>
                        <a:rPr lang="en-CA" sz="600" u="none" strike="noStrike" baseline="0">
                          <a:effectLst/>
                        </a:rPr>
                      </a:br>
                      <a:endParaRPr lang="en-CA" sz="600" b="0" i="0" u="none" strike="noStrike" baseline="0">
                        <a:solidFill>
                          <a:srgbClr val="000000"/>
                        </a:solidFill>
                        <a:effectLst/>
                        <a:latin typeface="Calibri" panose="020F0502020204030204" pitchFamily="34" charset="0"/>
                      </a:endParaRPr>
                    </a:p>
                  </a:txBody>
                  <a:tcPr marL="2542" marR="2542" marT="2542" marB="0"/>
                </a:tc>
              </a:tr>
              <a:tr h="260375">
                <a:tc>
                  <a:txBody>
                    <a:bodyPr/>
                    <a:lstStyle/>
                    <a:p>
                      <a:pPr algn="l" fontAlgn="t"/>
                      <a:r>
                        <a:rPr lang="en-CA" sz="600" u="none" strike="noStrike" baseline="0">
                          <a:effectLst/>
                        </a:rPr>
                        <a:t>Manage Enrollments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Enrol nursing students in winter clinicals prior to reg appt time then run term limits (validation/appointment times)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Curriculum Management&gt;Class Roster&gt; Class Roster</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Validate that students are registered on class roster</a:t>
                      </a:r>
                      <a:endParaRPr lang="en-CA" sz="600" b="0" i="0" u="none" strike="noStrike" baseline="0">
                        <a:solidFill>
                          <a:srgbClr val="000000"/>
                        </a:solidFill>
                        <a:effectLst/>
                        <a:latin typeface="Calibri" panose="020F0502020204030204" pitchFamily="34" charset="0"/>
                      </a:endParaRPr>
                    </a:p>
                  </a:txBody>
                  <a:tcPr marL="2542" marR="2542" marT="2542" marB="0"/>
                </a:tc>
              </a:tr>
              <a:tr h="260375">
                <a:tc>
                  <a:txBody>
                    <a:bodyPr/>
                    <a:lstStyle/>
                    <a:p>
                      <a:pPr algn="l" fontAlgn="t"/>
                      <a:r>
                        <a:rPr lang="en-CA" sz="600" u="none" strike="noStrike" baseline="0">
                          <a:effectLst/>
                        </a:rPr>
                        <a:t>Manage Enrollments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Enrol nursing students in winter clinicals prior to reg appt time then run term limits (validation/appointment times)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Records and Enrollment&gt;Enroll Students&gt;Block enrollment&gt;Create Class Block</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Verify class block exist with correct courses</a:t>
                      </a:r>
                      <a:endParaRPr lang="en-CA" sz="600" b="0" i="0" u="none" strike="noStrike" baseline="0">
                        <a:solidFill>
                          <a:srgbClr val="000000"/>
                        </a:solidFill>
                        <a:effectLst/>
                        <a:latin typeface="Calibri" panose="020F0502020204030204" pitchFamily="34" charset="0"/>
                      </a:endParaRPr>
                    </a:p>
                  </a:txBody>
                  <a:tcPr marL="2542" marR="2542" marT="2542" marB="0"/>
                </a:tc>
              </a:tr>
              <a:tr h="260375">
                <a:tc>
                  <a:txBody>
                    <a:bodyPr/>
                    <a:lstStyle/>
                    <a:p>
                      <a:pPr algn="l" fontAlgn="t"/>
                      <a:r>
                        <a:rPr lang="en-CA" sz="600" u="none" strike="noStrike" baseline="0">
                          <a:effectLst/>
                        </a:rPr>
                        <a:t>Manage Enrollments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Enrol nursing students in winter clinicals prior to reg appt time then run term limits (validation/appointment times)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Records and Enrollment&gt;Enroll Students&gt;Enrollment</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Verify that students were registered in the correct block of courses.</a:t>
                      </a:r>
                      <a:endParaRPr lang="en-CA" sz="600" b="0" i="0" u="none" strike="noStrike" baseline="0">
                        <a:solidFill>
                          <a:srgbClr val="000000"/>
                        </a:solidFill>
                        <a:effectLst/>
                        <a:latin typeface="Calibri" panose="020F0502020204030204" pitchFamily="34" charset="0"/>
                      </a:endParaRPr>
                    </a:p>
                  </a:txBody>
                  <a:tcPr marL="2542" marR="2542" marT="2542" marB="0"/>
                </a:tc>
              </a:tr>
              <a:tr h="260375">
                <a:tc>
                  <a:txBody>
                    <a:bodyPr/>
                    <a:lstStyle/>
                    <a:p>
                      <a:pPr algn="l" fontAlgn="t"/>
                      <a:r>
                        <a:rPr lang="en-CA" sz="600" u="none" strike="noStrike" baseline="0">
                          <a:effectLst/>
                        </a:rPr>
                        <a:t>Manage Enrollments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Enrol nursing students in winter clinicals prior to reg appt time then run term limits (validation/appointment times)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Records and Enrollment&gt;Term Processing&gt;Appointments&gt;Assign Appointments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Assign Appointment times to Nursing students to be registered in clinicals</a:t>
                      </a:r>
                      <a:endParaRPr lang="en-CA" sz="600" b="0" i="0" u="none" strike="noStrike" baseline="0">
                        <a:solidFill>
                          <a:srgbClr val="000000"/>
                        </a:solidFill>
                        <a:effectLst/>
                        <a:latin typeface="Calibri" panose="020F0502020204030204" pitchFamily="34" charset="0"/>
                      </a:endParaRPr>
                    </a:p>
                  </a:txBody>
                  <a:tcPr marL="2542" marR="2542" marT="2542" marB="0"/>
                </a:tc>
              </a:tr>
              <a:tr h="260375">
                <a:tc>
                  <a:txBody>
                    <a:bodyPr/>
                    <a:lstStyle/>
                    <a:p>
                      <a:pPr algn="l" fontAlgn="t"/>
                      <a:r>
                        <a:rPr lang="en-CA" sz="600" u="none" strike="noStrike" baseline="0">
                          <a:effectLst/>
                        </a:rPr>
                        <a:t>Manage Enrollments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Enrol nursing students in winter clinicals prior to reg appt time then run term limits (validation/appointment times)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dirty="0">
                          <a:effectLst/>
                        </a:rPr>
                        <a:t>Records and Enrollment&gt;Term Processing&gt;Appointments&gt;Student Enrollment Appointment</a:t>
                      </a:r>
                      <a:endParaRPr lang="en-CA" sz="600" b="0" i="0" u="none" strike="noStrike" baseline="0" dirty="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Check that the correct registration appointment time was applied</a:t>
                      </a:r>
                      <a:endParaRPr lang="en-CA" sz="600" b="0" i="0" u="none" strike="noStrike" baseline="0">
                        <a:solidFill>
                          <a:srgbClr val="000000"/>
                        </a:solidFill>
                        <a:effectLst/>
                        <a:latin typeface="Calibri" panose="020F0502020204030204" pitchFamily="34" charset="0"/>
                      </a:endParaRPr>
                    </a:p>
                  </a:txBody>
                  <a:tcPr marL="2542" marR="2542" marT="2542" marB="0"/>
                </a:tc>
              </a:tr>
              <a:tr h="260375">
                <a:tc>
                  <a:txBody>
                    <a:bodyPr/>
                    <a:lstStyle/>
                    <a:p>
                      <a:pPr algn="l" fontAlgn="t"/>
                      <a:r>
                        <a:rPr lang="en-CA" sz="600" u="none" strike="noStrike" baseline="0">
                          <a:effectLst/>
                        </a:rPr>
                        <a:t>Manage Enrollments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Enrol nursing students in winter clinicals prior to reg appt time then run term limits (validation/appointment times)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Records and Enrollment&gt;Student Term Information&gt;Update Enrollment Limits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Update enrolment limits for 2nd and 3rd year Nursing students block enrolled in clinical courses</a:t>
                      </a:r>
                      <a:endParaRPr lang="en-CA" sz="600" b="0" i="0" u="none" strike="noStrike" baseline="0">
                        <a:solidFill>
                          <a:srgbClr val="000000"/>
                        </a:solidFill>
                        <a:effectLst/>
                        <a:latin typeface="Calibri" panose="020F0502020204030204" pitchFamily="34" charset="0"/>
                      </a:endParaRPr>
                    </a:p>
                  </a:txBody>
                  <a:tcPr marL="2542" marR="2542" marT="2542" marB="0"/>
                </a:tc>
              </a:tr>
              <a:tr h="520753">
                <a:tc>
                  <a:txBody>
                    <a:bodyPr/>
                    <a:lstStyle/>
                    <a:p>
                      <a:pPr algn="l" fontAlgn="t"/>
                      <a:r>
                        <a:rPr lang="en-CA" sz="600" u="none" strike="noStrike" baseline="0">
                          <a:effectLst/>
                        </a:rPr>
                        <a:t>Manage Enrollments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Adjust Program level enrollment limits for Nursing and enroll</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Main Menu &gt; Records and Enrollment &gt; Student Term Information &gt; Update Enrollment Limits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Find an existing run control and if none exist create a new one.  Check the Population Selection box. Select 'PS Query" in Selection Tool field. Select correct query. Click on Edit Prompts link and input TERM. Preview Selection Results and record a student number from the list. Check the Override Unit Limits box; input 18 in the Max Total Units field. Click Run </a:t>
                      </a:r>
                      <a:endParaRPr lang="en-CA" sz="600" b="0" i="0" u="none" strike="noStrike" baseline="0">
                        <a:solidFill>
                          <a:srgbClr val="000000"/>
                        </a:solidFill>
                        <a:effectLst/>
                        <a:latin typeface="Calibri" panose="020F0502020204030204" pitchFamily="34" charset="0"/>
                      </a:endParaRPr>
                    </a:p>
                  </a:txBody>
                  <a:tcPr marL="2542" marR="2542" marT="2542" marB="0"/>
                </a:tc>
              </a:tr>
              <a:tr h="260375">
                <a:tc>
                  <a:txBody>
                    <a:bodyPr/>
                    <a:lstStyle/>
                    <a:p>
                      <a:pPr algn="l" fontAlgn="t"/>
                      <a:r>
                        <a:rPr lang="en-CA" sz="600" u="none" strike="noStrike" baseline="0">
                          <a:effectLst/>
                        </a:rPr>
                        <a:t>Manage Enrollments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Adjust Program level enrollment limits for Nursing and enroll</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Main Menu &gt; Records and Enrollment &gt; Student Term Information &gt; Term Activate a Student &gt; Enrollment Limit Tab</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Confirm student's Max Total Units has changed to 18</a:t>
                      </a:r>
                      <a:endParaRPr lang="en-CA" sz="600" b="0" i="0" u="none" strike="noStrike" baseline="0">
                        <a:solidFill>
                          <a:srgbClr val="000000"/>
                        </a:solidFill>
                        <a:effectLst/>
                        <a:latin typeface="Calibri" panose="020F0502020204030204" pitchFamily="34" charset="0"/>
                      </a:endParaRPr>
                    </a:p>
                  </a:txBody>
                  <a:tcPr marL="2542" marR="2542" marT="2542" marB="0"/>
                </a:tc>
              </a:tr>
              <a:tr h="260375">
                <a:tc>
                  <a:txBody>
                    <a:bodyPr/>
                    <a:lstStyle/>
                    <a:p>
                      <a:pPr algn="l" fontAlgn="t"/>
                      <a:r>
                        <a:rPr lang="en-CA" sz="600" u="none" strike="noStrike" baseline="0">
                          <a:effectLst/>
                        </a:rPr>
                        <a:t>Manage Enrollments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Enrol nursing students in winter clinicals prior to reg appt time then run term limits (validation/appointment times)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Records and Enrollment&gt;Student Term Information&gt;Term Activate a Student</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Check that maximum FT load was updated for the nursing students in 2nd and 3rd year block enrolled in clinical courses</a:t>
                      </a:r>
                      <a:endParaRPr lang="en-CA" sz="600" b="0" i="0" u="none" strike="noStrike" baseline="0">
                        <a:solidFill>
                          <a:srgbClr val="000000"/>
                        </a:solidFill>
                        <a:effectLst/>
                        <a:latin typeface="Calibri" panose="020F0502020204030204" pitchFamily="34" charset="0"/>
                      </a:endParaRPr>
                    </a:p>
                  </a:txBody>
                  <a:tcPr marL="2542" marR="2542" marT="2542" marB="0"/>
                </a:tc>
              </a:tr>
              <a:tr h="278710">
                <a:tc>
                  <a:txBody>
                    <a:bodyPr/>
                    <a:lstStyle/>
                    <a:p>
                      <a:pPr algn="l" fontAlgn="t"/>
                      <a:r>
                        <a:rPr lang="en-CA" sz="600" u="none" strike="noStrike" baseline="0">
                          <a:effectLst/>
                        </a:rPr>
                        <a:t>Manage Enrollments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Enrol nursing students in winter clinicals prior to reg appt time then run term limits (validation/appointment times)</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a:effectLst/>
                        </a:rPr>
                        <a:t>Student Self Service</a:t>
                      </a:r>
                      <a:endParaRPr lang="en-CA" sz="600" b="0" i="0" u="none" strike="noStrike" baseline="0">
                        <a:solidFill>
                          <a:srgbClr val="000000"/>
                        </a:solidFill>
                        <a:effectLst/>
                        <a:latin typeface="Calibri" panose="020F0502020204030204" pitchFamily="34" charset="0"/>
                      </a:endParaRPr>
                    </a:p>
                  </a:txBody>
                  <a:tcPr marL="2542" marR="2542" marT="2542" marB="0"/>
                </a:tc>
                <a:tc>
                  <a:txBody>
                    <a:bodyPr/>
                    <a:lstStyle/>
                    <a:p>
                      <a:pPr algn="l" fontAlgn="t"/>
                      <a:r>
                        <a:rPr lang="en-CA" sz="600" u="none" strike="noStrike" baseline="0" dirty="0">
                          <a:effectLst/>
                        </a:rPr>
                        <a:t>Register nursing students in the rest of their courses through SSS.  Include a course that would conflict with a clinical course.  Include all courses up to the increased max load limit</a:t>
                      </a:r>
                      <a:endParaRPr lang="en-CA" sz="600" b="0" i="0" u="none" strike="noStrike" baseline="0" dirty="0">
                        <a:solidFill>
                          <a:srgbClr val="000000"/>
                        </a:solidFill>
                        <a:effectLst/>
                        <a:latin typeface="Calibri" panose="020F0502020204030204" pitchFamily="34" charset="0"/>
                      </a:endParaRPr>
                    </a:p>
                  </a:txBody>
                  <a:tcPr marL="2542" marR="2542" marT="2542" marB="0"/>
                </a:tc>
              </a:tr>
            </a:tbl>
          </a:graphicData>
        </a:graphic>
      </p:graphicFrame>
    </p:spTree>
    <p:extLst>
      <p:ext uri="{BB962C8B-B14F-4D97-AF65-F5344CB8AC3E}">
        <p14:creationId xmlns:p14="http://schemas.microsoft.com/office/powerpoint/2010/main" val="3267214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November 26th </a:t>
            </a:r>
            <a:endParaRPr lang="en-CA" dirty="0"/>
          </a:p>
        </p:txBody>
      </p:sp>
      <p:sp>
        <p:nvSpPr>
          <p:cNvPr id="3" name="Content Placeholder 2"/>
          <p:cNvSpPr>
            <a:spLocks noGrp="1"/>
          </p:cNvSpPr>
          <p:nvPr>
            <p:ph idx="1"/>
          </p:nvPr>
        </p:nvSpPr>
        <p:spPr/>
        <p:txBody>
          <a:bodyPr/>
          <a:lstStyle/>
          <a:p>
            <a:r>
              <a:rPr lang="en-CA" dirty="0" smtClean="0"/>
              <a:t>Students will have access to their program planner</a:t>
            </a:r>
          </a:p>
          <a:p>
            <a:pPr lvl="1"/>
            <a:r>
              <a:rPr lang="en-CA" dirty="0" smtClean="0"/>
              <a:t>Registration will begin November 30</a:t>
            </a:r>
            <a:r>
              <a:rPr lang="en-CA" baseline="30000" dirty="0" smtClean="0"/>
              <a:t>th</a:t>
            </a:r>
            <a:endParaRPr lang="en-CA" dirty="0" smtClean="0"/>
          </a:p>
          <a:p>
            <a:pPr lvl="1"/>
            <a:r>
              <a:rPr lang="en-CA" dirty="0" smtClean="0"/>
              <a:t>Registration will not conflict with final examinations</a:t>
            </a:r>
          </a:p>
          <a:p>
            <a:r>
              <a:rPr lang="en-CA" dirty="0" smtClean="0"/>
              <a:t>Resources will be available across the campus to assist in the use of the tool</a:t>
            </a:r>
          </a:p>
          <a:p>
            <a:endParaRPr lang="en-CA" dirty="0"/>
          </a:p>
        </p:txBody>
      </p:sp>
    </p:spTree>
    <p:extLst>
      <p:ext uri="{BB962C8B-B14F-4D97-AF65-F5344CB8AC3E}">
        <p14:creationId xmlns:p14="http://schemas.microsoft.com/office/powerpoint/2010/main" val="165338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83669208"/>
              </p:ext>
            </p:extLst>
          </p:nvPr>
        </p:nvGraphicFramePr>
        <p:xfrm>
          <a:off x="1143000" y="228590"/>
          <a:ext cx="7162800" cy="5930698"/>
        </p:xfrm>
        <a:graphic>
          <a:graphicData uri="http://schemas.openxmlformats.org/drawingml/2006/table">
            <a:tbl>
              <a:tblPr/>
              <a:tblGrid>
                <a:gridCol w="1082826"/>
                <a:gridCol w="591856"/>
                <a:gridCol w="1237516"/>
                <a:gridCol w="2062528"/>
                <a:gridCol w="1111972"/>
                <a:gridCol w="1076102"/>
              </a:tblGrid>
              <a:tr h="114735">
                <a:tc gridSpan="3">
                  <a:txBody>
                    <a:bodyPr/>
                    <a:lstStyle/>
                    <a:p>
                      <a:pPr algn="l" fontAlgn="b"/>
                      <a:r>
                        <a:rPr lang="en-CA" sz="800" b="0" i="0" u="none" strike="noStrike" baseline="0" dirty="0">
                          <a:solidFill>
                            <a:srgbClr val="000000"/>
                          </a:solidFill>
                          <a:effectLst/>
                          <a:latin typeface="Calibri" panose="020F0502020204030204" pitchFamily="34" charset="0"/>
                        </a:rPr>
                        <a:t>Winter 2019 Proposed Registration Times</a:t>
                      </a:r>
                    </a:p>
                  </a:txBody>
                  <a:tcPr marL="2317" marR="2317" marT="2317" marB="0" anchor="b">
                    <a:lnL>
                      <a:noFill/>
                    </a:lnL>
                    <a:lnR>
                      <a:noFill/>
                    </a:lnR>
                    <a:lnT>
                      <a:noFill/>
                    </a:lnT>
                    <a:lnB>
                      <a:noFill/>
                    </a:lnB>
                  </a:tcPr>
                </a:tc>
                <a:tc hMerge="1">
                  <a:txBody>
                    <a:bodyPr/>
                    <a:lstStyle/>
                    <a:p>
                      <a:endParaRPr lang="en-CA"/>
                    </a:p>
                  </a:txBody>
                  <a:tcPr/>
                </a:tc>
                <a:tc hMerge="1">
                  <a:txBody>
                    <a:bodyPr/>
                    <a:lstStyle/>
                    <a:p>
                      <a:endParaRPr lang="en-CA"/>
                    </a:p>
                  </a:txBody>
                  <a:tcPr/>
                </a:tc>
                <a:tc>
                  <a:txBody>
                    <a:bodyPr/>
                    <a:lstStyle/>
                    <a:p>
                      <a:pPr algn="l" fontAlgn="b"/>
                      <a:endParaRPr lang="en-CA" sz="800" b="0" i="0" u="none" strike="noStrike" baseline="0">
                        <a:solidFill>
                          <a:srgbClr val="000000"/>
                        </a:solidFill>
                        <a:effectLst/>
                        <a:latin typeface="Calibri" panose="020F0502020204030204" pitchFamily="34" charset="0"/>
                      </a:endParaRPr>
                    </a:p>
                  </a:txBody>
                  <a:tcPr marL="2317" marR="2317" marT="2317" marB="0" anchor="b">
                    <a:lnL>
                      <a:noFill/>
                    </a:lnL>
                    <a:lnR>
                      <a:noFill/>
                    </a:lnR>
                    <a:lnT>
                      <a:noFill/>
                    </a:lnT>
                    <a:lnB>
                      <a:noFill/>
                    </a:lnB>
                  </a:tcPr>
                </a:tc>
                <a:tc>
                  <a:txBody>
                    <a:bodyPr/>
                    <a:lstStyle/>
                    <a:p>
                      <a:pPr algn="l" fontAlgn="b"/>
                      <a:endParaRPr lang="en-CA" sz="800" b="0" i="0" u="none" strike="noStrike" baseline="0">
                        <a:solidFill>
                          <a:srgbClr val="000000"/>
                        </a:solidFill>
                        <a:effectLst/>
                        <a:latin typeface="Calibri" panose="020F0502020204030204" pitchFamily="34" charset="0"/>
                      </a:endParaRPr>
                    </a:p>
                  </a:txBody>
                  <a:tcPr marL="2317" marR="2317" marT="2317" marB="0" anchor="b">
                    <a:lnL>
                      <a:noFill/>
                    </a:lnL>
                    <a:lnR>
                      <a:noFill/>
                    </a:lnR>
                    <a:lnT>
                      <a:noFill/>
                    </a:lnT>
                    <a:lnB>
                      <a:noFill/>
                    </a:lnB>
                  </a:tcPr>
                </a:tc>
                <a:tc>
                  <a:txBody>
                    <a:bodyPr/>
                    <a:lstStyle/>
                    <a:p>
                      <a:pPr algn="l" fontAlgn="b"/>
                      <a:endParaRPr lang="en-CA" sz="800" b="0" i="0" u="none" strike="noStrike" baseline="0">
                        <a:solidFill>
                          <a:srgbClr val="000000"/>
                        </a:solidFill>
                        <a:effectLst/>
                        <a:latin typeface="Calibri" panose="020F0502020204030204" pitchFamily="34" charset="0"/>
                      </a:endParaRPr>
                    </a:p>
                  </a:txBody>
                  <a:tcPr marL="2317" marR="2317" marT="2317" marB="0" anchor="b">
                    <a:lnL>
                      <a:noFill/>
                    </a:lnL>
                    <a:lnR>
                      <a:noFill/>
                    </a:lnR>
                    <a:lnT>
                      <a:noFill/>
                    </a:lnT>
                    <a:lnB>
                      <a:noFill/>
                    </a:lnB>
                  </a:tcPr>
                </a:tc>
              </a:tr>
              <a:tr h="114735">
                <a:tc>
                  <a:txBody>
                    <a:bodyPr/>
                    <a:lstStyle/>
                    <a:p>
                      <a:pPr algn="l" fontAlgn="b"/>
                      <a:endParaRPr lang="en-CA" sz="800" b="0" i="0" u="none" strike="noStrike" baseline="0">
                        <a:solidFill>
                          <a:srgbClr val="000000"/>
                        </a:solidFill>
                        <a:effectLst/>
                        <a:latin typeface="Calibri" panose="020F0502020204030204" pitchFamily="34" charset="0"/>
                      </a:endParaRPr>
                    </a:p>
                  </a:txBody>
                  <a:tcPr marL="2317" marR="2317" marT="2317" marB="0" anchor="b">
                    <a:lnL>
                      <a:noFill/>
                    </a:lnL>
                    <a:lnR>
                      <a:noFill/>
                    </a:lnR>
                    <a:lnT>
                      <a:noFill/>
                    </a:lnT>
                    <a:lnB>
                      <a:noFill/>
                    </a:lnB>
                  </a:tcPr>
                </a:tc>
                <a:tc>
                  <a:txBody>
                    <a:bodyPr/>
                    <a:lstStyle/>
                    <a:p>
                      <a:pPr algn="l" fontAlgn="b"/>
                      <a:endParaRPr lang="en-CA" sz="800" b="0" i="0" u="none" strike="noStrike" baseline="0">
                        <a:solidFill>
                          <a:srgbClr val="000000"/>
                        </a:solidFill>
                        <a:effectLst/>
                        <a:latin typeface="Calibri" panose="020F0502020204030204" pitchFamily="34" charset="0"/>
                      </a:endParaRPr>
                    </a:p>
                  </a:txBody>
                  <a:tcPr marL="2317" marR="2317" marT="2317" marB="0" anchor="b">
                    <a:lnL>
                      <a:noFill/>
                    </a:lnL>
                    <a:lnR>
                      <a:noFill/>
                    </a:lnR>
                    <a:lnT>
                      <a:noFill/>
                    </a:lnT>
                    <a:lnB>
                      <a:noFill/>
                    </a:lnB>
                  </a:tcPr>
                </a:tc>
                <a:tc>
                  <a:txBody>
                    <a:bodyPr/>
                    <a:lstStyle/>
                    <a:p>
                      <a:pPr algn="l" fontAlgn="b"/>
                      <a:endParaRPr lang="en-CA" sz="800" b="0" i="0" u="none" strike="noStrike" baseline="0">
                        <a:solidFill>
                          <a:srgbClr val="000000"/>
                        </a:solidFill>
                        <a:effectLst/>
                        <a:latin typeface="Calibri" panose="020F0502020204030204" pitchFamily="34" charset="0"/>
                      </a:endParaRPr>
                    </a:p>
                  </a:txBody>
                  <a:tcPr marL="2317" marR="2317" marT="2317" marB="0" anchor="b">
                    <a:lnL>
                      <a:noFill/>
                    </a:lnL>
                    <a:lnR>
                      <a:noFill/>
                    </a:lnR>
                    <a:lnT>
                      <a:noFill/>
                    </a:lnT>
                    <a:lnB>
                      <a:noFill/>
                    </a:lnB>
                  </a:tcPr>
                </a:tc>
                <a:tc>
                  <a:txBody>
                    <a:bodyPr/>
                    <a:lstStyle/>
                    <a:p>
                      <a:pPr algn="l" fontAlgn="b"/>
                      <a:endParaRPr lang="en-CA" sz="800" b="0" i="0" u="none" strike="noStrike" baseline="0">
                        <a:solidFill>
                          <a:srgbClr val="000000"/>
                        </a:solidFill>
                        <a:effectLst/>
                        <a:latin typeface="Calibri" panose="020F0502020204030204" pitchFamily="34" charset="0"/>
                      </a:endParaRPr>
                    </a:p>
                  </a:txBody>
                  <a:tcPr marL="2317" marR="2317" marT="2317" marB="0" anchor="b">
                    <a:lnL>
                      <a:noFill/>
                    </a:lnL>
                    <a:lnR>
                      <a:noFill/>
                    </a:lnR>
                    <a:lnT>
                      <a:noFill/>
                    </a:lnT>
                    <a:lnB>
                      <a:noFill/>
                    </a:lnB>
                  </a:tcPr>
                </a:tc>
                <a:tc>
                  <a:txBody>
                    <a:bodyPr/>
                    <a:lstStyle/>
                    <a:p>
                      <a:pPr algn="l" fontAlgn="b"/>
                      <a:endParaRPr lang="en-CA" sz="800" b="0" i="0" u="none" strike="noStrike" baseline="0">
                        <a:solidFill>
                          <a:srgbClr val="000000"/>
                        </a:solidFill>
                        <a:effectLst/>
                        <a:latin typeface="Calibri" panose="020F0502020204030204" pitchFamily="34" charset="0"/>
                      </a:endParaRPr>
                    </a:p>
                  </a:txBody>
                  <a:tcPr marL="2317" marR="2317" marT="2317" marB="0" anchor="b">
                    <a:lnL>
                      <a:noFill/>
                    </a:lnL>
                    <a:lnR>
                      <a:noFill/>
                    </a:lnR>
                    <a:lnT>
                      <a:noFill/>
                    </a:lnT>
                    <a:lnB>
                      <a:noFill/>
                    </a:lnB>
                  </a:tcPr>
                </a:tc>
                <a:tc>
                  <a:txBody>
                    <a:bodyPr/>
                    <a:lstStyle/>
                    <a:p>
                      <a:pPr algn="l" fontAlgn="b"/>
                      <a:endParaRPr lang="en-CA" sz="800" b="0" i="0" u="none" strike="noStrike" baseline="0">
                        <a:solidFill>
                          <a:srgbClr val="000000"/>
                        </a:solidFill>
                        <a:effectLst/>
                        <a:latin typeface="Calibri" panose="020F0502020204030204" pitchFamily="34" charset="0"/>
                      </a:endParaRPr>
                    </a:p>
                  </a:txBody>
                  <a:tcPr marL="2317" marR="2317" marT="2317" marB="0" anchor="b">
                    <a:lnL>
                      <a:noFill/>
                    </a:lnL>
                    <a:lnR>
                      <a:noFill/>
                    </a:lnR>
                    <a:lnT>
                      <a:noFill/>
                    </a:lnT>
                    <a:lnB>
                      <a:noFill/>
                    </a:lnB>
                  </a:tcPr>
                </a:tc>
              </a:tr>
              <a:tr h="341385">
                <a:tc>
                  <a:txBody>
                    <a:bodyPr/>
                    <a:lstStyle/>
                    <a:p>
                      <a:pPr algn="l" fontAlgn="b"/>
                      <a:r>
                        <a:rPr lang="en-CA" sz="800" b="0" i="0" u="none" strike="noStrike" baseline="0" dirty="0">
                          <a:solidFill>
                            <a:srgbClr val="000000"/>
                          </a:solidFill>
                          <a:effectLst/>
                          <a:latin typeface="Calibri" panose="020F0502020204030204" pitchFamily="34" charset="0"/>
                        </a:rPr>
                        <a:t>Category</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baseline="0">
                          <a:solidFill>
                            <a:srgbClr val="000000"/>
                          </a:solidFill>
                          <a:effectLst/>
                          <a:latin typeface="Calibri" panose="020F0502020204030204" pitchFamily="34" charset="0"/>
                        </a:rPr>
                        <a:t>SubCategory</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baseline="0">
                          <a:solidFill>
                            <a:srgbClr val="000000"/>
                          </a:solidFill>
                          <a:effectLst/>
                          <a:latin typeface="Calibri" panose="020F0502020204030204" pitchFamily="34" charset="0"/>
                        </a:rPr>
                        <a:t>Anticipated Registration Load</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baseline="0">
                          <a:solidFill>
                            <a:srgbClr val="000000"/>
                          </a:solidFill>
                          <a:effectLst/>
                          <a:latin typeface="Calibri" panose="020F0502020204030204" pitchFamily="34" charset="0"/>
                        </a:rPr>
                        <a:t>2019 start date</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baseline="0">
                          <a:solidFill>
                            <a:srgbClr val="000000"/>
                          </a:solidFill>
                          <a:effectLst/>
                          <a:latin typeface="Calibri" panose="020F0502020204030204" pitchFamily="34" charset="0"/>
                        </a:rPr>
                        <a:t>Sum per day</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CA" sz="800" b="0" i="0" u="none" strike="noStrike" baseline="0">
                          <a:solidFill>
                            <a:srgbClr val="000000"/>
                          </a:solidFill>
                          <a:effectLst/>
                          <a:latin typeface="Calibri" panose="020F0502020204030204" pitchFamily="34" charset="0"/>
                        </a:rPr>
                        <a:t>Start time</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tcPr>
                </a:tc>
              </a:tr>
              <a:tr h="114735">
                <a:tc>
                  <a:txBody>
                    <a:bodyPr/>
                    <a:lstStyle/>
                    <a:p>
                      <a:pPr algn="l" fontAlgn="b"/>
                      <a:r>
                        <a:rPr lang="en-CA" sz="800" b="0" i="0" u="none" strike="noStrike" baseline="0" dirty="0">
                          <a:solidFill>
                            <a:srgbClr val="000000"/>
                          </a:solidFill>
                          <a:effectLst/>
                          <a:latin typeface="Calibri" panose="020F0502020204030204" pitchFamily="34" charset="0"/>
                        </a:rPr>
                        <a:t>NEW</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r" fontAlgn="b"/>
                      <a:r>
                        <a:rPr lang="en-CA" sz="800" b="0" i="0" u="none" strike="noStrike" baseline="0">
                          <a:solidFill>
                            <a:srgbClr val="000000"/>
                          </a:solidFill>
                          <a:effectLst/>
                          <a:latin typeface="Calibri" panose="020F0502020204030204" pitchFamily="34" charset="0"/>
                        </a:rPr>
                        <a:t>600</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r" fontAlgn="b"/>
                      <a:r>
                        <a:rPr lang="en-CA" sz="800" b="0" i="0" u="none" strike="noStrike" baseline="0">
                          <a:solidFill>
                            <a:srgbClr val="000000"/>
                          </a:solidFill>
                          <a:effectLst/>
                          <a:latin typeface="Calibri" panose="020F0502020204030204" pitchFamily="34" charset="0"/>
                        </a:rPr>
                        <a:t>30-Nov-18</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r" fontAlgn="b"/>
                      <a:r>
                        <a:rPr lang="en-CA" sz="800" b="0" i="0" u="none" strike="noStrike" baseline="0">
                          <a:solidFill>
                            <a:srgbClr val="000000"/>
                          </a:solidFill>
                          <a:effectLst/>
                          <a:latin typeface="Calibri" panose="020F0502020204030204" pitchFamily="34" charset="0"/>
                        </a:rPr>
                        <a:t>9:00</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E2EFDA"/>
                    </a:solidFill>
                  </a:tcPr>
                </a:tc>
              </a:tr>
              <a:tr h="215581">
                <a:tc>
                  <a:txBody>
                    <a:bodyPr/>
                    <a:lstStyle/>
                    <a:p>
                      <a:pPr algn="l" fontAlgn="b"/>
                      <a:r>
                        <a:rPr lang="en-CA" sz="800" b="0" i="0" u="none" strike="noStrike" baseline="0">
                          <a:solidFill>
                            <a:srgbClr val="000000"/>
                          </a:solidFill>
                          <a:effectLst/>
                          <a:latin typeface="Calibri" panose="020F0502020204030204" pitchFamily="34" charset="0"/>
                        </a:rPr>
                        <a:t>NEWG (incuding M.Eng)</a:t>
                      </a:r>
                    </a:p>
                  </a:txBody>
                  <a:tcPr marL="2317" marR="2317" marT="2317" marB="0" anchor="b">
                    <a:lnL>
                      <a:noFill/>
                    </a:lnL>
                    <a:lnR>
                      <a:noFill/>
                    </a:lnR>
                    <a:lnT>
                      <a:noFill/>
                    </a:lnT>
                    <a:lnB>
                      <a:noFill/>
                    </a:lnB>
                    <a:solidFill>
                      <a:srgbClr val="E2EFDA"/>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E2EFDA"/>
                    </a:solidFill>
                  </a:tcPr>
                </a:tc>
                <a:tc>
                  <a:txBody>
                    <a:bodyPr/>
                    <a:lstStyle/>
                    <a:p>
                      <a:pPr algn="r" fontAlgn="b"/>
                      <a:r>
                        <a:rPr lang="en-CA" sz="800" b="0" i="0" u="none" strike="noStrike" baseline="0">
                          <a:solidFill>
                            <a:srgbClr val="000000"/>
                          </a:solidFill>
                          <a:effectLst/>
                          <a:latin typeface="Calibri" panose="020F0502020204030204" pitchFamily="34" charset="0"/>
                        </a:rPr>
                        <a:t>600</a:t>
                      </a:r>
                    </a:p>
                  </a:txBody>
                  <a:tcPr marL="2317" marR="2317" marT="2317" marB="0" anchor="b">
                    <a:lnL>
                      <a:noFill/>
                    </a:lnL>
                    <a:lnR>
                      <a:noFill/>
                    </a:lnR>
                    <a:lnT>
                      <a:noFill/>
                    </a:lnT>
                    <a:lnB>
                      <a:noFill/>
                    </a:lnB>
                    <a:solidFill>
                      <a:srgbClr val="E2EFDA"/>
                    </a:solidFill>
                  </a:tcPr>
                </a:tc>
                <a:tc>
                  <a:txBody>
                    <a:bodyPr/>
                    <a:lstStyle/>
                    <a:p>
                      <a:pPr algn="r" fontAlgn="b"/>
                      <a:r>
                        <a:rPr lang="en-CA" sz="800" b="0" i="0" u="none" strike="noStrike" baseline="0">
                          <a:solidFill>
                            <a:srgbClr val="000000"/>
                          </a:solidFill>
                          <a:effectLst/>
                          <a:latin typeface="Calibri" panose="020F0502020204030204" pitchFamily="34" charset="0"/>
                        </a:rPr>
                        <a:t>30-Nov-18</a:t>
                      </a:r>
                    </a:p>
                  </a:txBody>
                  <a:tcPr marL="2317" marR="2317" marT="2317" marB="0" anchor="b">
                    <a:lnL>
                      <a:noFill/>
                    </a:lnL>
                    <a:lnR>
                      <a:noFill/>
                    </a:lnR>
                    <a:lnT>
                      <a:noFill/>
                    </a:lnT>
                    <a:lnB>
                      <a:noFill/>
                    </a:lnB>
                    <a:solidFill>
                      <a:srgbClr val="E2EFDA"/>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E2EFDA"/>
                    </a:solidFill>
                  </a:tcPr>
                </a:tc>
                <a:tc>
                  <a:txBody>
                    <a:bodyPr/>
                    <a:lstStyle/>
                    <a:p>
                      <a:pPr algn="r" fontAlgn="b"/>
                      <a:r>
                        <a:rPr lang="en-CA" sz="800" b="0" i="0" u="none" strike="noStrike" baseline="0">
                          <a:solidFill>
                            <a:srgbClr val="000000"/>
                          </a:solidFill>
                          <a:effectLst/>
                          <a:latin typeface="Calibri" panose="020F0502020204030204" pitchFamily="34" charset="0"/>
                        </a:rPr>
                        <a:t>9:00</a:t>
                      </a:r>
                    </a:p>
                  </a:txBody>
                  <a:tcPr marL="2317" marR="2317" marT="2317" marB="0" anchor="b">
                    <a:lnL>
                      <a:noFill/>
                    </a:lnL>
                    <a:lnR>
                      <a:noFill/>
                    </a:lnR>
                    <a:lnT>
                      <a:noFill/>
                    </a:lnT>
                    <a:lnB>
                      <a:noFill/>
                    </a:lnB>
                    <a:solidFill>
                      <a:srgbClr val="E2EFDA"/>
                    </a:solidFill>
                  </a:tcPr>
                </a:tc>
              </a:tr>
              <a:tr h="114735">
                <a:tc>
                  <a:txBody>
                    <a:bodyPr/>
                    <a:lstStyle/>
                    <a:p>
                      <a:pPr algn="l" fontAlgn="b"/>
                      <a:r>
                        <a:rPr lang="en-CA" sz="800" b="0" i="0" u="none" strike="noStrike" baseline="0" dirty="0">
                          <a:solidFill>
                            <a:srgbClr val="000000"/>
                          </a:solidFill>
                          <a:effectLst/>
                          <a:latin typeface="Calibri" panose="020F0502020204030204" pitchFamily="34" charset="0"/>
                        </a:rPr>
                        <a:t>MBA</a:t>
                      </a:r>
                    </a:p>
                  </a:txBody>
                  <a:tcPr marL="2317" marR="2317" marT="2317" marB="0" anchor="b">
                    <a:lnL>
                      <a:noFill/>
                    </a:lnL>
                    <a:lnR>
                      <a:noFill/>
                    </a:lnR>
                    <a:lnT>
                      <a:noFill/>
                    </a:lnT>
                    <a:lnB>
                      <a:noFill/>
                    </a:lnB>
                    <a:solidFill>
                      <a:srgbClr val="E2EFDA"/>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E2EFDA"/>
                    </a:solidFill>
                  </a:tcPr>
                </a:tc>
                <a:tc>
                  <a:txBody>
                    <a:bodyPr/>
                    <a:lstStyle/>
                    <a:p>
                      <a:pPr algn="r" fontAlgn="b"/>
                      <a:r>
                        <a:rPr lang="en-CA" sz="800" b="0" i="0" u="none" strike="noStrike" baseline="0">
                          <a:solidFill>
                            <a:srgbClr val="000000"/>
                          </a:solidFill>
                          <a:effectLst/>
                          <a:latin typeface="Calibri" panose="020F0502020204030204" pitchFamily="34" charset="0"/>
                        </a:rPr>
                        <a:t>55</a:t>
                      </a:r>
                    </a:p>
                  </a:txBody>
                  <a:tcPr marL="2317" marR="2317" marT="2317" marB="0" anchor="b">
                    <a:lnL>
                      <a:noFill/>
                    </a:lnL>
                    <a:lnR>
                      <a:noFill/>
                    </a:lnR>
                    <a:lnT>
                      <a:noFill/>
                    </a:lnT>
                    <a:lnB>
                      <a:noFill/>
                    </a:lnB>
                    <a:solidFill>
                      <a:srgbClr val="E2EFDA"/>
                    </a:solidFill>
                  </a:tcPr>
                </a:tc>
                <a:tc>
                  <a:txBody>
                    <a:bodyPr/>
                    <a:lstStyle/>
                    <a:p>
                      <a:pPr algn="r" fontAlgn="b"/>
                      <a:r>
                        <a:rPr lang="en-CA" sz="800" b="0" i="0" u="none" strike="noStrike" baseline="0">
                          <a:solidFill>
                            <a:srgbClr val="000000"/>
                          </a:solidFill>
                          <a:effectLst/>
                          <a:latin typeface="Calibri" panose="020F0502020204030204" pitchFamily="34" charset="0"/>
                        </a:rPr>
                        <a:t>30-Nov-18</a:t>
                      </a:r>
                    </a:p>
                  </a:txBody>
                  <a:tcPr marL="2317" marR="2317" marT="2317" marB="0" anchor="b">
                    <a:lnL>
                      <a:noFill/>
                    </a:lnL>
                    <a:lnR>
                      <a:noFill/>
                    </a:lnR>
                    <a:lnT>
                      <a:noFill/>
                    </a:lnT>
                    <a:lnB>
                      <a:noFill/>
                    </a:lnB>
                    <a:solidFill>
                      <a:srgbClr val="E2EFDA"/>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E2EFDA"/>
                    </a:solidFill>
                  </a:tcPr>
                </a:tc>
                <a:tc>
                  <a:txBody>
                    <a:bodyPr/>
                    <a:lstStyle/>
                    <a:p>
                      <a:pPr algn="r" fontAlgn="b"/>
                      <a:r>
                        <a:rPr lang="en-CA" sz="800" b="0" i="0" u="none" strike="noStrike" baseline="0">
                          <a:solidFill>
                            <a:srgbClr val="000000"/>
                          </a:solidFill>
                          <a:effectLst/>
                          <a:latin typeface="Calibri" panose="020F0502020204030204" pitchFamily="34" charset="0"/>
                        </a:rPr>
                        <a:t>9:00</a:t>
                      </a:r>
                    </a:p>
                  </a:txBody>
                  <a:tcPr marL="2317" marR="2317" marT="2317" marB="0" anchor="b">
                    <a:lnL>
                      <a:noFill/>
                    </a:lnL>
                    <a:lnR>
                      <a:noFill/>
                    </a:lnR>
                    <a:lnT>
                      <a:noFill/>
                    </a:lnT>
                    <a:lnB>
                      <a:noFill/>
                    </a:lnB>
                    <a:solidFill>
                      <a:srgbClr val="E2EFDA"/>
                    </a:solidFill>
                  </a:tcPr>
                </a:tc>
              </a:tr>
              <a:tr h="114735">
                <a:tc>
                  <a:txBody>
                    <a:bodyPr/>
                    <a:lstStyle/>
                    <a:p>
                      <a:pPr algn="l" fontAlgn="b"/>
                      <a:r>
                        <a:rPr lang="en-CA" sz="800" b="0" i="0" u="none" strike="noStrike" baseline="0" dirty="0">
                          <a:solidFill>
                            <a:srgbClr val="000000"/>
                          </a:solidFill>
                          <a:effectLst/>
                          <a:latin typeface="Calibri" panose="020F0502020204030204" pitchFamily="34" charset="0"/>
                        </a:rPr>
                        <a:t>DE</a:t>
                      </a:r>
                    </a:p>
                  </a:txBody>
                  <a:tcPr marL="2317" marR="2317" marT="2317" marB="0" anchor="b">
                    <a:lnL>
                      <a:noFill/>
                    </a:lnL>
                    <a:lnR>
                      <a:noFill/>
                    </a:lnR>
                    <a:lnT>
                      <a:noFill/>
                    </a:lnT>
                    <a:lnB>
                      <a:noFill/>
                    </a:lnB>
                    <a:solidFill>
                      <a:srgbClr val="E2EFDA"/>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E2EFDA"/>
                    </a:solidFill>
                  </a:tcPr>
                </a:tc>
                <a:tc>
                  <a:txBody>
                    <a:bodyPr/>
                    <a:lstStyle/>
                    <a:p>
                      <a:pPr algn="r" fontAlgn="b"/>
                      <a:r>
                        <a:rPr lang="en-CA" sz="800" b="0" i="0" u="none" strike="noStrike" baseline="0">
                          <a:solidFill>
                            <a:srgbClr val="000000"/>
                          </a:solidFill>
                          <a:effectLst/>
                          <a:latin typeface="Calibri" panose="020F0502020204030204" pitchFamily="34" charset="0"/>
                        </a:rPr>
                        <a:t>100</a:t>
                      </a:r>
                    </a:p>
                  </a:txBody>
                  <a:tcPr marL="2317" marR="2317" marT="2317" marB="0" anchor="b">
                    <a:lnL>
                      <a:noFill/>
                    </a:lnL>
                    <a:lnR>
                      <a:noFill/>
                    </a:lnR>
                    <a:lnT>
                      <a:noFill/>
                    </a:lnT>
                    <a:lnB>
                      <a:noFill/>
                    </a:lnB>
                    <a:solidFill>
                      <a:srgbClr val="E2EFDA"/>
                    </a:solidFill>
                  </a:tcPr>
                </a:tc>
                <a:tc>
                  <a:txBody>
                    <a:bodyPr/>
                    <a:lstStyle/>
                    <a:p>
                      <a:pPr algn="r" fontAlgn="b"/>
                      <a:r>
                        <a:rPr lang="en-CA" sz="800" b="0" i="0" u="none" strike="noStrike" baseline="0">
                          <a:solidFill>
                            <a:srgbClr val="000000"/>
                          </a:solidFill>
                          <a:effectLst/>
                          <a:latin typeface="Calibri" panose="020F0502020204030204" pitchFamily="34" charset="0"/>
                        </a:rPr>
                        <a:t>30-Nov-18</a:t>
                      </a:r>
                    </a:p>
                  </a:txBody>
                  <a:tcPr marL="2317" marR="2317" marT="2317" marB="0" anchor="b">
                    <a:lnL>
                      <a:noFill/>
                    </a:lnL>
                    <a:lnR>
                      <a:noFill/>
                    </a:lnR>
                    <a:lnT>
                      <a:noFill/>
                    </a:lnT>
                    <a:lnB>
                      <a:noFill/>
                    </a:lnB>
                    <a:solidFill>
                      <a:srgbClr val="E2EFDA"/>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E2EFDA"/>
                    </a:solidFill>
                  </a:tcPr>
                </a:tc>
                <a:tc>
                  <a:txBody>
                    <a:bodyPr/>
                    <a:lstStyle/>
                    <a:p>
                      <a:pPr algn="r" fontAlgn="b"/>
                      <a:r>
                        <a:rPr lang="en-CA" sz="800" b="0" i="0" u="none" strike="noStrike" baseline="0">
                          <a:solidFill>
                            <a:srgbClr val="000000"/>
                          </a:solidFill>
                          <a:effectLst/>
                          <a:latin typeface="Calibri" panose="020F0502020204030204" pitchFamily="34" charset="0"/>
                        </a:rPr>
                        <a:t>9:00</a:t>
                      </a:r>
                    </a:p>
                  </a:txBody>
                  <a:tcPr marL="2317" marR="2317" marT="2317" marB="0" anchor="b">
                    <a:lnL>
                      <a:noFill/>
                    </a:lnL>
                    <a:lnR>
                      <a:noFill/>
                    </a:lnR>
                    <a:lnT>
                      <a:noFill/>
                    </a:lnT>
                    <a:lnB>
                      <a:noFill/>
                    </a:lnB>
                    <a:solidFill>
                      <a:srgbClr val="E2EFDA"/>
                    </a:solidFill>
                  </a:tcPr>
                </a:tc>
              </a:tr>
              <a:tr h="164769">
                <a:tc>
                  <a:txBody>
                    <a:bodyPr/>
                    <a:lstStyle/>
                    <a:p>
                      <a:pPr algn="l" fontAlgn="b"/>
                      <a:r>
                        <a:rPr lang="en-CA" sz="800" b="0" i="0" u="none" strike="noStrike" baseline="0" dirty="0">
                          <a:solidFill>
                            <a:srgbClr val="000000"/>
                          </a:solidFill>
                          <a:effectLst/>
                          <a:latin typeface="Calibri" panose="020F0502020204030204" pitchFamily="34" charset="0"/>
                        </a:rPr>
                        <a:t>GRAD Non </a:t>
                      </a:r>
                      <a:r>
                        <a:rPr lang="en-CA" sz="800" b="0" i="0" u="none" strike="noStrike" baseline="0" dirty="0" err="1">
                          <a:solidFill>
                            <a:srgbClr val="000000"/>
                          </a:solidFill>
                          <a:effectLst/>
                          <a:latin typeface="Calibri" panose="020F0502020204030204" pitchFamily="34" charset="0"/>
                        </a:rPr>
                        <a:t>Meng</a:t>
                      </a:r>
                      <a:endParaRPr lang="en-CA" sz="800" b="0" i="0" u="none" strike="noStrike" baseline="0" dirty="0">
                        <a:solidFill>
                          <a:srgbClr val="000000"/>
                        </a:solidFill>
                        <a:effectLst/>
                        <a:latin typeface="Calibri" panose="020F0502020204030204" pitchFamily="34" charset="0"/>
                      </a:endParaRPr>
                    </a:p>
                  </a:txBody>
                  <a:tcPr marL="2317" marR="2317" marT="2317" marB="0" anchor="b">
                    <a:lnL>
                      <a:noFill/>
                    </a:lnL>
                    <a:lnR>
                      <a:noFill/>
                    </a:lnR>
                    <a:lnT>
                      <a:noFill/>
                    </a:lnT>
                    <a:lnB>
                      <a:noFill/>
                    </a:lnB>
                    <a:solidFill>
                      <a:srgbClr val="C6E0B4"/>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C6E0B4"/>
                    </a:solidFill>
                  </a:tcPr>
                </a:tc>
                <a:tc>
                  <a:txBody>
                    <a:bodyPr/>
                    <a:lstStyle/>
                    <a:p>
                      <a:pPr algn="r" fontAlgn="b"/>
                      <a:r>
                        <a:rPr lang="en-CA" sz="800" b="0" i="0" u="none" strike="noStrike" baseline="0">
                          <a:solidFill>
                            <a:srgbClr val="000000"/>
                          </a:solidFill>
                          <a:effectLst/>
                          <a:latin typeface="Calibri" panose="020F0502020204030204" pitchFamily="34" charset="0"/>
                        </a:rPr>
                        <a:t>1950</a:t>
                      </a:r>
                    </a:p>
                  </a:txBody>
                  <a:tcPr marL="2317" marR="2317" marT="2317" marB="0" anchor="b">
                    <a:lnL>
                      <a:noFill/>
                    </a:lnL>
                    <a:lnR>
                      <a:noFill/>
                    </a:lnR>
                    <a:lnT>
                      <a:noFill/>
                    </a:lnT>
                    <a:lnB>
                      <a:noFill/>
                    </a:lnB>
                    <a:solidFill>
                      <a:srgbClr val="C6E0B4"/>
                    </a:solidFill>
                  </a:tcPr>
                </a:tc>
                <a:tc>
                  <a:txBody>
                    <a:bodyPr/>
                    <a:lstStyle/>
                    <a:p>
                      <a:pPr algn="r" fontAlgn="b"/>
                      <a:r>
                        <a:rPr lang="en-CA" sz="800" b="0" i="0" u="none" strike="noStrike" baseline="0">
                          <a:solidFill>
                            <a:srgbClr val="000000"/>
                          </a:solidFill>
                          <a:effectLst/>
                          <a:latin typeface="Calibri" panose="020F0502020204030204" pitchFamily="34" charset="0"/>
                        </a:rPr>
                        <a:t>30-Nov-18</a:t>
                      </a:r>
                    </a:p>
                  </a:txBody>
                  <a:tcPr marL="2317" marR="2317" marT="2317" marB="0" anchor="b">
                    <a:lnL>
                      <a:noFill/>
                    </a:lnL>
                    <a:lnR>
                      <a:noFill/>
                    </a:lnR>
                    <a:lnT>
                      <a:noFill/>
                    </a:lnT>
                    <a:lnB>
                      <a:noFill/>
                    </a:lnB>
                    <a:solidFill>
                      <a:srgbClr val="C6E0B4"/>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C6E0B4"/>
                    </a:solidFill>
                  </a:tcPr>
                </a:tc>
                <a:tc>
                  <a:txBody>
                    <a:bodyPr/>
                    <a:lstStyle/>
                    <a:p>
                      <a:pPr algn="r" fontAlgn="b"/>
                      <a:r>
                        <a:rPr lang="en-CA" sz="800" b="0" i="0" u="none" strike="noStrike" baseline="0">
                          <a:solidFill>
                            <a:srgbClr val="000000"/>
                          </a:solidFill>
                          <a:effectLst/>
                          <a:latin typeface="Calibri" panose="020F0502020204030204" pitchFamily="34" charset="0"/>
                        </a:rPr>
                        <a:t>11:20</a:t>
                      </a:r>
                    </a:p>
                  </a:txBody>
                  <a:tcPr marL="2317" marR="2317" marT="2317" marB="0" anchor="b">
                    <a:lnL>
                      <a:noFill/>
                    </a:lnL>
                    <a:lnR>
                      <a:noFill/>
                    </a:lnR>
                    <a:lnT>
                      <a:noFill/>
                    </a:lnT>
                    <a:lnB>
                      <a:noFill/>
                    </a:lnB>
                    <a:solidFill>
                      <a:srgbClr val="C6E0B4"/>
                    </a:solidFill>
                  </a:tcPr>
                </a:tc>
              </a:tr>
              <a:tr h="114735">
                <a:tc>
                  <a:txBody>
                    <a:bodyPr/>
                    <a:lstStyle/>
                    <a:p>
                      <a:pPr algn="l" fontAlgn="b"/>
                      <a:r>
                        <a:rPr lang="en-CA" sz="800" b="0" i="0" u="none" strike="noStrike" baseline="0">
                          <a:solidFill>
                            <a:srgbClr val="000000"/>
                          </a:solidFill>
                          <a:effectLst/>
                          <a:latin typeface="Calibri" panose="020F0502020204030204" pitchFamily="34" charset="0"/>
                        </a:rPr>
                        <a:t>ATH</a:t>
                      </a:r>
                    </a:p>
                  </a:txBody>
                  <a:tcPr marL="2317" marR="2317" marT="2317" marB="0" anchor="b">
                    <a:lnL>
                      <a:noFill/>
                    </a:lnL>
                    <a:lnR>
                      <a:noFill/>
                    </a:lnR>
                    <a:lnT>
                      <a:noFill/>
                    </a:lnT>
                    <a:lnB>
                      <a:noFill/>
                    </a:lnB>
                    <a:solidFill>
                      <a:srgbClr val="A9D08E"/>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A9D08E"/>
                    </a:solidFill>
                  </a:tcPr>
                </a:tc>
                <a:tc>
                  <a:txBody>
                    <a:bodyPr/>
                    <a:lstStyle/>
                    <a:p>
                      <a:pPr algn="r" fontAlgn="b"/>
                      <a:r>
                        <a:rPr lang="en-CA" sz="800" b="0" i="0" u="none" strike="noStrike" baseline="0">
                          <a:solidFill>
                            <a:srgbClr val="000000"/>
                          </a:solidFill>
                          <a:effectLst/>
                          <a:latin typeface="Calibri" panose="020F0502020204030204" pitchFamily="34" charset="0"/>
                        </a:rPr>
                        <a:t>330</a:t>
                      </a:r>
                    </a:p>
                  </a:txBody>
                  <a:tcPr marL="2317" marR="2317" marT="2317" marB="0" anchor="b">
                    <a:lnL>
                      <a:noFill/>
                    </a:lnL>
                    <a:lnR>
                      <a:noFill/>
                    </a:lnR>
                    <a:lnT>
                      <a:noFill/>
                    </a:lnT>
                    <a:lnB>
                      <a:noFill/>
                    </a:lnB>
                    <a:solidFill>
                      <a:srgbClr val="A9D08E"/>
                    </a:solidFill>
                  </a:tcPr>
                </a:tc>
                <a:tc>
                  <a:txBody>
                    <a:bodyPr/>
                    <a:lstStyle/>
                    <a:p>
                      <a:pPr algn="r" fontAlgn="b"/>
                      <a:r>
                        <a:rPr lang="en-CA" sz="800" b="0" i="0" u="none" strike="noStrike" baseline="0">
                          <a:solidFill>
                            <a:srgbClr val="000000"/>
                          </a:solidFill>
                          <a:effectLst/>
                          <a:latin typeface="Calibri" panose="020F0502020204030204" pitchFamily="34" charset="0"/>
                        </a:rPr>
                        <a:t>30-Nov-18</a:t>
                      </a:r>
                    </a:p>
                  </a:txBody>
                  <a:tcPr marL="2317" marR="2317" marT="2317" marB="0" anchor="b">
                    <a:lnL>
                      <a:noFill/>
                    </a:lnL>
                    <a:lnR>
                      <a:noFill/>
                    </a:lnR>
                    <a:lnT>
                      <a:noFill/>
                    </a:lnT>
                    <a:lnB>
                      <a:noFill/>
                    </a:lnB>
                    <a:solidFill>
                      <a:srgbClr val="A9D08E"/>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A9D08E"/>
                    </a:solidFill>
                  </a:tcPr>
                </a:tc>
                <a:tc>
                  <a:txBody>
                    <a:bodyPr/>
                    <a:lstStyle/>
                    <a:p>
                      <a:pPr algn="r" fontAlgn="b"/>
                      <a:r>
                        <a:rPr lang="en-CA" sz="800" b="0" i="0" u="none" strike="noStrike" baseline="0">
                          <a:solidFill>
                            <a:srgbClr val="000000"/>
                          </a:solidFill>
                          <a:effectLst/>
                          <a:latin typeface="Calibri" panose="020F0502020204030204" pitchFamily="34" charset="0"/>
                        </a:rPr>
                        <a:t>14:00</a:t>
                      </a:r>
                    </a:p>
                  </a:txBody>
                  <a:tcPr marL="2317" marR="2317" marT="2317" marB="0" anchor="b">
                    <a:lnL>
                      <a:noFill/>
                    </a:lnL>
                    <a:lnR>
                      <a:noFill/>
                    </a:lnR>
                    <a:lnT>
                      <a:noFill/>
                    </a:lnT>
                    <a:lnB>
                      <a:noFill/>
                    </a:lnB>
                    <a:solidFill>
                      <a:srgbClr val="A9D08E"/>
                    </a:solidFill>
                  </a:tcPr>
                </a:tc>
              </a:tr>
              <a:tr h="114735">
                <a:tc>
                  <a:txBody>
                    <a:bodyPr/>
                    <a:lstStyle/>
                    <a:p>
                      <a:pPr algn="l" fontAlgn="b"/>
                      <a:r>
                        <a:rPr lang="en-CA" sz="800" b="0" i="0" u="none" strike="noStrike" baseline="0">
                          <a:solidFill>
                            <a:srgbClr val="000000"/>
                          </a:solidFill>
                          <a:effectLst/>
                          <a:latin typeface="Calibri" panose="020F0502020204030204" pitchFamily="34" charset="0"/>
                        </a:rPr>
                        <a:t>CEPE</a:t>
                      </a:r>
                    </a:p>
                  </a:txBody>
                  <a:tcPr marL="2317" marR="2317" marT="2317" marB="0" anchor="b">
                    <a:lnL>
                      <a:noFill/>
                    </a:lnL>
                    <a:lnR>
                      <a:noFill/>
                    </a:lnR>
                    <a:lnT>
                      <a:noFill/>
                    </a:lnT>
                    <a:lnB>
                      <a:noFill/>
                    </a:lnB>
                    <a:solidFill>
                      <a:srgbClr val="A9D08E"/>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A9D08E"/>
                    </a:solidFill>
                  </a:tcPr>
                </a:tc>
                <a:tc>
                  <a:txBody>
                    <a:bodyPr/>
                    <a:lstStyle/>
                    <a:p>
                      <a:pPr algn="r" fontAlgn="b"/>
                      <a:r>
                        <a:rPr lang="en-CA" sz="800" b="1" i="0" u="none" strike="noStrike" baseline="0">
                          <a:solidFill>
                            <a:srgbClr val="000000"/>
                          </a:solidFill>
                          <a:effectLst/>
                          <a:latin typeface="Calibri" panose="020F0502020204030204" pitchFamily="34" charset="0"/>
                        </a:rPr>
                        <a:t>1000</a:t>
                      </a:r>
                    </a:p>
                  </a:txBody>
                  <a:tcPr marL="2317" marR="2317" marT="2317" marB="0" anchor="b">
                    <a:lnL>
                      <a:noFill/>
                    </a:lnL>
                    <a:lnR>
                      <a:noFill/>
                    </a:lnR>
                    <a:lnT>
                      <a:noFill/>
                    </a:lnT>
                    <a:lnB>
                      <a:noFill/>
                    </a:lnB>
                    <a:solidFill>
                      <a:srgbClr val="A9D08E"/>
                    </a:solidFill>
                  </a:tcPr>
                </a:tc>
                <a:tc>
                  <a:txBody>
                    <a:bodyPr/>
                    <a:lstStyle/>
                    <a:p>
                      <a:pPr algn="r" fontAlgn="b"/>
                      <a:r>
                        <a:rPr lang="en-CA" sz="800" b="0" i="0" u="none" strike="noStrike" baseline="0">
                          <a:solidFill>
                            <a:srgbClr val="000000"/>
                          </a:solidFill>
                          <a:effectLst/>
                          <a:latin typeface="Calibri" panose="020F0502020204030204" pitchFamily="34" charset="0"/>
                        </a:rPr>
                        <a:t>30-Nov-18</a:t>
                      </a:r>
                    </a:p>
                  </a:txBody>
                  <a:tcPr marL="2317" marR="2317" marT="2317" marB="0" anchor="b">
                    <a:lnL>
                      <a:noFill/>
                    </a:lnL>
                    <a:lnR>
                      <a:noFill/>
                    </a:lnR>
                    <a:lnT>
                      <a:noFill/>
                    </a:lnT>
                    <a:lnB>
                      <a:noFill/>
                    </a:lnB>
                    <a:solidFill>
                      <a:srgbClr val="A9D08E"/>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A9D08E"/>
                    </a:solidFill>
                  </a:tcPr>
                </a:tc>
                <a:tc>
                  <a:txBody>
                    <a:bodyPr/>
                    <a:lstStyle/>
                    <a:p>
                      <a:pPr algn="r" fontAlgn="b"/>
                      <a:r>
                        <a:rPr lang="en-CA" sz="800" b="0" i="0" u="none" strike="noStrike" baseline="0">
                          <a:solidFill>
                            <a:srgbClr val="000000"/>
                          </a:solidFill>
                          <a:effectLst/>
                          <a:latin typeface="Calibri" panose="020F0502020204030204" pitchFamily="34" charset="0"/>
                        </a:rPr>
                        <a:t>14:00</a:t>
                      </a:r>
                    </a:p>
                  </a:txBody>
                  <a:tcPr marL="2317" marR="2317" marT="2317" marB="0" anchor="b">
                    <a:lnL>
                      <a:noFill/>
                    </a:lnL>
                    <a:lnR>
                      <a:noFill/>
                    </a:lnR>
                    <a:lnT>
                      <a:noFill/>
                    </a:lnT>
                    <a:lnB>
                      <a:noFill/>
                    </a:lnB>
                    <a:solidFill>
                      <a:srgbClr val="A9D08E"/>
                    </a:solidFill>
                  </a:tcPr>
                </a:tc>
              </a:tr>
              <a:tr h="215581">
                <a:tc>
                  <a:txBody>
                    <a:bodyPr/>
                    <a:lstStyle/>
                    <a:p>
                      <a:pPr algn="l" fontAlgn="b"/>
                      <a:r>
                        <a:rPr lang="en-CA" sz="800" b="0" i="0" u="none" strike="noStrike" baseline="0" dirty="0">
                          <a:solidFill>
                            <a:srgbClr val="000000"/>
                          </a:solidFill>
                          <a:effectLst/>
                          <a:latin typeface="Calibri" panose="020F0502020204030204" pitchFamily="34" charset="0"/>
                        </a:rPr>
                        <a:t>Returning Nursing</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CA" sz="800" b="0" i="0" u="none" strike="noStrike" baseline="0">
                          <a:solidFill>
                            <a:srgbClr val="000000"/>
                          </a:solidFill>
                          <a:effectLst/>
                          <a:latin typeface="Calibri" panose="020F0502020204030204" pitchFamily="34" charset="0"/>
                        </a:rPr>
                        <a:t>SM5</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CA" sz="800" b="0" i="0" u="none" strike="noStrike" baseline="0">
                          <a:solidFill>
                            <a:srgbClr val="000000"/>
                          </a:solidFill>
                          <a:effectLst/>
                          <a:latin typeface="Calibri" panose="020F0502020204030204" pitchFamily="34" charset="0"/>
                        </a:rPr>
                        <a:t>360</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CA" sz="800" b="0" i="0" u="none" strike="noStrike" baseline="0">
                          <a:solidFill>
                            <a:srgbClr val="000000"/>
                          </a:solidFill>
                          <a:effectLst/>
                          <a:latin typeface="Calibri" panose="020F0502020204030204" pitchFamily="34" charset="0"/>
                        </a:rPr>
                        <a:t>30-Nov-18</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CA" sz="800" b="0" i="0" u="none" strike="noStrike" baseline="0">
                          <a:solidFill>
                            <a:srgbClr val="000000"/>
                          </a:solidFill>
                          <a:effectLst/>
                          <a:latin typeface="Calibri" panose="020F0502020204030204" pitchFamily="34" charset="0"/>
                        </a:rPr>
                        <a:t>4995</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CA" sz="800" b="0" i="0" u="none" strike="noStrike" baseline="0">
                          <a:solidFill>
                            <a:srgbClr val="000000"/>
                          </a:solidFill>
                          <a:effectLst/>
                          <a:latin typeface="Calibri" panose="020F0502020204030204" pitchFamily="34" charset="0"/>
                        </a:rPr>
                        <a:t>19:00</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E2EFDA"/>
                    </a:solidFill>
                  </a:tcPr>
                </a:tc>
              </a:tr>
              <a:tr h="114735">
                <a:tc>
                  <a:txBody>
                    <a:bodyPr/>
                    <a:lstStyle/>
                    <a:p>
                      <a:pPr algn="l" fontAlgn="b"/>
                      <a:r>
                        <a:rPr lang="en-CA" sz="800" b="0" i="0" u="none" strike="noStrike" baseline="0">
                          <a:solidFill>
                            <a:srgbClr val="000000"/>
                          </a:solidFill>
                          <a:effectLst/>
                          <a:latin typeface="Calibri" panose="020F0502020204030204" pitchFamily="34" charset="0"/>
                        </a:rPr>
                        <a:t>MSWP</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CA" sz="800" b="0" i="0" u="none" strike="noStrike" baseline="0" dirty="0">
                          <a:solidFill>
                            <a:srgbClr val="000000"/>
                          </a:solidFill>
                          <a:effectLst/>
                          <a:latin typeface="Calibri" panose="020F0502020204030204" pitchFamily="34" charset="0"/>
                        </a:rPr>
                        <a:t> </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r" fontAlgn="b"/>
                      <a:r>
                        <a:rPr lang="en-CA" sz="800" b="1" i="0" u="none" strike="noStrike" baseline="0">
                          <a:solidFill>
                            <a:srgbClr val="000000"/>
                          </a:solidFill>
                          <a:effectLst/>
                          <a:latin typeface="Calibri" panose="020F0502020204030204" pitchFamily="34" charset="0"/>
                        </a:rPr>
                        <a:t>220</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r" fontAlgn="b"/>
                      <a:r>
                        <a:rPr lang="en-CA" sz="800" b="0" i="0" u="none" strike="noStrike" baseline="0">
                          <a:solidFill>
                            <a:srgbClr val="000000"/>
                          </a:solidFill>
                          <a:effectLst/>
                          <a:latin typeface="Calibri" panose="020F0502020204030204" pitchFamily="34" charset="0"/>
                        </a:rPr>
                        <a:t>03-Dec-18</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r" fontAlgn="b"/>
                      <a:r>
                        <a:rPr lang="en-CA" sz="800" b="0" i="0" u="none" strike="noStrike" baseline="0">
                          <a:solidFill>
                            <a:srgbClr val="000000"/>
                          </a:solidFill>
                          <a:effectLst/>
                          <a:latin typeface="Calibri" panose="020F0502020204030204" pitchFamily="34" charset="0"/>
                        </a:rPr>
                        <a:t>9:00</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tr>
              <a:tr h="114735">
                <a:tc>
                  <a:txBody>
                    <a:bodyPr/>
                    <a:lstStyle/>
                    <a:p>
                      <a:pPr algn="l" fontAlgn="b"/>
                      <a:r>
                        <a:rPr lang="en-CA" sz="800" b="0" i="0" u="none" strike="noStrike" baseline="0">
                          <a:solidFill>
                            <a:srgbClr val="000000"/>
                          </a:solidFill>
                          <a:effectLst/>
                          <a:latin typeface="Calibri" panose="020F0502020204030204" pitchFamily="34" charset="0"/>
                        </a:rPr>
                        <a:t>Meng Returning</a:t>
                      </a:r>
                    </a:p>
                  </a:txBody>
                  <a:tcPr marL="2317" marR="2317" marT="2317" marB="0" anchor="b">
                    <a:lnL>
                      <a:noFill/>
                    </a:lnL>
                    <a:lnR>
                      <a:noFill/>
                    </a:lnR>
                    <a:lnT>
                      <a:noFill/>
                    </a:lnT>
                    <a:lnB>
                      <a:noFill/>
                    </a:lnB>
                    <a:solidFill>
                      <a:srgbClr val="D9E1F2"/>
                    </a:solidFill>
                  </a:tcPr>
                </a:tc>
                <a:tc>
                  <a:txBody>
                    <a:bodyPr/>
                    <a:lstStyle/>
                    <a:p>
                      <a:pPr algn="l" fontAlgn="b"/>
                      <a:r>
                        <a:rPr lang="en-CA" sz="800" b="0" i="0" u="none" strike="noStrike" baseline="0" dirty="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D9E1F2"/>
                    </a:solidFill>
                  </a:tcPr>
                </a:tc>
                <a:tc>
                  <a:txBody>
                    <a:bodyPr/>
                    <a:lstStyle/>
                    <a:p>
                      <a:pPr algn="r" fontAlgn="b"/>
                      <a:r>
                        <a:rPr lang="en-CA" sz="800" b="0" i="0" u="none" strike="noStrike" baseline="0">
                          <a:solidFill>
                            <a:srgbClr val="000000"/>
                          </a:solidFill>
                          <a:effectLst/>
                          <a:latin typeface="Calibri" panose="020F0502020204030204" pitchFamily="34" charset="0"/>
                        </a:rPr>
                        <a:t>1250</a:t>
                      </a:r>
                    </a:p>
                  </a:txBody>
                  <a:tcPr marL="2317" marR="2317" marT="2317" marB="0" anchor="b">
                    <a:lnL>
                      <a:noFill/>
                    </a:lnL>
                    <a:lnR>
                      <a:noFill/>
                    </a:lnR>
                    <a:lnT>
                      <a:noFill/>
                    </a:lnT>
                    <a:lnB>
                      <a:noFill/>
                    </a:lnB>
                    <a:solidFill>
                      <a:srgbClr val="D9E1F2"/>
                    </a:solidFill>
                  </a:tcPr>
                </a:tc>
                <a:tc>
                  <a:txBody>
                    <a:bodyPr/>
                    <a:lstStyle/>
                    <a:p>
                      <a:pPr algn="r" fontAlgn="b"/>
                      <a:r>
                        <a:rPr lang="en-CA" sz="800" b="0" i="0" u="none" strike="noStrike" baseline="0">
                          <a:solidFill>
                            <a:srgbClr val="000000"/>
                          </a:solidFill>
                          <a:effectLst/>
                          <a:latin typeface="Calibri" panose="020F0502020204030204" pitchFamily="34" charset="0"/>
                        </a:rPr>
                        <a:t>03-Dec-18</a:t>
                      </a:r>
                    </a:p>
                  </a:txBody>
                  <a:tcPr marL="2317" marR="2317" marT="2317" marB="0" anchor="b">
                    <a:lnL>
                      <a:noFill/>
                    </a:lnL>
                    <a:lnR>
                      <a:noFill/>
                    </a:lnR>
                    <a:lnT>
                      <a:noFill/>
                    </a:lnT>
                    <a:lnB>
                      <a:noFill/>
                    </a:lnB>
                    <a:solidFill>
                      <a:srgbClr val="D9E1F2"/>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D9E1F2"/>
                    </a:solidFill>
                  </a:tcPr>
                </a:tc>
                <a:tc>
                  <a:txBody>
                    <a:bodyPr/>
                    <a:lstStyle/>
                    <a:p>
                      <a:pPr algn="r" fontAlgn="b"/>
                      <a:r>
                        <a:rPr lang="en-CA" sz="800" b="0" i="0" u="none" strike="noStrike" baseline="0">
                          <a:solidFill>
                            <a:srgbClr val="000000"/>
                          </a:solidFill>
                          <a:effectLst/>
                          <a:latin typeface="Calibri" panose="020F0502020204030204" pitchFamily="34" charset="0"/>
                        </a:rPr>
                        <a:t>9:00</a:t>
                      </a:r>
                    </a:p>
                  </a:txBody>
                  <a:tcPr marL="2317" marR="2317" marT="2317" marB="0" anchor="b">
                    <a:lnL>
                      <a:noFill/>
                    </a:lnL>
                    <a:lnR>
                      <a:noFill/>
                    </a:lnR>
                    <a:lnT>
                      <a:noFill/>
                    </a:lnT>
                    <a:lnB>
                      <a:noFill/>
                    </a:lnB>
                    <a:solidFill>
                      <a:srgbClr val="D9E1F2"/>
                    </a:solidFill>
                  </a:tcPr>
                </a:tc>
              </a:tr>
              <a:tr h="114735">
                <a:tc>
                  <a:txBody>
                    <a:bodyPr/>
                    <a:lstStyle/>
                    <a:p>
                      <a:pPr algn="l" fontAlgn="b"/>
                      <a:r>
                        <a:rPr lang="en-CA" sz="800" b="0" i="0" u="none" strike="noStrike" baseline="0">
                          <a:solidFill>
                            <a:srgbClr val="000000"/>
                          </a:solidFill>
                          <a:effectLst/>
                          <a:latin typeface="Calibri" panose="020F0502020204030204" pitchFamily="34" charset="0"/>
                        </a:rPr>
                        <a:t>UGrad</a:t>
                      </a:r>
                    </a:p>
                  </a:txBody>
                  <a:tcPr marL="2317" marR="2317" marT="2317" marB="0" anchor="b">
                    <a:lnL>
                      <a:noFill/>
                    </a:lnL>
                    <a:lnR>
                      <a:noFill/>
                    </a:lnR>
                    <a:lnT>
                      <a:noFill/>
                    </a:lnT>
                    <a:lnB>
                      <a:noFill/>
                    </a:lnB>
                    <a:solidFill>
                      <a:srgbClr val="B4C6E7"/>
                    </a:solidFill>
                  </a:tcPr>
                </a:tc>
                <a:tc>
                  <a:txBody>
                    <a:bodyPr/>
                    <a:lstStyle/>
                    <a:p>
                      <a:pPr algn="l" fontAlgn="b"/>
                      <a:r>
                        <a:rPr lang="en-CA" sz="800" b="0" i="0" u="none" strike="noStrike" baseline="0" dirty="0">
                          <a:solidFill>
                            <a:srgbClr val="000000"/>
                          </a:solidFill>
                          <a:effectLst/>
                          <a:latin typeface="Calibri" panose="020F0502020204030204" pitchFamily="34" charset="0"/>
                        </a:rPr>
                        <a:t>38 +</a:t>
                      </a:r>
                    </a:p>
                  </a:txBody>
                  <a:tcPr marL="2317" marR="2317" marT="2317" marB="0" anchor="b">
                    <a:lnL>
                      <a:noFill/>
                    </a:lnL>
                    <a:lnR>
                      <a:noFill/>
                    </a:lnR>
                    <a:lnT>
                      <a:noFill/>
                    </a:lnT>
                    <a:lnB>
                      <a:noFill/>
                    </a:lnB>
                    <a:solidFill>
                      <a:srgbClr val="B4C6E7"/>
                    </a:solidFill>
                  </a:tcPr>
                </a:tc>
                <a:tc>
                  <a:txBody>
                    <a:bodyPr/>
                    <a:lstStyle/>
                    <a:p>
                      <a:pPr algn="r" fontAlgn="b"/>
                      <a:r>
                        <a:rPr lang="en-CA" sz="800" b="0" i="0" u="none" strike="noStrike" baseline="0" dirty="0">
                          <a:solidFill>
                            <a:srgbClr val="000000"/>
                          </a:solidFill>
                          <a:effectLst/>
                          <a:latin typeface="Calibri" panose="020F0502020204030204" pitchFamily="34" charset="0"/>
                        </a:rPr>
                        <a:t>900</a:t>
                      </a:r>
                    </a:p>
                  </a:txBody>
                  <a:tcPr marL="2317" marR="2317" marT="2317" marB="0" anchor="b">
                    <a:lnL>
                      <a:noFill/>
                    </a:lnL>
                    <a:lnR>
                      <a:noFill/>
                    </a:lnR>
                    <a:lnT>
                      <a:noFill/>
                    </a:lnT>
                    <a:lnB>
                      <a:noFill/>
                    </a:lnB>
                    <a:solidFill>
                      <a:srgbClr val="B4C6E7"/>
                    </a:solidFill>
                  </a:tcPr>
                </a:tc>
                <a:tc>
                  <a:txBody>
                    <a:bodyPr/>
                    <a:lstStyle/>
                    <a:p>
                      <a:pPr algn="r" fontAlgn="b"/>
                      <a:r>
                        <a:rPr lang="en-CA" sz="800" b="0" i="0" u="none" strike="noStrike" baseline="0">
                          <a:solidFill>
                            <a:srgbClr val="000000"/>
                          </a:solidFill>
                          <a:effectLst/>
                          <a:latin typeface="Calibri" panose="020F0502020204030204" pitchFamily="34" charset="0"/>
                        </a:rPr>
                        <a:t>03-Dec-18</a:t>
                      </a:r>
                    </a:p>
                  </a:txBody>
                  <a:tcPr marL="2317" marR="2317" marT="2317" marB="0" anchor="b">
                    <a:lnL>
                      <a:noFill/>
                    </a:lnL>
                    <a:lnR>
                      <a:noFill/>
                    </a:lnR>
                    <a:lnT>
                      <a:noFill/>
                    </a:lnT>
                    <a:lnB>
                      <a:noFill/>
                    </a:lnB>
                    <a:solidFill>
                      <a:srgbClr val="B4C6E7"/>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B4C6E7"/>
                    </a:solidFill>
                  </a:tcPr>
                </a:tc>
                <a:tc>
                  <a:txBody>
                    <a:bodyPr/>
                    <a:lstStyle/>
                    <a:p>
                      <a:pPr algn="r" fontAlgn="b"/>
                      <a:r>
                        <a:rPr lang="en-CA" sz="800" b="0" i="0" u="none" strike="noStrike" baseline="0">
                          <a:solidFill>
                            <a:srgbClr val="000000"/>
                          </a:solidFill>
                          <a:effectLst/>
                          <a:latin typeface="Calibri" panose="020F0502020204030204" pitchFamily="34" charset="0"/>
                        </a:rPr>
                        <a:t>9:50</a:t>
                      </a:r>
                    </a:p>
                  </a:txBody>
                  <a:tcPr marL="2317" marR="2317" marT="2317" marB="0" anchor="b">
                    <a:lnL>
                      <a:noFill/>
                    </a:lnL>
                    <a:lnR>
                      <a:noFill/>
                    </a:lnR>
                    <a:lnT>
                      <a:noFill/>
                    </a:lnT>
                    <a:lnB>
                      <a:noFill/>
                    </a:lnB>
                    <a:solidFill>
                      <a:srgbClr val="B4C6E7"/>
                    </a:solidFill>
                  </a:tcPr>
                </a:tc>
              </a:tr>
              <a:tr h="114735">
                <a:tc>
                  <a:txBody>
                    <a:bodyPr/>
                    <a:lstStyle/>
                    <a:p>
                      <a:pPr algn="l" fontAlgn="b"/>
                      <a:r>
                        <a:rPr lang="en-CA" sz="800" b="0" i="0" u="none" strike="noStrike" baseline="0">
                          <a:solidFill>
                            <a:srgbClr val="000000"/>
                          </a:solidFill>
                          <a:effectLst/>
                          <a:latin typeface="Calibri" panose="020F0502020204030204" pitchFamily="34" charset="0"/>
                        </a:rPr>
                        <a:t>UGrad</a:t>
                      </a:r>
                    </a:p>
                  </a:txBody>
                  <a:tcPr marL="2317" marR="2317" marT="2317" marB="0" anchor="b">
                    <a:lnL>
                      <a:noFill/>
                    </a:lnL>
                    <a:lnR>
                      <a:noFill/>
                    </a:lnR>
                    <a:lnT>
                      <a:noFill/>
                    </a:lnT>
                    <a:lnB>
                      <a:noFill/>
                    </a:lnB>
                    <a:solidFill>
                      <a:srgbClr val="8EA9DB"/>
                    </a:solidFill>
                  </a:tcPr>
                </a:tc>
                <a:tc>
                  <a:txBody>
                    <a:bodyPr/>
                    <a:lstStyle/>
                    <a:p>
                      <a:pPr algn="l" fontAlgn="b"/>
                      <a:r>
                        <a:rPr lang="en-CA" sz="800" b="0" i="0" u="none" strike="noStrike" baseline="0">
                          <a:solidFill>
                            <a:srgbClr val="000000"/>
                          </a:solidFill>
                          <a:effectLst/>
                          <a:latin typeface="Calibri" panose="020F0502020204030204" pitchFamily="34" charset="0"/>
                        </a:rPr>
                        <a:t>35-38</a:t>
                      </a:r>
                    </a:p>
                  </a:txBody>
                  <a:tcPr marL="2317" marR="2317" marT="2317" marB="0" anchor="b">
                    <a:lnL>
                      <a:noFill/>
                    </a:lnL>
                    <a:lnR>
                      <a:noFill/>
                    </a:lnR>
                    <a:lnT>
                      <a:noFill/>
                    </a:lnT>
                    <a:lnB>
                      <a:noFill/>
                    </a:lnB>
                    <a:solidFill>
                      <a:srgbClr val="8EA9DB"/>
                    </a:solidFill>
                  </a:tcPr>
                </a:tc>
                <a:tc>
                  <a:txBody>
                    <a:bodyPr/>
                    <a:lstStyle/>
                    <a:p>
                      <a:pPr algn="r" fontAlgn="b"/>
                      <a:r>
                        <a:rPr lang="en-CA" sz="800" b="0" i="0" u="none" strike="noStrike" baseline="0" dirty="0">
                          <a:solidFill>
                            <a:srgbClr val="000000"/>
                          </a:solidFill>
                          <a:effectLst/>
                          <a:latin typeface="Calibri" panose="020F0502020204030204" pitchFamily="34" charset="0"/>
                        </a:rPr>
                        <a:t>900</a:t>
                      </a:r>
                    </a:p>
                  </a:txBody>
                  <a:tcPr marL="2317" marR="2317" marT="2317" marB="0" anchor="b">
                    <a:lnL>
                      <a:noFill/>
                    </a:lnL>
                    <a:lnR>
                      <a:noFill/>
                    </a:lnR>
                    <a:lnT>
                      <a:noFill/>
                    </a:lnT>
                    <a:lnB>
                      <a:noFill/>
                    </a:lnB>
                    <a:solidFill>
                      <a:srgbClr val="8EA9DB"/>
                    </a:solidFill>
                  </a:tcPr>
                </a:tc>
                <a:tc>
                  <a:txBody>
                    <a:bodyPr/>
                    <a:lstStyle/>
                    <a:p>
                      <a:pPr algn="r" fontAlgn="b"/>
                      <a:r>
                        <a:rPr lang="en-CA" sz="800" b="0" i="0" u="none" strike="noStrike" baseline="0">
                          <a:solidFill>
                            <a:srgbClr val="000000"/>
                          </a:solidFill>
                          <a:effectLst/>
                          <a:latin typeface="Calibri" panose="020F0502020204030204" pitchFamily="34" charset="0"/>
                        </a:rPr>
                        <a:t>03-Dec-18</a:t>
                      </a:r>
                    </a:p>
                  </a:txBody>
                  <a:tcPr marL="2317" marR="2317" marT="2317" marB="0" anchor="b">
                    <a:lnL>
                      <a:noFill/>
                    </a:lnL>
                    <a:lnR>
                      <a:noFill/>
                    </a:lnR>
                    <a:lnT>
                      <a:noFill/>
                    </a:lnT>
                    <a:lnB>
                      <a:noFill/>
                    </a:lnB>
                    <a:solidFill>
                      <a:srgbClr val="8EA9DB"/>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8EA9DB"/>
                    </a:solidFill>
                  </a:tcPr>
                </a:tc>
                <a:tc>
                  <a:txBody>
                    <a:bodyPr/>
                    <a:lstStyle/>
                    <a:p>
                      <a:pPr algn="r" fontAlgn="b"/>
                      <a:r>
                        <a:rPr lang="en-CA" sz="800" b="0" i="0" u="none" strike="noStrike" baseline="0">
                          <a:solidFill>
                            <a:srgbClr val="000000"/>
                          </a:solidFill>
                          <a:effectLst/>
                          <a:latin typeface="Calibri" panose="020F0502020204030204" pitchFamily="34" charset="0"/>
                        </a:rPr>
                        <a:t>11:20</a:t>
                      </a:r>
                    </a:p>
                  </a:txBody>
                  <a:tcPr marL="2317" marR="2317" marT="2317" marB="0" anchor="b">
                    <a:lnL>
                      <a:noFill/>
                    </a:lnL>
                    <a:lnR>
                      <a:noFill/>
                    </a:lnR>
                    <a:lnT>
                      <a:noFill/>
                    </a:lnT>
                    <a:lnB>
                      <a:noFill/>
                    </a:lnB>
                    <a:solidFill>
                      <a:srgbClr val="8EA9DB"/>
                    </a:solidFill>
                  </a:tcPr>
                </a:tc>
              </a:tr>
              <a:tr h="162809">
                <a:tc>
                  <a:txBody>
                    <a:bodyPr/>
                    <a:lstStyle/>
                    <a:p>
                      <a:pPr algn="l" fontAlgn="b"/>
                      <a:r>
                        <a:rPr lang="en-CA" sz="800" b="0" i="0" u="none" strike="noStrike" baseline="0">
                          <a:solidFill>
                            <a:srgbClr val="000000"/>
                          </a:solidFill>
                          <a:effectLst/>
                          <a:latin typeface="Calibri" panose="020F0502020204030204" pitchFamily="34" charset="0"/>
                        </a:rPr>
                        <a:t>Returning Nursing</a:t>
                      </a:r>
                    </a:p>
                  </a:txBody>
                  <a:tcPr marL="2317" marR="2317" marT="2317" marB="0" anchor="b">
                    <a:lnL>
                      <a:noFill/>
                    </a:lnL>
                    <a:lnR>
                      <a:noFill/>
                    </a:lnR>
                    <a:lnT>
                      <a:noFill/>
                    </a:lnT>
                    <a:lnB>
                      <a:noFill/>
                    </a:lnB>
                    <a:solidFill>
                      <a:srgbClr val="D9E1F2"/>
                    </a:solidFill>
                  </a:tcPr>
                </a:tc>
                <a:tc>
                  <a:txBody>
                    <a:bodyPr/>
                    <a:lstStyle/>
                    <a:p>
                      <a:pPr algn="l" fontAlgn="b"/>
                      <a:r>
                        <a:rPr lang="en-CA" sz="800" b="0" i="0" u="none" strike="noStrike" baseline="0">
                          <a:solidFill>
                            <a:srgbClr val="000000"/>
                          </a:solidFill>
                          <a:effectLst/>
                          <a:latin typeface="Calibri" panose="020F0502020204030204" pitchFamily="34" charset="0"/>
                        </a:rPr>
                        <a:t>SM7</a:t>
                      </a:r>
                    </a:p>
                  </a:txBody>
                  <a:tcPr marL="2317" marR="2317" marT="2317" marB="0" anchor="b">
                    <a:lnL>
                      <a:noFill/>
                    </a:lnL>
                    <a:lnR>
                      <a:noFill/>
                    </a:lnR>
                    <a:lnT>
                      <a:noFill/>
                    </a:lnT>
                    <a:lnB>
                      <a:noFill/>
                    </a:lnB>
                    <a:solidFill>
                      <a:srgbClr val="D9E1F2"/>
                    </a:solidFill>
                  </a:tcPr>
                </a:tc>
                <a:tc>
                  <a:txBody>
                    <a:bodyPr/>
                    <a:lstStyle/>
                    <a:p>
                      <a:pPr algn="r" fontAlgn="b"/>
                      <a:r>
                        <a:rPr lang="en-CA" sz="800" b="0" i="0" u="none" strike="noStrike" baseline="0">
                          <a:solidFill>
                            <a:srgbClr val="000000"/>
                          </a:solidFill>
                          <a:effectLst/>
                          <a:latin typeface="Calibri" panose="020F0502020204030204" pitchFamily="34" charset="0"/>
                        </a:rPr>
                        <a:t>340</a:t>
                      </a:r>
                    </a:p>
                  </a:txBody>
                  <a:tcPr marL="2317" marR="2317" marT="2317" marB="0" anchor="b">
                    <a:lnL>
                      <a:noFill/>
                    </a:lnL>
                    <a:lnR>
                      <a:noFill/>
                    </a:lnR>
                    <a:lnT>
                      <a:noFill/>
                    </a:lnT>
                    <a:lnB>
                      <a:noFill/>
                    </a:lnB>
                    <a:solidFill>
                      <a:srgbClr val="D9E1F2"/>
                    </a:solidFill>
                  </a:tcPr>
                </a:tc>
                <a:tc>
                  <a:txBody>
                    <a:bodyPr/>
                    <a:lstStyle/>
                    <a:p>
                      <a:pPr algn="r" fontAlgn="b"/>
                      <a:r>
                        <a:rPr lang="en-CA" sz="800" b="0" i="0" u="none" strike="noStrike" baseline="0">
                          <a:solidFill>
                            <a:srgbClr val="000000"/>
                          </a:solidFill>
                          <a:effectLst/>
                          <a:latin typeface="Calibri" panose="020F0502020204030204" pitchFamily="34" charset="0"/>
                        </a:rPr>
                        <a:t>03-Dec-18</a:t>
                      </a:r>
                    </a:p>
                  </a:txBody>
                  <a:tcPr marL="2317" marR="2317" marT="2317" marB="0" anchor="b">
                    <a:lnL>
                      <a:noFill/>
                    </a:lnL>
                    <a:lnR>
                      <a:noFill/>
                    </a:lnR>
                    <a:lnT>
                      <a:noFill/>
                    </a:lnT>
                    <a:lnB>
                      <a:noFill/>
                    </a:lnB>
                    <a:solidFill>
                      <a:srgbClr val="D9E1F2"/>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D9E1F2"/>
                    </a:solidFill>
                  </a:tcPr>
                </a:tc>
                <a:tc>
                  <a:txBody>
                    <a:bodyPr/>
                    <a:lstStyle/>
                    <a:p>
                      <a:pPr algn="r" fontAlgn="b"/>
                      <a:r>
                        <a:rPr lang="en-CA" sz="800" b="0" i="0" u="none" strike="noStrike" baseline="0">
                          <a:solidFill>
                            <a:srgbClr val="000000"/>
                          </a:solidFill>
                          <a:effectLst/>
                          <a:latin typeface="Calibri" panose="020F0502020204030204" pitchFamily="34" charset="0"/>
                        </a:rPr>
                        <a:t>12:00</a:t>
                      </a:r>
                    </a:p>
                  </a:txBody>
                  <a:tcPr marL="2317" marR="2317" marT="2317" marB="0" anchor="b">
                    <a:lnL>
                      <a:noFill/>
                    </a:lnL>
                    <a:lnR>
                      <a:noFill/>
                    </a:lnR>
                    <a:lnT>
                      <a:noFill/>
                    </a:lnT>
                    <a:lnB>
                      <a:noFill/>
                    </a:lnB>
                    <a:solidFill>
                      <a:srgbClr val="D9E1F2"/>
                    </a:solidFill>
                  </a:tcPr>
                </a:tc>
              </a:tr>
              <a:tr h="76200">
                <a:tc>
                  <a:txBody>
                    <a:bodyPr/>
                    <a:lstStyle/>
                    <a:p>
                      <a:pPr algn="l" fontAlgn="b"/>
                      <a:r>
                        <a:rPr lang="en-CA" sz="800" b="0" i="0" u="none" strike="noStrike" baseline="0">
                          <a:solidFill>
                            <a:srgbClr val="000000"/>
                          </a:solidFill>
                          <a:effectLst/>
                          <a:latin typeface="Calibri" panose="020F0502020204030204" pitchFamily="34" charset="0"/>
                        </a:rPr>
                        <a:t>Returning Nursing</a:t>
                      </a:r>
                    </a:p>
                  </a:txBody>
                  <a:tcPr marL="2317" marR="2317" marT="2317" marB="0" anchor="b">
                    <a:lnL>
                      <a:noFill/>
                    </a:lnL>
                    <a:lnR>
                      <a:noFill/>
                    </a:lnR>
                    <a:lnT>
                      <a:noFill/>
                    </a:lnT>
                    <a:lnB>
                      <a:noFill/>
                    </a:lnB>
                    <a:solidFill>
                      <a:srgbClr val="D9E1F2"/>
                    </a:solidFill>
                  </a:tcPr>
                </a:tc>
                <a:tc>
                  <a:txBody>
                    <a:bodyPr/>
                    <a:lstStyle/>
                    <a:p>
                      <a:pPr algn="l" fontAlgn="b"/>
                      <a:r>
                        <a:rPr lang="en-CA" sz="800" b="0" i="0" u="none" strike="noStrike" baseline="0">
                          <a:solidFill>
                            <a:srgbClr val="000000"/>
                          </a:solidFill>
                          <a:effectLst/>
                          <a:latin typeface="Calibri" panose="020F0502020204030204" pitchFamily="34" charset="0"/>
                        </a:rPr>
                        <a:t>SM3</a:t>
                      </a:r>
                    </a:p>
                  </a:txBody>
                  <a:tcPr marL="2317" marR="2317" marT="2317" marB="0" anchor="b">
                    <a:lnL>
                      <a:noFill/>
                    </a:lnL>
                    <a:lnR>
                      <a:noFill/>
                    </a:lnR>
                    <a:lnT>
                      <a:noFill/>
                    </a:lnT>
                    <a:lnB>
                      <a:noFill/>
                    </a:lnB>
                    <a:solidFill>
                      <a:srgbClr val="D9E1F2"/>
                    </a:solidFill>
                  </a:tcPr>
                </a:tc>
                <a:tc>
                  <a:txBody>
                    <a:bodyPr/>
                    <a:lstStyle/>
                    <a:p>
                      <a:pPr algn="r" fontAlgn="b"/>
                      <a:r>
                        <a:rPr lang="en-CA" sz="800" b="0" i="0" u="none" strike="noStrike" baseline="0" dirty="0">
                          <a:solidFill>
                            <a:srgbClr val="000000"/>
                          </a:solidFill>
                          <a:effectLst/>
                          <a:latin typeface="Calibri" panose="020F0502020204030204" pitchFamily="34" charset="0"/>
                        </a:rPr>
                        <a:t>140</a:t>
                      </a:r>
                    </a:p>
                  </a:txBody>
                  <a:tcPr marL="2317" marR="2317" marT="2317" marB="0" anchor="b">
                    <a:lnL>
                      <a:noFill/>
                    </a:lnL>
                    <a:lnR>
                      <a:noFill/>
                    </a:lnR>
                    <a:lnT>
                      <a:noFill/>
                    </a:lnT>
                    <a:lnB>
                      <a:noFill/>
                    </a:lnB>
                    <a:solidFill>
                      <a:srgbClr val="D9E1F2"/>
                    </a:solidFill>
                  </a:tcPr>
                </a:tc>
                <a:tc>
                  <a:txBody>
                    <a:bodyPr/>
                    <a:lstStyle/>
                    <a:p>
                      <a:pPr algn="r" fontAlgn="b"/>
                      <a:r>
                        <a:rPr lang="en-CA" sz="800" b="0" i="0" u="none" strike="noStrike" baseline="0">
                          <a:solidFill>
                            <a:srgbClr val="000000"/>
                          </a:solidFill>
                          <a:effectLst/>
                          <a:latin typeface="Calibri" panose="020F0502020204030204" pitchFamily="34" charset="0"/>
                        </a:rPr>
                        <a:t>03-Dec-18</a:t>
                      </a:r>
                    </a:p>
                  </a:txBody>
                  <a:tcPr marL="2317" marR="2317" marT="2317" marB="0" anchor="b">
                    <a:lnL>
                      <a:noFill/>
                    </a:lnL>
                    <a:lnR>
                      <a:noFill/>
                    </a:lnR>
                    <a:lnT>
                      <a:noFill/>
                    </a:lnT>
                    <a:lnB>
                      <a:noFill/>
                    </a:lnB>
                    <a:solidFill>
                      <a:srgbClr val="D9E1F2"/>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D9E1F2"/>
                    </a:solidFill>
                  </a:tcPr>
                </a:tc>
                <a:tc>
                  <a:txBody>
                    <a:bodyPr/>
                    <a:lstStyle/>
                    <a:p>
                      <a:pPr algn="r" fontAlgn="b"/>
                      <a:r>
                        <a:rPr lang="en-CA" sz="800" b="0" i="0" u="none" strike="noStrike" baseline="0">
                          <a:solidFill>
                            <a:srgbClr val="000000"/>
                          </a:solidFill>
                          <a:effectLst/>
                          <a:latin typeface="Calibri" panose="020F0502020204030204" pitchFamily="34" charset="0"/>
                        </a:rPr>
                        <a:t>12:00</a:t>
                      </a:r>
                    </a:p>
                  </a:txBody>
                  <a:tcPr marL="2317" marR="2317" marT="2317" marB="0" anchor="b">
                    <a:lnL>
                      <a:noFill/>
                    </a:lnL>
                    <a:lnR>
                      <a:noFill/>
                    </a:lnR>
                    <a:lnT>
                      <a:noFill/>
                    </a:lnT>
                    <a:lnB>
                      <a:noFill/>
                    </a:lnB>
                    <a:solidFill>
                      <a:srgbClr val="D9E1F2"/>
                    </a:solidFill>
                  </a:tcPr>
                </a:tc>
              </a:tr>
              <a:tr h="114735">
                <a:tc>
                  <a:txBody>
                    <a:bodyPr/>
                    <a:lstStyle/>
                    <a:p>
                      <a:pPr algn="l" fontAlgn="b"/>
                      <a:r>
                        <a:rPr lang="en-CA" sz="800" b="0" i="0" u="none" strike="noStrike" baseline="0">
                          <a:solidFill>
                            <a:srgbClr val="000000"/>
                          </a:solidFill>
                          <a:effectLst/>
                          <a:latin typeface="Calibri" panose="020F0502020204030204" pitchFamily="34" charset="0"/>
                        </a:rPr>
                        <a:t>UGrad</a:t>
                      </a:r>
                    </a:p>
                  </a:txBody>
                  <a:tcPr marL="2317" marR="2317" marT="2317" marB="0" anchor="b">
                    <a:lnL>
                      <a:noFill/>
                    </a:lnL>
                    <a:lnR>
                      <a:noFill/>
                    </a:lnR>
                    <a:lnT>
                      <a:noFill/>
                    </a:lnT>
                    <a:lnB>
                      <a:noFill/>
                    </a:lnB>
                    <a:solidFill>
                      <a:srgbClr val="B4C6E7"/>
                    </a:solidFill>
                  </a:tcPr>
                </a:tc>
                <a:tc>
                  <a:txBody>
                    <a:bodyPr/>
                    <a:lstStyle/>
                    <a:p>
                      <a:pPr algn="l" fontAlgn="b"/>
                      <a:r>
                        <a:rPr lang="en-CA" sz="800" b="0" i="0" u="none" strike="noStrike" baseline="0">
                          <a:solidFill>
                            <a:srgbClr val="000000"/>
                          </a:solidFill>
                          <a:effectLst/>
                          <a:latin typeface="Calibri" panose="020F0502020204030204" pitchFamily="34" charset="0"/>
                        </a:rPr>
                        <a:t>30-35</a:t>
                      </a:r>
                    </a:p>
                  </a:txBody>
                  <a:tcPr marL="2317" marR="2317" marT="2317" marB="0" anchor="b">
                    <a:lnL>
                      <a:noFill/>
                    </a:lnL>
                    <a:lnR>
                      <a:noFill/>
                    </a:lnR>
                    <a:lnT>
                      <a:noFill/>
                    </a:lnT>
                    <a:lnB>
                      <a:noFill/>
                    </a:lnB>
                    <a:solidFill>
                      <a:srgbClr val="B4C6E7"/>
                    </a:solidFill>
                  </a:tcPr>
                </a:tc>
                <a:tc>
                  <a:txBody>
                    <a:bodyPr/>
                    <a:lstStyle/>
                    <a:p>
                      <a:pPr algn="r" fontAlgn="b"/>
                      <a:r>
                        <a:rPr lang="en-CA" sz="800" b="0" i="0" u="none" strike="noStrike" baseline="0" dirty="0">
                          <a:solidFill>
                            <a:srgbClr val="000000"/>
                          </a:solidFill>
                          <a:effectLst/>
                          <a:latin typeface="Calibri" panose="020F0502020204030204" pitchFamily="34" charset="0"/>
                        </a:rPr>
                        <a:t>1000</a:t>
                      </a:r>
                    </a:p>
                  </a:txBody>
                  <a:tcPr marL="2317" marR="2317" marT="2317" marB="0" anchor="b">
                    <a:lnL>
                      <a:noFill/>
                    </a:lnL>
                    <a:lnR>
                      <a:noFill/>
                    </a:lnR>
                    <a:lnT>
                      <a:noFill/>
                    </a:lnT>
                    <a:lnB>
                      <a:noFill/>
                    </a:lnB>
                    <a:solidFill>
                      <a:srgbClr val="B4C6E7"/>
                    </a:solidFill>
                  </a:tcPr>
                </a:tc>
                <a:tc>
                  <a:txBody>
                    <a:bodyPr/>
                    <a:lstStyle/>
                    <a:p>
                      <a:pPr algn="r" fontAlgn="b"/>
                      <a:r>
                        <a:rPr lang="en-CA" sz="800" b="0" i="0" u="none" strike="noStrike" baseline="0">
                          <a:solidFill>
                            <a:srgbClr val="000000"/>
                          </a:solidFill>
                          <a:effectLst/>
                          <a:latin typeface="Calibri" panose="020F0502020204030204" pitchFamily="34" charset="0"/>
                        </a:rPr>
                        <a:t>03-Dec-18</a:t>
                      </a:r>
                    </a:p>
                  </a:txBody>
                  <a:tcPr marL="2317" marR="2317" marT="2317" marB="0" anchor="b">
                    <a:lnL>
                      <a:noFill/>
                    </a:lnL>
                    <a:lnR>
                      <a:noFill/>
                    </a:lnR>
                    <a:lnT>
                      <a:noFill/>
                    </a:lnT>
                    <a:lnB>
                      <a:noFill/>
                    </a:lnB>
                    <a:solidFill>
                      <a:srgbClr val="B4C6E7"/>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B4C6E7"/>
                    </a:solidFill>
                  </a:tcPr>
                </a:tc>
                <a:tc>
                  <a:txBody>
                    <a:bodyPr/>
                    <a:lstStyle/>
                    <a:p>
                      <a:pPr algn="r" fontAlgn="b"/>
                      <a:r>
                        <a:rPr lang="en-CA" sz="800" b="0" i="0" u="none" strike="noStrike" baseline="0">
                          <a:solidFill>
                            <a:srgbClr val="000000"/>
                          </a:solidFill>
                          <a:effectLst/>
                          <a:latin typeface="Calibri" panose="020F0502020204030204" pitchFamily="34" charset="0"/>
                        </a:rPr>
                        <a:t>15:50</a:t>
                      </a:r>
                    </a:p>
                  </a:txBody>
                  <a:tcPr marL="2317" marR="2317" marT="2317" marB="0" anchor="b">
                    <a:lnL>
                      <a:noFill/>
                    </a:lnL>
                    <a:lnR>
                      <a:noFill/>
                    </a:lnR>
                    <a:lnT>
                      <a:noFill/>
                    </a:lnT>
                    <a:lnB>
                      <a:noFill/>
                    </a:lnB>
                    <a:solidFill>
                      <a:srgbClr val="B4C6E7"/>
                    </a:solidFill>
                  </a:tcPr>
                </a:tc>
              </a:tr>
              <a:tr h="215581">
                <a:tc>
                  <a:txBody>
                    <a:bodyPr/>
                    <a:lstStyle/>
                    <a:p>
                      <a:pPr algn="l" fontAlgn="b"/>
                      <a:r>
                        <a:rPr lang="en-CA" sz="800" b="0" i="0" u="none" strike="noStrike" baseline="0">
                          <a:solidFill>
                            <a:srgbClr val="000000"/>
                          </a:solidFill>
                          <a:effectLst/>
                          <a:latin typeface="Calibri" panose="020F0502020204030204" pitchFamily="34" charset="0"/>
                        </a:rPr>
                        <a:t>Degree completion 2yr</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CA" sz="800" b="0" i="0" u="none" strike="noStrike" baseline="0">
                          <a:solidFill>
                            <a:srgbClr val="000000"/>
                          </a:solidFill>
                          <a:effectLst/>
                          <a:latin typeface="Calibri" panose="020F0502020204030204" pitchFamily="34" charset="0"/>
                        </a:rPr>
                        <a:t>20 +</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CA" sz="800" b="0" i="0" u="none" strike="noStrike" baseline="0" dirty="0">
                          <a:solidFill>
                            <a:srgbClr val="000000"/>
                          </a:solidFill>
                          <a:effectLst/>
                          <a:latin typeface="Calibri" panose="020F0502020204030204" pitchFamily="34" charset="0"/>
                        </a:rPr>
                        <a:t>40</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CA" sz="800" b="0" i="0" u="none" strike="noStrike" baseline="0">
                          <a:solidFill>
                            <a:srgbClr val="000000"/>
                          </a:solidFill>
                          <a:effectLst/>
                          <a:latin typeface="Calibri" panose="020F0502020204030204" pitchFamily="34" charset="0"/>
                        </a:rPr>
                        <a:t>03-Dec-18</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CA" sz="800" b="0" i="0" u="none" strike="noStrike" baseline="0">
                          <a:solidFill>
                            <a:srgbClr val="000000"/>
                          </a:solidFill>
                          <a:effectLst/>
                          <a:latin typeface="Calibri" panose="020F0502020204030204" pitchFamily="34" charset="0"/>
                        </a:rPr>
                        <a:t>4790</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CA" sz="800" b="0" i="0" u="none" strike="noStrike" baseline="0">
                          <a:solidFill>
                            <a:srgbClr val="000000"/>
                          </a:solidFill>
                          <a:effectLst/>
                          <a:latin typeface="Calibri" panose="020F0502020204030204" pitchFamily="34" charset="0"/>
                        </a:rPr>
                        <a:t>15:50</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B4C6E7"/>
                    </a:solidFill>
                  </a:tcPr>
                </a:tc>
              </a:tr>
              <a:tr h="114735">
                <a:tc>
                  <a:txBody>
                    <a:bodyPr/>
                    <a:lstStyle/>
                    <a:p>
                      <a:pPr algn="l" fontAlgn="b"/>
                      <a:r>
                        <a:rPr lang="en-CA" sz="800" b="0" i="0" u="none" strike="noStrike" baseline="0">
                          <a:solidFill>
                            <a:srgbClr val="000000"/>
                          </a:solidFill>
                          <a:effectLst/>
                          <a:latin typeface="Calibri" panose="020F0502020204030204" pitchFamily="34" charset="0"/>
                        </a:rPr>
                        <a:t>UGrad</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CA" sz="800" b="0" i="0" u="none" strike="noStrike" baseline="0">
                          <a:solidFill>
                            <a:srgbClr val="000000"/>
                          </a:solidFill>
                          <a:effectLst/>
                          <a:latin typeface="Calibri" panose="020F0502020204030204" pitchFamily="34" charset="0"/>
                        </a:rPr>
                        <a:t>26-30</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r" fontAlgn="b"/>
                      <a:r>
                        <a:rPr lang="en-CA" sz="800" b="0" i="0" u="none" strike="noStrike" baseline="0" dirty="0">
                          <a:solidFill>
                            <a:srgbClr val="000000"/>
                          </a:solidFill>
                          <a:effectLst/>
                          <a:latin typeface="Calibri" panose="020F0502020204030204" pitchFamily="34" charset="0"/>
                        </a:rPr>
                        <a:t>880</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r" fontAlgn="b"/>
                      <a:r>
                        <a:rPr lang="en-CA" sz="800" b="0" i="0" u="none" strike="noStrike" baseline="0">
                          <a:solidFill>
                            <a:srgbClr val="000000"/>
                          </a:solidFill>
                          <a:effectLst/>
                          <a:latin typeface="Calibri" panose="020F0502020204030204" pitchFamily="34" charset="0"/>
                        </a:rPr>
                        <a:t>04-Dec-18</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r" fontAlgn="b"/>
                      <a:r>
                        <a:rPr lang="en-CA" sz="800" b="0" i="0" u="none" strike="noStrike" baseline="0">
                          <a:solidFill>
                            <a:srgbClr val="000000"/>
                          </a:solidFill>
                          <a:effectLst/>
                          <a:latin typeface="Calibri" panose="020F0502020204030204" pitchFamily="34" charset="0"/>
                        </a:rPr>
                        <a:t>9:50</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FFF2CC"/>
                    </a:solidFill>
                  </a:tcPr>
                </a:tc>
              </a:tr>
              <a:tr h="114735">
                <a:tc>
                  <a:txBody>
                    <a:bodyPr/>
                    <a:lstStyle/>
                    <a:p>
                      <a:pPr algn="l" fontAlgn="b"/>
                      <a:r>
                        <a:rPr lang="en-CA" sz="800" b="0" i="0" u="none" strike="noStrike" baseline="0">
                          <a:solidFill>
                            <a:srgbClr val="000000"/>
                          </a:solidFill>
                          <a:effectLst/>
                          <a:latin typeface="Calibri" panose="020F0502020204030204" pitchFamily="34" charset="0"/>
                        </a:rPr>
                        <a:t>UGrad</a:t>
                      </a:r>
                    </a:p>
                  </a:txBody>
                  <a:tcPr marL="2317" marR="2317" marT="2317" marB="0" anchor="b">
                    <a:lnL>
                      <a:noFill/>
                    </a:lnL>
                    <a:lnR>
                      <a:noFill/>
                    </a:lnR>
                    <a:lnT>
                      <a:noFill/>
                    </a:lnT>
                    <a:lnB>
                      <a:noFill/>
                    </a:lnB>
                    <a:solidFill>
                      <a:srgbClr val="FFE699"/>
                    </a:solidFill>
                  </a:tcPr>
                </a:tc>
                <a:tc>
                  <a:txBody>
                    <a:bodyPr/>
                    <a:lstStyle/>
                    <a:p>
                      <a:pPr algn="l" fontAlgn="b"/>
                      <a:r>
                        <a:rPr lang="en-CA" sz="800" b="0" i="0" u="none" strike="noStrike" baseline="0">
                          <a:solidFill>
                            <a:srgbClr val="000000"/>
                          </a:solidFill>
                          <a:effectLst/>
                          <a:latin typeface="Calibri" panose="020F0502020204030204" pitchFamily="34" charset="0"/>
                        </a:rPr>
                        <a:t>24-26</a:t>
                      </a:r>
                    </a:p>
                  </a:txBody>
                  <a:tcPr marL="2317" marR="2317" marT="2317" marB="0" anchor="b">
                    <a:lnL>
                      <a:noFill/>
                    </a:lnL>
                    <a:lnR>
                      <a:noFill/>
                    </a:lnR>
                    <a:lnT>
                      <a:noFill/>
                    </a:lnT>
                    <a:lnB>
                      <a:noFill/>
                    </a:lnB>
                    <a:solidFill>
                      <a:srgbClr val="FFE699"/>
                    </a:solidFill>
                  </a:tcPr>
                </a:tc>
                <a:tc>
                  <a:txBody>
                    <a:bodyPr/>
                    <a:lstStyle/>
                    <a:p>
                      <a:pPr algn="r" fontAlgn="b"/>
                      <a:r>
                        <a:rPr lang="en-CA" sz="800" b="0" i="0" u="none" strike="noStrike" baseline="0">
                          <a:solidFill>
                            <a:srgbClr val="000000"/>
                          </a:solidFill>
                          <a:effectLst/>
                          <a:latin typeface="Calibri" panose="020F0502020204030204" pitchFamily="34" charset="0"/>
                        </a:rPr>
                        <a:t>950</a:t>
                      </a:r>
                    </a:p>
                  </a:txBody>
                  <a:tcPr marL="2317" marR="2317" marT="2317" marB="0" anchor="b">
                    <a:lnL>
                      <a:noFill/>
                    </a:lnL>
                    <a:lnR>
                      <a:noFill/>
                    </a:lnR>
                    <a:lnT>
                      <a:noFill/>
                    </a:lnT>
                    <a:lnB>
                      <a:noFill/>
                    </a:lnB>
                    <a:solidFill>
                      <a:srgbClr val="FFE699"/>
                    </a:solidFill>
                  </a:tcPr>
                </a:tc>
                <a:tc>
                  <a:txBody>
                    <a:bodyPr/>
                    <a:lstStyle/>
                    <a:p>
                      <a:pPr algn="r" fontAlgn="b"/>
                      <a:r>
                        <a:rPr lang="en-CA" sz="800" b="0" i="0" u="none" strike="noStrike" baseline="0" dirty="0">
                          <a:solidFill>
                            <a:srgbClr val="000000"/>
                          </a:solidFill>
                          <a:effectLst/>
                          <a:latin typeface="Calibri" panose="020F0502020204030204" pitchFamily="34" charset="0"/>
                        </a:rPr>
                        <a:t>04-Dec-18</a:t>
                      </a:r>
                    </a:p>
                  </a:txBody>
                  <a:tcPr marL="2317" marR="2317" marT="2317" marB="0" anchor="b">
                    <a:lnL>
                      <a:noFill/>
                    </a:lnL>
                    <a:lnR>
                      <a:noFill/>
                    </a:lnR>
                    <a:lnT>
                      <a:noFill/>
                    </a:lnT>
                    <a:lnB>
                      <a:noFill/>
                    </a:lnB>
                    <a:solidFill>
                      <a:srgbClr val="FFE699"/>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FFE699"/>
                    </a:solidFill>
                  </a:tcPr>
                </a:tc>
                <a:tc>
                  <a:txBody>
                    <a:bodyPr/>
                    <a:lstStyle/>
                    <a:p>
                      <a:pPr algn="r" fontAlgn="b"/>
                      <a:r>
                        <a:rPr lang="en-CA" sz="800" b="0" i="0" u="none" strike="noStrike" baseline="0">
                          <a:solidFill>
                            <a:srgbClr val="000000"/>
                          </a:solidFill>
                          <a:effectLst/>
                          <a:latin typeface="Calibri" panose="020F0502020204030204" pitchFamily="34" charset="0"/>
                        </a:rPr>
                        <a:t>11:20</a:t>
                      </a:r>
                    </a:p>
                  </a:txBody>
                  <a:tcPr marL="2317" marR="2317" marT="2317" marB="0" anchor="b">
                    <a:lnL>
                      <a:noFill/>
                    </a:lnL>
                    <a:lnR>
                      <a:noFill/>
                    </a:lnR>
                    <a:lnT>
                      <a:noFill/>
                    </a:lnT>
                    <a:lnB>
                      <a:noFill/>
                    </a:lnB>
                    <a:solidFill>
                      <a:srgbClr val="FFE699"/>
                    </a:solidFill>
                  </a:tcPr>
                </a:tc>
              </a:tr>
              <a:tr h="114735">
                <a:tc>
                  <a:txBody>
                    <a:bodyPr/>
                    <a:lstStyle/>
                    <a:p>
                      <a:pPr algn="l" fontAlgn="b"/>
                      <a:r>
                        <a:rPr lang="en-CA" sz="800" b="0" i="0" u="none" strike="noStrike" baseline="0">
                          <a:solidFill>
                            <a:srgbClr val="000000"/>
                          </a:solidFill>
                          <a:effectLst/>
                          <a:latin typeface="Calibri" panose="020F0502020204030204" pitchFamily="34" charset="0"/>
                        </a:rPr>
                        <a:t>UGrad</a:t>
                      </a:r>
                    </a:p>
                  </a:txBody>
                  <a:tcPr marL="2317" marR="2317" marT="2317" marB="0" anchor="b">
                    <a:lnL>
                      <a:noFill/>
                    </a:lnL>
                    <a:lnR>
                      <a:noFill/>
                    </a:lnR>
                    <a:lnT>
                      <a:noFill/>
                    </a:lnT>
                    <a:lnB>
                      <a:noFill/>
                    </a:lnB>
                    <a:solidFill>
                      <a:srgbClr val="FFD966"/>
                    </a:solidFill>
                  </a:tcPr>
                </a:tc>
                <a:tc>
                  <a:txBody>
                    <a:bodyPr/>
                    <a:lstStyle/>
                    <a:p>
                      <a:pPr algn="l" fontAlgn="b"/>
                      <a:r>
                        <a:rPr lang="en-CA" sz="800" b="0" i="0" u="none" strike="noStrike" baseline="0">
                          <a:solidFill>
                            <a:srgbClr val="000000"/>
                          </a:solidFill>
                          <a:effectLst/>
                          <a:latin typeface="Calibri" panose="020F0502020204030204" pitchFamily="34" charset="0"/>
                        </a:rPr>
                        <a:t>19-24</a:t>
                      </a:r>
                    </a:p>
                  </a:txBody>
                  <a:tcPr marL="2317" marR="2317" marT="2317" marB="0" anchor="b">
                    <a:lnL>
                      <a:noFill/>
                    </a:lnL>
                    <a:lnR>
                      <a:noFill/>
                    </a:lnR>
                    <a:lnT>
                      <a:noFill/>
                    </a:lnT>
                    <a:lnB>
                      <a:noFill/>
                    </a:lnB>
                    <a:solidFill>
                      <a:srgbClr val="FFD966"/>
                    </a:solidFill>
                  </a:tcPr>
                </a:tc>
                <a:tc>
                  <a:txBody>
                    <a:bodyPr/>
                    <a:lstStyle/>
                    <a:p>
                      <a:pPr algn="r" fontAlgn="b"/>
                      <a:r>
                        <a:rPr lang="en-CA" sz="800" b="0" i="0" u="none" strike="noStrike" baseline="0">
                          <a:solidFill>
                            <a:srgbClr val="000000"/>
                          </a:solidFill>
                          <a:effectLst/>
                          <a:latin typeface="Calibri" panose="020F0502020204030204" pitchFamily="34" charset="0"/>
                        </a:rPr>
                        <a:t>1100</a:t>
                      </a:r>
                    </a:p>
                  </a:txBody>
                  <a:tcPr marL="2317" marR="2317" marT="2317" marB="0" anchor="b">
                    <a:lnL>
                      <a:noFill/>
                    </a:lnL>
                    <a:lnR>
                      <a:noFill/>
                    </a:lnR>
                    <a:lnT>
                      <a:noFill/>
                    </a:lnT>
                    <a:lnB>
                      <a:noFill/>
                    </a:lnB>
                    <a:solidFill>
                      <a:srgbClr val="FFD966"/>
                    </a:solidFill>
                  </a:tcPr>
                </a:tc>
                <a:tc>
                  <a:txBody>
                    <a:bodyPr/>
                    <a:lstStyle/>
                    <a:p>
                      <a:pPr algn="r" fontAlgn="b"/>
                      <a:r>
                        <a:rPr lang="en-CA" sz="800" b="0" i="0" u="none" strike="noStrike" baseline="0" dirty="0">
                          <a:solidFill>
                            <a:srgbClr val="000000"/>
                          </a:solidFill>
                          <a:effectLst/>
                          <a:latin typeface="Calibri" panose="020F0502020204030204" pitchFamily="34" charset="0"/>
                        </a:rPr>
                        <a:t>04-Dec-18</a:t>
                      </a:r>
                    </a:p>
                  </a:txBody>
                  <a:tcPr marL="2317" marR="2317" marT="2317" marB="0" anchor="b">
                    <a:lnL>
                      <a:noFill/>
                    </a:lnL>
                    <a:lnR>
                      <a:noFill/>
                    </a:lnR>
                    <a:lnT>
                      <a:noFill/>
                    </a:lnT>
                    <a:lnB>
                      <a:noFill/>
                    </a:lnB>
                    <a:solidFill>
                      <a:srgbClr val="FFD966"/>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FFD966"/>
                    </a:solidFill>
                  </a:tcPr>
                </a:tc>
                <a:tc>
                  <a:txBody>
                    <a:bodyPr/>
                    <a:lstStyle/>
                    <a:p>
                      <a:pPr algn="r" fontAlgn="b"/>
                      <a:r>
                        <a:rPr lang="en-CA" sz="800" b="0" i="0" u="none" strike="noStrike" baseline="0">
                          <a:solidFill>
                            <a:srgbClr val="000000"/>
                          </a:solidFill>
                          <a:effectLst/>
                          <a:latin typeface="Calibri" panose="020F0502020204030204" pitchFamily="34" charset="0"/>
                        </a:rPr>
                        <a:t>12:50</a:t>
                      </a:r>
                    </a:p>
                  </a:txBody>
                  <a:tcPr marL="2317" marR="2317" marT="2317" marB="0" anchor="b">
                    <a:lnL>
                      <a:noFill/>
                    </a:lnL>
                    <a:lnR>
                      <a:noFill/>
                    </a:lnR>
                    <a:lnT>
                      <a:noFill/>
                    </a:lnT>
                    <a:lnB>
                      <a:noFill/>
                    </a:lnB>
                    <a:solidFill>
                      <a:srgbClr val="FFD966"/>
                    </a:solidFill>
                  </a:tcPr>
                </a:tc>
              </a:tr>
              <a:tr h="215581">
                <a:tc>
                  <a:txBody>
                    <a:bodyPr/>
                    <a:lstStyle/>
                    <a:p>
                      <a:pPr algn="l" fontAlgn="b"/>
                      <a:r>
                        <a:rPr lang="en-CA" sz="800" b="0" i="0" u="none" strike="noStrike" baseline="0">
                          <a:solidFill>
                            <a:srgbClr val="000000"/>
                          </a:solidFill>
                          <a:effectLst/>
                          <a:latin typeface="Calibri" panose="020F0502020204030204" pitchFamily="34" charset="0"/>
                        </a:rPr>
                        <a:t>Degree completion 2yr</a:t>
                      </a:r>
                    </a:p>
                  </a:txBody>
                  <a:tcPr marL="2317" marR="2317" marT="2317" marB="0" anchor="b">
                    <a:lnL>
                      <a:noFill/>
                    </a:lnL>
                    <a:lnR>
                      <a:noFill/>
                    </a:lnR>
                    <a:lnT>
                      <a:noFill/>
                    </a:lnT>
                    <a:lnB>
                      <a:noFill/>
                    </a:lnB>
                    <a:solidFill>
                      <a:srgbClr val="FFD966"/>
                    </a:solidFill>
                  </a:tcPr>
                </a:tc>
                <a:tc>
                  <a:txBody>
                    <a:bodyPr/>
                    <a:lstStyle/>
                    <a:p>
                      <a:pPr algn="l" fontAlgn="b"/>
                      <a:r>
                        <a:rPr lang="en-CA" sz="800" b="0" i="0" u="none" strike="noStrike" baseline="0">
                          <a:solidFill>
                            <a:srgbClr val="000000"/>
                          </a:solidFill>
                          <a:effectLst/>
                          <a:latin typeface="Calibri" panose="020F0502020204030204" pitchFamily="34" charset="0"/>
                        </a:rPr>
                        <a:t>10-20</a:t>
                      </a:r>
                    </a:p>
                  </a:txBody>
                  <a:tcPr marL="2317" marR="2317" marT="2317" marB="0" anchor="b">
                    <a:lnL>
                      <a:noFill/>
                    </a:lnL>
                    <a:lnR>
                      <a:noFill/>
                    </a:lnR>
                    <a:lnT>
                      <a:noFill/>
                    </a:lnT>
                    <a:lnB>
                      <a:noFill/>
                    </a:lnB>
                    <a:solidFill>
                      <a:srgbClr val="FFD966"/>
                    </a:solidFill>
                  </a:tcPr>
                </a:tc>
                <a:tc>
                  <a:txBody>
                    <a:bodyPr/>
                    <a:lstStyle/>
                    <a:p>
                      <a:pPr algn="r" fontAlgn="b"/>
                      <a:r>
                        <a:rPr lang="en-CA" sz="800" b="0" i="0" u="none" strike="noStrike" baseline="0">
                          <a:solidFill>
                            <a:srgbClr val="000000"/>
                          </a:solidFill>
                          <a:effectLst/>
                          <a:latin typeface="Calibri" panose="020F0502020204030204" pitchFamily="34" charset="0"/>
                        </a:rPr>
                        <a:t>20</a:t>
                      </a:r>
                    </a:p>
                  </a:txBody>
                  <a:tcPr marL="2317" marR="2317" marT="2317" marB="0" anchor="b">
                    <a:lnL>
                      <a:noFill/>
                    </a:lnL>
                    <a:lnR>
                      <a:noFill/>
                    </a:lnR>
                    <a:lnT>
                      <a:noFill/>
                    </a:lnT>
                    <a:lnB>
                      <a:noFill/>
                    </a:lnB>
                    <a:solidFill>
                      <a:srgbClr val="FFD966"/>
                    </a:solidFill>
                  </a:tcPr>
                </a:tc>
                <a:tc>
                  <a:txBody>
                    <a:bodyPr/>
                    <a:lstStyle/>
                    <a:p>
                      <a:pPr algn="r" fontAlgn="b"/>
                      <a:r>
                        <a:rPr lang="en-CA" sz="800" b="0" i="0" u="none" strike="noStrike" baseline="0" dirty="0">
                          <a:solidFill>
                            <a:srgbClr val="000000"/>
                          </a:solidFill>
                          <a:effectLst/>
                          <a:latin typeface="Calibri" panose="020F0502020204030204" pitchFamily="34" charset="0"/>
                        </a:rPr>
                        <a:t>04-Dec-18</a:t>
                      </a:r>
                    </a:p>
                  </a:txBody>
                  <a:tcPr marL="2317" marR="2317" marT="2317" marB="0" anchor="b">
                    <a:lnL>
                      <a:noFill/>
                    </a:lnL>
                    <a:lnR>
                      <a:noFill/>
                    </a:lnR>
                    <a:lnT>
                      <a:noFill/>
                    </a:lnT>
                    <a:lnB>
                      <a:noFill/>
                    </a:lnB>
                    <a:solidFill>
                      <a:srgbClr val="FFD966"/>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FFD966"/>
                    </a:solidFill>
                  </a:tcPr>
                </a:tc>
                <a:tc>
                  <a:txBody>
                    <a:bodyPr/>
                    <a:lstStyle/>
                    <a:p>
                      <a:pPr algn="r" fontAlgn="b"/>
                      <a:r>
                        <a:rPr lang="en-CA" sz="800" b="0" i="0" u="none" strike="noStrike" baseline="0">
                          <a:solidFill>
                            <a:srgbClr val="000000"/>
                          </a:solidFill>
                          <a:effectLst/>
                          <a:latin typeface="Calibri" panose="020F0502020204030204" pitchFamily="34" charset="0"/>
                        </a:rPr>
                        <a:t>12:50</a:t>
                      </a:r>
                    </a:p>
                  </a:txBody>
                  <a:tcPr marL="2317" marR="2317" marT="2317" marB="0" anchor="b">
                    <a:lnL>
                      <a:noFill/>
                    </a:lnL>
                    <a:lnR>
                      <a:noFill/>
                    </a:lnR>
                    <a:lnT>
                      <a:noFill/>
                    </a:lnT>
                    <a:lnB>
                      <a:noFill/>
                    </a:lnB>
                    <a:solidFill>
                      <a:srgbClr val="FFD966"/>
                    </a:solidFill>
                  </a:tcPr>
                </a:tc>
              </a:tr>
              <a:tr h="215581">
                <a:tc>
                  <a:txBody>
                    <a:bodyPr/>
                    <a:lstStyle/>
                    <a:p>
                      <a:pPr algn="l" fontAlgn="b"/>
                      <a:r>
                        <a:rPr lang="en-CA" sz="800" b="0" i="0" u="none" strike="noStrike" baseline="0">
                          <a:solidFill>
                            <a:srgbClr val="000000"/>
                          </a:solidFill>
                          <a:effectLst/>
                          <a:latin typeface="Calibri" panose="020F0502020204030204" pitchFamily="34" charset="0"/>
                        </a:rPr>
                        <a:t>Degree completion 3yr</a:t>
                      </a:r>
                    </a:p>
                  </a:txBody>
                  <a:tcPr marL="2317" marR="2317" marT="2317" marB="0" anchor="b">
                    <a:lnL>
                      <a:noFill/>
                    </a:lnL>
                    <a:lnR>
                      <a:noFill/>
                    </a:lnR>
                    <a:lnT>
                      <a:noFill/>
                    </a:lnT>
                    <a:lnB>
                      <a:noFill/>
                    </a:lnB>
                    <a:solidFill>
                      <a:srgbClr val="FFD966"/>
                    </a:solidFill>
                  </a:tcPr>
                </a:tc>
                <a:tc>
                  <a:txBody>
                    <a:bodyPr/>
                    <a:lstStyle/>
                    <a:p>
                      <a:pPr algn="l" fontAlgn="b"/>
                      <a:r>
                        <a:rPr lang="en-CA" sz="800" b="0" i="0" u="none" strike="noStrike" baseline="0">
                          <a:solidFill>
                            <a:srgbClr val="000000"/>
                          </a:solidFill>
                          <a:effectLst/>
                          <a:latin typeface="Calibri" panose="020F0502020204030204" pitchFamily="34" charset="0"/>
                        </a:rPr>
                        <a:t>10 +</a:t>
                      </a:r>
                    </a:p>
                  </a:txBody>
                  <a:tcPr marL="2317" marR="2317" marT="2317" marB="0" anchor="b">
                    <a:lnL>
                      <a:noFill/>
                    </a:lnL>
                    <a:lnR>
                      <a:noFill/>
                    </a:lnR>
                    <a:lnT>
                      <a:noFill/>
                    </a:lnT>
                    <a:lnB>
                      <a:noFill/>
                    </a:lnB>
                    <a:solidFill>
                      <a:srgbClr val="FFD966"/>
                    </a:solidFill>
                  </a:tcPr>
                </a:tc>
                <a:tc>
                  <a:txBody>
                    <a:bodyPr/>
                    <a:lstStyle/>
                    <a:p>
                      <a:pPr algn="r" fontAlgn="b"/>
                      <a:r>
                        <a:rPr lang="en-CA" sz="800" b="0" i="0" u="none" strike="noStrike" baseline="0">
                          <a:solidFill>
                            <a:srgbClr val="000000"/>
                          </a:solidFill>
                          <a:effectLst/>
                          <a:latin typeface="Calibri" panose="020F0502020204030204" pitchFamily="34" charset="0"/>
                        </a:rPr>
                        <a:t>50</a:t>
                      </a:r>
                    </a:p>
                  </a:txBody>
                  <a:tcPr marL="2317" marR="2317" marT="2317" marB="0" anchor="b">
                    <a:lnL>
                      <a:noFill/>
                    </a:lnL>
                    <a:lnR>
                      <a:noFill/>
                    </a:lnR>
                    <a:lnT>
                      <a:noFill/>
                    </a:lnT>
                    <a:lnB>
                      <a:noFill/>
                    </a:lnB>
                    <a:solidFill>
                      <a:srgbClr val="FFD966"/>
                    </a:solidFill>
                  </a:tcPr>
                </a:tc>
                <a:tc>
                  <a:txBody>
                    <a:bodyPr/>
                    <a:lstStyle/>
                    <a:p>
                      <a:pPr algn="r" fontAlgn="b"/>
                      <a:r>
                        <a:rPr lang="en-CA" sz="800" b="0" i="0" u="none" strike="noStrike" baseline="0" dirty="0">
                          <a:solidFill>
                            <a:srgbClr val="000000"/>
                          </a:solidFill>
                          <a:effectLst/>
                          <a:latin typeface="Calibri" panose="020F0502020204030204" pitchFamily="34" charset="0"/>
                        </a:rPr>
                        <a:t>04-Dec-18</a:t>
                      </a:r>
                    </a:p>
                  </a:txBody>
                  <a:tcPr marL="2317" marR="2317" marT="2317" marB="0" anchor="b">
                    <a:lnL>
                      <a:noFill/>
                    </a:lnL>
                    <a:lnR>
                      <a:noFill/>
                    </a:lnR>
                    <a:lnT>
                      <a:noFill/>
                    </a:lnT>
                    <a:lnB>
                      <a:noFill/>
                    </a:lnB>
                    <a:solidFill>
                      <a:srgbClr val="FFD966"/>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FFD966"/>
                    </a:solidFill>
                  </a:tcPr>
                </a:tc>
                <a:tc>
                  <a:txBody>
                    <a:bodyPr/>
                    <a:lstStyle/>
                    <a:p>
                      <a:pPr algn="r" fontAlgn="b"/>
                      <a:r>
                        <a:rPr lang="en-CA" sz="800" b="0" i="0" u="none" strike="noStrike" baseline="0">
                          <a:solidFill>
                            <a:srgbClr val="000000"/>
                          </a:solidFill>
                          <a:effectLst/>
                          <a:latin typeface="Calibri" panose="020F0502020204030204" pitchFamily="34" charset="0"/>
                        </a:rPr>
                        <a:t>12:50</a:t>
                      </a:r>
                    </a:p>
                  </a:txBody>
                  <a:tcPr marL="2317" marR="2317" marT="2317" marB="0" anchor="b">
                    <a:lnL>
                      <a:noFill/>
                    </a:lnL>
                    <a:lnR>
                      <a:noFill/>
                    </a:lnR>
                    <a:lnT>
                      <a:noFill/>
                    </a:lnT>
                    <a:lnB>
                      <a:noFill/>
                    </a:lnB>
                    <a:solidFill>
                      <a:srgbClr val="FFD966"/>
                    </a:solidFill>
                  </a:tcPr>
                </a:tc>
              </a:tr>
              <a:tr h="114735">
                <a:tc>
                  <a:txBody>
                    <a:bodyPr/>
                    <a:lstStyle/>
                    <a:p>
                      <a:pPr algn="l" fontAlgn="b"/>
                      <a:r>
                        <a:rPr lang="en-CA" sz="800" b="0" i="0" u="none" strike="noStrike" baseline="0">
                          <a:solidFill>
                            <a:srgbClr val="000000"/>
                          </a:solidFill>
                          <a:effectLst/>
                          <a:latin typeface="Calibri" panose="020F0502020204030204" pitchFamily="34" charset="0"/>
                        </a:rPr>
                        <a:t>UGrad</a:t>
                      </a:r>
                    </a:p>
                  </a:txBody>
                  <a:tcPr marL="2317" marR="2317" marT="2317" marB="0" anchor="b">
                    <a:lnL>
                      <a:noFill/>
                    </a:lnL>
                    <a:lnR>
                      <a:noFill/>
                    </a:lnR>
                    <a:lnT>
                      <a:noFill/>
                    </a:lnT>
                    <a:lnB>
                      <a:noFill/>
                    </a:lnB>
                    <a:solidFill>
                      <a:srgbClr val="BF8F00"/>
                    </a:solidFill>
                  </a:tcPr>
                </a:tc>
                <a:tc>
                  <a:txBody>
                    <a:bodyPr/>
                    <a:lstStyle/>
                    <a:p>
                      <a:pPr algn="l" fontAlgn="b"/>
                      <a:r>
                        <a:rPr lang="en-CA" sz="800" b="0" i="0" u="none" strike="noStrike" baseline="0">
                          <a:solidFill>
                            <a:srgbClr val="000000"/>
                          </a:solidFill>
                          <a:effectLst/>
                          <a:latin typeface="Calibri" panose="020F0502020204030204" pitchFamily="34" charset="0"/>
                        </a:rPr>
                        <a:t>16-19</a:t>
                      </a:r>
                    </a:p>
                  </a:txBody>
                  <a:tcPr marL="2317" marR="2317" marT="2317" marB="0" anchor="b">
                    <a:lnL>
                      <a:noFill/>
                    </a:lnL>
                    <a:lnR>
                      <a:noFill/>
                    </a:lnR>
                    <a:lnT>
                      <a:noFill/>
                    </a:lnT>
                    <a:lnB>
                      <a:noFill/>
                    </a:lnB>
                    <a:solidFill>
                      <a:srgbClr val="BF8F00"/>
                    </a:solidFill>
                  </a:tcPr>
                </a:tc>
                <a:tc>
                  <a:txBody>
                    <a:bodyPr/>
                    <a:lstStyle/>
                    <a:p>
                      <a:pPr algn="r" fontAlgn="b"/>
                      <a:r>
                        <a:rPr lang="en-CA" sz="800" b="0" i="0" u="none" strike="noStrike" baseline="0">
                          <a:solidFill>
                            <a:srgbClr val="000000"/>
                          </a:solidFill>
                          <a:effectLst/>
                          <a:latin typeface="Calibri" panose="020F0502020204030204" pitchFamily="34" charset="0"/>
                        </a:rPr>
                        <a:t>800</a:t>
                      </a:r>
                    </a:p>
                  </a:txBody>
                  <a:tcPr marL="2317" marR="2317" marT="2317" marB="0" anchor="b">
                    <a:lnL>
                      <a:noFill/>
                    </a:lnL>
                    <a:lnR>
                      <a:noFill/>
                    </a:lnR>
                    <a:lnT>
                      <a:noFill/>
                    </a:lnT>
                    <a:lnB>
                      <a:noFill/>
                    </a:lnB>
                    <a:solidFill>
                      <a:srgbClr val="BF8F00"/>
                    </a:solidFill>
                  </a:tcPr>
                </a:tc>
                <a:tc>
                  <a:txBody>
                    <a:bodyPr/>
                    <a:lstStyle/>
                    <a:p>
                      <a:pPr algn="r" fontAlgn="b"/>
                      <a:r>
                        <a:rPr lang="en-CA" sz="800" b="0" i="0" u="none" strike="noStrike" baseline="0" dirty="0">
                          <a:solidFill>
                            <a:srgbClr val="000000"/>
                          </a:solidFill>
                          <a:effectLst/>
                          <a:latin typeface="Calibri" panose="020F0502020204030204" pitchFamily="34" charset="0"/>
                        </a:rPr>
                        <a:t>04-Dec-18</a:t>
                      </a:r>
                    </a:p>
                  </a:txBody>
                  <a:tcPr marL="2317" marR="2317" marT="2317" marB="0" anchor="b">
                    <a:lnL>
                      <a:noFill/>
                    </a:lnL>
                    <a:lnR>
                      <a:noFill/>
                    </a:lnR>
                    <a:lnT>
                      <a:noFill/>
                    </a:lnT>
                    <a:lnB>
                      <a:noFill/>
                    </a:lnB>
                    <a:solidFill>
                      <a:srgbClr val="BF8F00"/>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BF8F00"/>
                    </a:solidFill>
                  </a:tcPr>
                </a:tc>
                <a:tc>
                  <a:txBody>
                    <a:bodyPr/>
                    <a:lstStyle/>
                    <a:p>
                      <a:pPr algn="r" fontAlgn="b"/>
                      <a:r>
                        <a:rPr lang="en-CA" sz="800" b="0" i="0" u="none" strike="noStrike" baseline="0">
                          <a:solidFill>
                            <a:srgbClr val="000000"/>
                          </a:solidFill>
                          <a:effectLst/>
                          <a:latin typeface="Calibri" panose="020F0502020204030204" pitchFamily="34" charset="0"/>
                        </a:rPr>
                        <a:t>14:00</a:t>
                      </a:r>
                    </a:p>
                  </a:txBody>
                  <a:tcPr marL="2317" marR="2317" marT="2317" marB="0" anchor="b">
                    <a:lnL>
                      <a:noFill/>
                    </a:lnL>
                    <a:lnR>
                      <a:noFill/>
                    </a:lnR>
                    <a:lnT>
                      <a:noFill/>
                    </a:lnT>
                    <a:lnB>
                      <a:noFill/>
                    </a:lnB>
                    <a:solidFill>
                      <a:srgbClr val="BF8F00"/>
                    </a:solidFill>
                  </a:tcPr>
                </a:tc>
              </a:tr>
              <a:tr h="215581">
                <a:tc>
                  <a:txBody>
                    <a:bodyPr/>
                    <a:lstStyle/>
                    <a:p>
                      <a:pPr algn="l" fontAlgn="b"/>
                      <a:r>
                        <a:rPr lang="en-CA" sz="800" b="0" i="0" u="none" strike="noStrike" baseline="0">
                          <a:solidFill>
                            <a:srgbClr val="000000"/>
                          </a:solidFill>
                          <a:effectLst/>
                          <a:latin typeface="Calibri" panose="020F0502020204030204" pitchFamily="34" charset="0"/>
                        </a:rPr>
                        <a:t>Degree completion 3yr</a:t>
                      </a:r>
                    </a:p>
                  </a:txBody>
                  <a:tcPr marL="2317" marR="2317" marT="2317" marB="0" anchor="b">
                    <a:lnL>
                      <a:noFill/>
                    </a:lnL>
                    <a:lnR>
                      <a:noFill/>
                    </a:lnR>
                    <a:lnT>
                      <a:noFill/>
                    </a:lnT>
                    <a:lnB>
                      <a:noFill/>
                    </a:lnB>
                    <a:solidFill>
                      <a:srgbClr val="BF8F00"/>
                    </a:solidFill>
                  </a:tcPr>
                </a:tc>
                <a:tc>
                  <a:txBody>
                    <a:bodyPr/>
                    <a:lstStyle/>
                    <a:p>
                      <a:pPr algn="l" fontAlgn="b"/>
                      <a:r>
                        <a:rPr lang="en-CA" sz="800" b="0" i="0" u="none" strike="noStrike" baseline="0">
                          <a:solidFill>
                            <a:srgbClr val="000000"/>
                          </a:solidFill>
                          <a:effectLst/>
                          <a:latin typeface="Calibri" panose="020F0502020204030204" pitchFamily="34" charset="0"/>
                        </a:rPr>
                        <a:t>0-10</a:t>
                      </a:r>
                    </a:p>
                  </a:txBody>
                  <a:tcPr marL="2317" marR="2317" marT="2317" marB="0" anchor="b">
                    <a:lnL>
                      <a:noFill/>
                    </a:lnL>
                    <a:lnR>
                      <a:noFill/>
                    </a:lnR>
                    <a:lnT>
                      <a:noFill/>
                    </a:lnT>
                    <a:lnB>
                      <a:noFill/>
                    </a:lnB>
                    <a:solidFill>
                      <a:srgbClr val="BF8F00"/>
                    </a:solidFill>
                  </a:tcPr>
                </a:tc>
                <a:tc>
                  <a:txBody>
                    <a:bodyPr/>
                    <a:lstStyle/>
                    <a:p>
                      <a:pPr algn="r" fontAlgn="b"/>
                      <a:r>
                        <a:rPr lang="en-CA" sz="800" b="0" i="0" u="none" strike="noStrike" baseline="0">
                          <a:solidFill>
                            <a:srgbClr val="000000"/>
                          </a:solidFill>
                          <a:effectLst/>
                          <a:latin typeface="Calibri" panose="020F0502020204030204" pitchFamily="34" charset="0"/>
                        </a:rPr>
                        <a:t>20</a:t>
                      </a:r>
                    </a:p>
                  </a:txBody>
                  <a:tcPr marL="2317" marR="2317" marT="2317" marB="0" anchor="b">
                    <a:lnL>
                      <a:noFill/>
                    </a:lnL>
                    <a:lnR>
                      <a:noFill/>
                    </a:lnR>
                    <a:lnT>
                      <a:noFill/>
                    </a:lnT>
                    <a:lnB>
                      <a:noFill/>
                    </a:lnB>
                    <a:solidFill>
                      <a:srgbClr val="BF8F00"/>
                    </a:solidFill>
                  </a:tcPr>
                </a:tc>
                <a:tc>
                  <a:txBody>
                    <a:bodyPr/>
                    <a:lstStyle/>
                    <a:p>
                      <a:pPr algn="r" fontAlgn="b"/>
                      <a:r>
                        <a:rPr lang="en-CA" sz="800" b="0" i="0" u="none" strike="noStrike" baseline="0" dirty="0">
                          <a:solidFill>
                            <a:srgbClr val="000000"/>
                          </a:solidFill>
                          <a:effectLst/>
                          <a:latin typeface="Calibri" panose="020F0502020204030204" pitchFamily="34" charset="0"/>
                        </a:rPr>
                        <a:t>04-Dec-18</a:t>
                      </a:r>
                    </a:p>
                  </a:txBody>
                  <a:tcPr marL="2317" marR="2317" marT="2317" marB="0" anchor="b">
                    <a:lnL>
                      <a:noFill/>
                    </a:lnL>
                    <a:lnR>
                      <a:noFill/>
                    </a:lnR>
                    <a:lnT>
                      <a:noFill/>
                    </a:lnT>
                    <a:lnB>
                      <a:noFill/>
                    </a:lnB>
                    <a:solidFill>
                      <a:srgbClr val="BF8F00"/>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BF8F00"/>
                    </a:solidFill>
                  </a:tcPr>
                </a:tc>
                <a:tc>
                  <a:txBody>
                    <a:bodyPr/>
                    <a:lstStyle/>
                    <a:p>
                      <a:pPr algn="r" fontAlgn="b"/>
                      <a:r>
                        <a:rPr lang="en-CA" sz="800" b="0" i="0" u="none" strike="noStrike" baseline="0">
                          <a:solidFill>
                            <a:srgbClr val="000000"/>
                          </a:solidFill>
                          <a:effectLst/>
                          <a:latin typeface="Calibri" panose="020F0502020204030204" pitchFamily="34" charset="0"/>
                        </a:rPr>
                        <a:t>14:00</a:t>
                      </a:r>
                    </a:p>
                  </a:txBody>
                  <a:tcPr marL="2317" marR="2317" marT="2317" marB="0" anchor="b">
                    <a:lnL>
                      <a:noFill/>
                    </a:lnL>
                    <a:lnR>
                      <a:noFill/>
                    </a:lnR>
                    <a:lnT>
                      <a:noFill/>
                    </a:lnT>
                    <a:lnB>
                      <a:noFill/>
                    </a:lnB>
                    <a:solidFill>
                      <a:srgbClr val="BF8F00"/>
                    </a:solidFill>
                  </a:tcPr>
                </a:tc>
              </a:tr>
              <a:tr h="215581">
                <a:tc>
                  <a:txBody>
                    <a:bodyPr/>
                    <a:lstStyle/>
                    <a:p>
                      <a:pPr algn="l" fontAlgn="b"/>
                      <a:r>
                        <a:rPr lang="en-CA" sz="800" b="0" i="0" u="none" strike="noStrike" baseline="0">
                          <a:solidFill>
                            <a:srgbClr val="000000"/>
                          </a:solidFill>
                          <a:effectLst/>
                          <a:latin typeface="Calibri" panose="020F0502020204030204" pitchFamily="34" charset="0"/>
                        </a:rPr>
                        <a:t>Degree completion 2yr</a:t>
                      </a:r>
                    </a:p>
                  </a:txBody>
                  <a:tcPr marL="2317" marR="2317" marT="2317" marB="0" anchor="b">
                    <a:lnL>
                      <a:noFill/>
                    </a:lnL>
                    <a:lnR>
                      <a:noFill/>
                    </a:lnR>
                    <a:lnT>
                      <a:noFill/>
                    </a:lnT>
                    <a:lnB>
                      <a:noFill/>
                    </a:lnB>
                    <a:solidFill>
                      <a:srgbClr val="BF8F00"/>
                    </a:solidFill>
                  </a:tcPr>
                </a:tc>
                <a:tc>
                  <a:txBody>
                    <a:bodyPr/>
                    <a:lstStyle/>
                    <a:p>
                      <a:pPr algn="l" fontAlgn="b"/>
                      <a:r>
                        <a:rPr lang="en-CA" sz="800" b="0" i="0" u="none" strike="noStrike" baseline="0">
                          <a:solidFill>
                            <a:srgbClr val="000000"/>
                          </a:solidFill>
                          <a:effectLst/>
                          <a:latin typeface="Calibri" panose="020F0502020204030204" pitchFamily="34" charset="0"/>
                        </a:rPr>
                        <a:t>0-10</a:t>
                      </a:r>
                    </a:p>
                  </a:txBody>
                  <a:tcPr marL="2317" marR="2317" marT="2317" marB="0" anchor="b">
                    <a:lnL>
                      <a:noFill/>
                    </a:lnL>
                    <a:lnR>
                      <a:noFill/>
                    </a:lnR>
                    <a:lnT>
                      <a:noFill/>
                    </a:lnT>
                    <a:lnB>
                      <a:noFill/>
                    </a:lnB>
                    <a:solidFill>
                      <a:srgbClr val="BF8F00"/>
                    </a:solidFill>
                  </a:tcPr>
                </a:tc>
                <a:tc>
                  <a:txBody>
                    <a:bodyPr/>
                    <a:lstStyle/>
                    <a:p>
                      <a:pPr algn="r" fontAlgn="b"/>
                      <a:r>
                        <a:rPr lang="en-CA" sz="800" b="0" i="0" u="none" strike="noStrike" baseline="0">
                          <a:solidFill>
                            <a:srgbClr val="000000"/>
                          </a:solidFill>
                          <a:effectLst/>
                          <a:latin typeface="Calibri" panose="020F0502020204030204" pitchFamily="34" charset="0"/>
                        </a:rPr>
                        <a:t>100</a:t>
                      </a:r>
                    </a:p>
                  </a:txBody>
                  <a:tcPr marL="2317" marR="2317" marT="2317" marB="0" anchor="b">
                    <a:lnL>
                      <a:noFill/>
                    </a:lnL>
                    <a:lnR>
                      <a:noFill/>
                    </a:lnR>
                    <a:lnT>
                      <a:noFill/>
                    </a:lnT>
                    <a:lnB>
                      <a:noFill/>
                    </a:lnB>
                    <a:solidFill>
                      <a:srgbClr val="BF8F00"/>
                    </a:solidFill>
                  </a:tcPr>
                </a:tc>
                <a:tc>
                  <a:txBody>
                    <a:bodyPr/>
                    <a:lstStyle/>
                    <a:p>
                      <a:pPr algn="r" fontAlgn="b"/>
                      <a:r>
                        <a:rPr lang="en-CA" sz="800" b="0" i="0" u="none" strike="noStrike" baseline="0" dirty="0">
                          <a:solidFill>
                            <a:srgbClr val="000000"/>
                          </a:solidFill>
                          <a:effectLst/>
                          <a:latin typeface="Calibri" panose="020F0502020204030204" pitchFamily="34" charset="0"/>
                        </a:rPr>
                        <a:t>04-Dec-18</a:t>
                      </a:r>
                    </a:p>
                  </a:txBody>
                  <a:tcPr marL="2317" marR="2317" marT="2317" marB="0" anchor="b">
                    <a:lnL>
                      <a:noFill/>
                    </a:lnL>
                    <a:lnR>
                      <a:noFill/>
                    </a:lnR>
                    <a:lnT>
                      <a:noFill/>
                    </a:lnT>
                    <a:lnB>
                      <a:noFill/>
                    </a:lnB>
                    <a:solidFill>
                      <a:srgbClr val="BF8F00"/>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BF8F00"/>
                    </a:solidFill>
                  </a:tcPr>
                </a:tc>
                <a:tc>
                  <a:txBody>
                    <a:bodyPr/>
                    <a:lstStyle/>
                    <a:p>
                      <a:pPr algn="r" fontAlgn="b"/>
                      <a:r>
                        <a:rPr lang="en-CA" sz="800" b="0" i="0" u="none" strike="noStrike" baseline="0">
                          <a:solidFill>
                            <a:srgbClr val="000000"/>
                          </a:solidFill>
                          <a:effectLst/>
                          <a:latin typeface="Calibri" panose="020F0502020204030204" pitchFamily="34" charset="0"/>
                        </a:rPr>
                        <a:t>14:00</a:t>
                      </a:r>
                    </a:p>
                  </a:txBody>
                  <a:tcPr marL="2317" marR="2317" marT="2317" marB="0" anchor="b">
                    <a:lnL>
                      <a:noFill/>
                    </a:lnL>
                    <a:lnR>
                      <a:noFill/>
                    </a:lnR>
                    <a:lnT>
                      <a:noFill/>
                    </a:lnT>
                    <a:lnB>
                      <a:noFill/>
                    </a:lnB>
                    <a:solidFill>
                      <a:srgbClr val="BF8F00"/>
                    </a:solidFill>
                  </a:tcPr>
                </a:tc>
              </a:tr>
              <a:tr h="215581">
                <a:tc>
                  <a:txBody>
                    <a:bodyPr/>
                    <a:lstStyle/>
                    <a:p>
                      <a:pPr algn="l" fontAlgn="b"/>
                      <a:r>
                        <a:rPr lang="en-CA" sz="800" b="0" i="0" u="none" strike="noStrike" baseline="0">
                          <a:solidFill>
                            <a:srgbClr val="000000"/>
                          </a:solidFill>
                          <a:effectLst/>
                          <a:latin typeface="Calibri" panose="020F0502020204030204" pitchFamily="34" charset="0"/>
                        </a:rPr>
                        <a:t>Returning Nursing</a:t>
                      </a:r>
                    </a:p>
                  </a:txBody>
                  <a:tcPr marL="2317" marR="2317" marT="2317" marB="0" anchor="b">
                    <a:lnL>
                      <a:noFill/>
                    </a:lnL>
                    <a:lnR>
                      <a:noFill/>
                    </a:lnR>
                    <a:lnT>
                      <a:noFill/>
                    </a:lnT>
                    <a:lnB>
                      <a:noFill/>
                    </a:lnB>
                    <a:solidFill>
                      <a:srgbClr val="FFE699"/>
                    </a:solidFill>
                  </a:tcPr>
                </a:tc>
                <a:tc>
                  <a:txBody>
                    <a:bodyPr/>
                    <a:lstStyle/>
                    <a:p>
                      <a:pPr algn="l" fontAlgn="b"/>
                      <a:r>
                        <a:rPr lang="en-CA" sz="800" b="0" i="0" u="none" strike="noStrike" baseline="0">
                          <a:solidFill>
                            <a:srgbClr val="000000"/>
                          </a:solidFill>
                          <a:effectLst/>
                          <a:latin typeface="Calibri" panose="020F0502020204030204" pitchFamily="34" charset="0"/>
                        </a:rPr>
                        <a:t>SM1</a:t>
                      </a:r>
                    </a:p>
                  </a:txBody>
                  <a:tcPr marL="2317" marR="2317" marT="2317" marB="0" anchor="b">
                    <a:lnL>
                      <a:noFill/>
                    </a:lnL>
                    <a:lnR>
                      <a:noFill/>
                    </a:lnR>
                    <a:lnT>
                      <a:noFill/>
                    </a:lnT>
                    <a:lnB>
                      <a:noFill/>
                    </a:lnB>
                    <a:solidFill>
                      <a:srgbClr val="FFE699"/>
                    </a:solidFill>
                  </a:tcPr>
                </a:tc>
                <a:tc>
                  <a:txBody>
                    <a:bodyPr/>
                    <a:lstStyle/>
                    <a:p>
                      <a:pPr algn="r" fontAlgn="b"/>
                      <a:r>
                        <a:rPr lang="en-CA" sz="800" b="0" i="0" u="none" strike="noStrike" baseline="0" dirty="0">
                          <a:solidFill>
                            <a:srgbClr val="000000"/>
                          </a:solidFill>
                          <a:effectLst/>
                          <a:latin typeface="Calibri" panose="020F0502020204030204" pitchFamily="34" charset="0"/>
                        </a:rPr>
                        <a:t>120</a:t>
                      </a:r>
                    </a:p>
                  </a:txBody>
                  <a:tcPr marL="2317" marR="2317" marT="2317" marB="0" anchor="b">
                    <a:lnL>
                      <a:noFill/>
                    </a:lnL>
                    <a:lnR>
                      <a:noFill/>
                    </a:lnR>
                    <a:lnT>
                      <a:noFill/>
                    </a:lnT>
                    <a:lnB>
                      <a:noFill/>
                    </a:lnB>
                    <a:solidFill>
                      <a:srgbClr val="FFE699"/>
                    </a:solidFill>
                  </a:tcPr>
                </a:tc>
                <a:tc>
                  <a:txBody>
                    <a:bodyPr/>
                    <a:lstStyle/>
                    <a:p>
                      <a:pPr algn="r" fontAlgn="b"/>
                      <a:r>
                        <a:rPr lang="en-CA" sz="800" b="0" i="0" u="none" strike="noStrike" baseline="0" dirty="0">
                          <a:solidFill>
                            <a:srgbClr val="000000"/>
                          </a:solidFill>
                          <a:effectLst/>
                          <a:latin typeface="Calibri" panose="020F0502020204030204" pitchFamily="34" charset="0"/>
                        </a:rPr>
                        <a:t>04-Dec-18</a:t>
                      </a:r>
                    </a:p>
                  </a:txBody>
                  <a:tcPr marL="2317" marR="2317" marT="2317" marB="0" anchor="b">
                    <a:lnL>
                      <a:noFill/>
                    </a:lnL>
                    <a:lnR>
                      <a:noFill/>
                    </a:lnR>
                    <a:lnT>
                      <a:noFill/>
                    </a:lnT>
                    <a:lnB>
                      <a:noFill/>
                    </a:lnB>
                    <a:solidFill>
                      <a:srgbClr val="FFE699"/>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FFE699"/>
                    </a:solidFill>
                  </a:tcPr>
                </a:tc>
                <a:tc>
                  <a:txBody>
                    <a:bodyPr/>
                    <a:lstStyle/>
                    <a:p>
                      <a:pPr algn="r" fontAlgn="b"/>
                      <a:r>
                        <a:rPr lang="en-CA" sz="800" b="0" i="0" u="none" strike="noStrike" baseline="0">
                          <a:solidFill>
                            <a:srgbClr val="000000"/>
                          </a:solidFill>
                          <a:effectLst/>
                          <a:latin typeface="Calibri" panose="020F0502020204030204" pitchFamily="34" charset="0"/>
                        </a:rPr>
                        <a:t>15:50</a:t>
                      </a:r>
                    </a:p>
                  </a:txBody>
                  <a:tcPr marL="2317" marR="2317" marT="2317" marB="0" anchor="b">
                    <a:lnL>
                      <a:noFill/>
                    </a:lnL>
                    <a:lnR>
                      <a:noFill/>
                    </a:lnR>
                    <a:lnT>
                      <a:noFill/>
                    </a:lnT>
                    <a:lnB>
                      <a:noFill/>
                    </a:lnB>
                    <a:solidFill>
                      <a:srgbClr val="FFE699"/>
                    </a:solidFill>
                  </a:tcPr>
                </a:tc>
              </a:tr>
              <a:tr h="215581">
                <a:tc>
                  <a:txBody>
                    <a:bodyPr/>
                    <a:lstStyle/>
                    <a:p>
                      <a:pPr algn="l" fontAlgn="b"/>
                      <a:r>
                        <a:rPr lang="en-CA" sz="800" b="0" i="0" u="none" strike="noStrike" baseline="0">
                          <a:solidFill>
                            <a:srgbClr val="000000"/>
                          </a:solidFill>
                          <a:effectLst/>
                          <a:latin typeface="Calibri" panose="020F0502020204030204" pitchFamily="34" charset="0"/>
                        </a:rPr>
                        <a:t>UGrad5 (Engineering)</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CA" sz="800" b="0" i="0" u="none" strike="noStrike" baseline="0">
                          <a:solidFill>
                            <a:srgbClr val="000000"/>
                          </a:solidFill>
                          <a:effectLst/>
                          <a:latin typeface="Calibri" panose="020F0502020204030204" pitchFamily="34" charset="0"/>
                        </a:rPr>
                        <a:t>ENG</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en-CA" sz="800" b="0" i="0" u="none" strike="noStrike" baseline="0">
                          <a:solidFill>
                            <a:srgbClr val="000000"/>
                          </a:solidFill>
                          <a:effectLst/>
                          <a:latin typeface="Calibri" panose="020F0502020204030204" pitchFamily="34" charset="0"/>
                        </a:rPr>
                        <a:t>400</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en-CA" sz="800" b="0" i="0" u="none" strike="noStrike" baseline="0" dirty="0">
                          <a:solidFill>
                            <a:srgbClr val="000000"/>
                          </a:solidFill>
                          <a:effectLst/>
                          <a:latin typeface="Calibri" panose="020F0502020204030204" pitchFamily="34" charset="0"/>
                        </a:rPr>
                        <a:t>04-Dec-18</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en-CA" sz="800" b="0" i="0" u="none" strike="noStrike" baseline="0">
                          <a:solidFill>
                            <a:srgbClr val="000000"/>
                          </a:solidFill>
                          <a:effectLst/>
                          <a:latin typeface="Calibri" panose="020F0502020204030204" pitchFamily="34" charset="0"/>
                        </a:rPr>
                        <a:t>4380</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en-CA" sz="800" b="0" i="0" u="none" strike="noStrike" baseline="0">
                          <a:solidFill>
                            <a:srgbClr val="000000"/>
                          </a:solidFill>
                          <a:effectLst/>
                          <a:latin typeface="Calibri" panose="020F0502020204030204" pitchFamily="34" charset="0"/>
                        </a:rPr>
                        <a:t>15:50</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FFE699"/>
                    </a:solidFill>
                  </a:tcPr>
                </a:tc>
              </a:tr>
              <a:tr h="114735">
                <a:tc>
                  <a:txBody>
                    <a:bodyPr/>
                    <a:lstStyle/>
                    <a:p>
                      <a:pPr algn="l" fontAlgn="b"/>
                      <a:r>
                        <a:rPr lang="en-CA" sz="800" b="0" i="0" u="none" strike="noStrike" baseline="0">
                          <a:solidFill>
                            <a:srgbClr val="000000"/>
                          </a:solidFill>
                          <a:effectLst/>
                          <a:latin typeface="Calibri" panose="020F0502020204030204" pitchFamily="34" charset="0"/>
                        </a:rPr>
                        <a:t>UGrad</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l" fontAlgn="b"/>
                      <a:r>
                        <a:rPr lang="en-CA" sz="800" b="0" i="0" u="none" strike="noStrike" baseline="0">
                          <a:solidFill>
                            <a:srgbClr val="000000"/>
                          </a:solidFill>
                          <a:effectLst/>
                          <a:latin typeface="Calibri" panose="020F0502020204030204" pitchFamily="34" charset="0"/>
                        </a:rPr>
                        <a:t>14-16</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r" fontAlgn="b"/>
                      <a:r>
                        <a:rPr lang="en-CA" sz="800" b="0" i="0" u="none" strike="noStrike" baseline="0">
                          <a:solidFill>
                            <a:srgbClr val="000000"/>
                          </a:solidFill>
                          <a:effectLst/>
                          <a:latin typeface="Calibri" panose="020F0502020204030204" pitchFamily="34" charset="0"/>
                        </a:rPr>
                        <a:t>900</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r" fontAlgn="b"/>
                      <a:r>
                        <a:rPr lang="en-CA" sz="800" b="0" i="0" u="none" strike="noStrike" baseline="0" dirty="0">
                          <a:solidFill>
                            <a:srgbClr val="000000"/>
                          </a:solidFill>
                          <a:effectLst/>
                          <a:latin typeface="Calibri" panose="020F0502020204030204" pitchFamily="34" charset="0"/>
                        </a:rPr>
                        <a:t>05-Dec-18</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r" fontAlgn="b"/>
                      <a:r>
                        <a:rPr lang="en-CA" sz="800" b="0" i="0" u="none" strike="noStrike" baseline="0">
                          <a:solidFill>
                            <a:srgbClr val="000000"/>
                          </a:solidFill>
                          <a:effectLst/>
                          <a:latin typeface="Calibri" panose="020F0502020204030204" pitchFamily="34" charset="0"/>
                        </a:rPr>
                        <a:t>9:50</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FCE4D6"/>
                    </a:solidFill>
                  </a:tcPr>
                </a:tc>
              </a:tr>
              <a:tr h="114735">
                <a:tc>
                  <a:txBody>
                    <a:bodyPr/>
                    <a:lstStyle/>
                    <a:p>
                      <a:pPr algn="l" fontAlgn="b"/>
                      <a:r>
                        <a:rPr lang="en-CA" sz="800" b="0" i="0" u="none" strike="noStrike" baseline="0">
                          <a:solidFill>
                            <a:srgbClr val="000000"/>
                          </a:solidFill>
                          <a:effectLst/>
                          <a:latin typeface="Calibri" panose="020F0502020204030204" pitchFamily="34" charset="0"/>
                        </a:rPr>
                        <a:t>UGrad</a:t>
                      </a:r>
                    </a:p>
                  </a:txBody>
                  <a:tcPr marL="2317" marR="2317" marT="2317" marB="0" anchor="b">
                    <a:lnL>
                      <a:noFill/>
                    </a:lnL>
                    <a:lnR>
                      <a:noFill/>
                    </a:lnR>
                    <a:lnT>
                      <a:noFill/>
                    </a:lnT>
                    <a:lnB>
                      <a:noFill/>
                    </a:lnB>
                    <a:solidFill>
                      <a:srgbClr val="F8CBAD"/>
                    </a:solidFill>
                  </a:tcPr>
                </a:tc>
                <a:tc>
                  <a:txBody>
                    <a:bodyPr/>
                    <a:lstStyle/>
                    <a:p>
                      <a:pPr algn="l" fontAlgn="b"/>
                      <a:r>
                        <a:rPr lang="en-CA" sz="800" b="0" i="0" u="none" strike="noStrike" baseline="0">
                          <a:solidFill>
                            <a:srgbClr val="000000"/>
                          </a:solidFill>
                          <a:effectLst/>
                          <a:latin typeface="Calibri" panose="020F0502020204030204" pitchFamily="34" charset="0"/>
                        </a:rPr>
                        <a:t>6-14</a:t>
                      </a:r>
                    </a:p>
                  </a:txBody>
                  <a:tcPr marL="2317" marR="2317" marT="2317" marB="0" anchor="b">
                    <a:lnL>
                      <a:noFill/>
                    </a:lnL>
                    <a:lnR>
                      <a:noFill/>
                    </a:lnR>
                    <a:lnT>
                      <a:noFill/>
                    </a:lnT>
                    <a:lnB>
                      <a:noFill/>
                    </a:lnB>
                    <a:solidFill>
                      <a:srgbClr val="F8CBAD"/>
                    </a:solidFill>
                  </a:tcPr>
                </a:tc>
                <a:tc>
                  <a:txBody>
                    <a:bodyPr/>
                    <a:lstStyle/>
                    <a:p>
                      <a:pPr algn="r" fontAlgn="b"/>
                      <a:r>
                        <a:rPr lang="en-CA" sz="800" b="0" i="0" u="none" strike="noStrike" baseline="0">
                          <a:solidFill>
                            <a:srgbClr val="000000"/>
                          </a:solidFill>
                          <a:effectLst/>
                          <a:latin typeface="Calibri" panose="020F0502020204030204" pitchFamily="34" charset="0"/>
                        </a:rPr>
                        <a:t>1000</a:t>
                      </a:r>
                    </a:p>
                  </a:txBody>
                  <a:tcPr marL="2317" marR="2317" marT="2317" marB="0" anchor="b">
                    <a:lnL>
                      <a:noFill/>
                    </a:lnL>
                    <a:lnR>
                      <a:noFill/>
                    </a:lnR>
                    <a:lnT>
                      <a:noFill/>
                    </a:lnT>
                    <a:lnB>
                      <a:noFill/>
                    </a:lnB>
                    <a:solidFill>
                      <a:srgbClr val="F8CBAD"/>
                    </a:solidFill>
                  </a:tcPr>
                </a:tc>
                <a:tc>
                  <a:txBody>
                    <a:bodyPr/>
                    <a:lstStyle/>
                    <a:p>
                      <a:pPr algn="r" fontAlgn="b"/>
                      <a:r>
                        <a:rPr lang="en-CA" sz="800" b="0" i="0" u="none" strike="noStrike" baseline="0">
                          <a:solidFill>
                            <a:srgbClr val="000000"/>
                          </a:solidFill>
                          <a:effectLst/>
                          <a:latin typeface="Calibri" panose="020F0502020204030204" pitchFamily="34" charset="0"/>
                        </a:rPr>
                        <a:t>05-Dec-18</a:t>
                      </a:r>
                    </a:p>
                  </a:txBody>
                  <a:tcPr marL="2317" marR="2317" marT="2317" marB="0" anchor="b">
                    <a:lnL>
                      <a:noFill/>
                    </a:lnL>
                    <a:lnR>
                      <a:noFill/>
                    </a:lnR>
                    <a:lnT>
                      <a:noFill/>
                    </a:lnT>
                    <a:lnB>
                      <a:noFill/>
                    </a:lnB>
                    <a:solidFill>
                      <a:srgbClr val="F8CBAD"/>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F8CBAD"/>
                    </a:solidFill>
                  </a:tcPr>
                </a:tc>
                <a:tc>
                  <a:txBody>
                    <a:bodyPr/>
                    <a:lstStyle/>
                    <a:p>
                      <a:pPr algn="r" fontAlgn="b"/>
                      <a:r>
                        <a:rPr lang="en-CA" sz="800" b="0" i="0" u="none" strike="noStrike" baseline="0">
                          <a:solidFill>
                            <a:srgbClr val="000000"/>
                          </a:solidFill>
                          <a:effectLst/>
                          <a:latin typeface="Calibri" panose="020F0502020204030204" pitchFamily="34" charset="0"/>
                        </a:rPr>
                        <a:t>11:20</a:t>
                      </a:r>
                    </a:p>
                  </a:txBody>
                  <a:tcPr marL="2317" marR="2317" marT="2317" marB="0" anchor="b">
                    <a:lnL>
                      <a:noFill/>
                    </a:lnL>
                    <a:lnR>
                      <a:noFill/>
                    </a:lnR>
                    <a:lnT>
                      <a:noFill/>
                    </a:lnT>
                    <a:lnB>
                      <a:noFill/>
                    </a:lnB>
                    <a:solidFill>
                      <a:srgbClr val="F8CBAD"/>
                    </a:solidFill>
                  </a:tcPr>
                </a:tc>
              </a:tr>
              <a:tr h="114735">
                <a:tc>
                  <a:txBody>
                    <a:bodyPr/>
                    <a:lstStyle/>
                    <a:p>
                      <a:pPr algn="l" fontAlgn="b"/>
                      <a:r>
                        <a:rPr lang="en-CA" sz="800" b="0" i="0" u="none" strike="noStrike" baseline="0">
                          <a:solidFill>
                            <a:srgbClr val="000000"/>
                          </a:solidFill>
                          <a:effectLst/>
                          <a:latin typeface="Calibri" panose="020F0502020204030204" pitchFamily="34" charset="0"/>
                        </a:rPr>
                        <a:t>UGrad</a:t>
                      </a:r>
                    </a:p>
                  </a:txBody>
                  <a:tcPr marL="2317" marR="2317" marT="2317" marB="0" anchor="b">
                    <a:lnL>
                      <a:noFill/>
                    </a:lnL>
                    <a:lnR>
                      <a:noFill/>
                    </a:lnR>
                    <a:lnT>
                      <a:noFill/>
                    </a:lnT>
                    <a:lnB>
                      <a:noFill/>
                    </a:lnB>
                    <a:solidFill>
                      <a:srgbClr val="F4B084"/>
                    </a:solidFill>
                  </a:tcPr>
                </a:tc>
                <a:tc>
                  <a:txBody>
                    <a:bodyPr/>
                    <a:lstStyle/>
                    <a:p>
                      <a:pPr algn="l" fontAlgn="b"/>
                      <a:r>
                        <a:rPr lang="en-CA" sz="800" b="0" i="0" u="none" strike="noStrike" baseline="0">
                          <a:solidFill>
                            <a:srgbClr val="000000"/>
                          </a:solidFill>
                          <a:effectLst/>
                          <a:latin typeface="Calibri" panose="020F0502020204030204" pitchFamily="34" charset="0"/>
                        </a:rPr>
                        <a:t>5-6</a:t>
                      </a:r>
                    </a:p>
                  </a:txBody>
                  <a:tcPr marL="2317" marR="2317" marT="2317" marB="0" anchor="b">
                    <a:lnL>
                      <a:noFill/>
                    </a:lnL>
                    <a:lnR>
                      <a:noFill/>
                    </a:lnR>
                    <a:lnT>
                      <a:noFill/>
                    </a:lnT>
                    <a:lnB>
                      <a:noFill/>
                    </a:lnB>
                    <a:solidFill>
                      <a:srgbClr val="F4B084"/>
                    </a:solidFill>
                  </a:tcPr>
                </a:tc>
                <a:tc>
                  <a:txBody>
                    <a:bodyPr/>
                    <a:lstStyle/>
                    <a:p>
                      <a:pPr algn="r" fontAlgn="b"/>
                      <a:r>
                        <a:rPr lang="en-CA" sz="800" b="0" i="0" u="none" strike="noStrike" baseline="0">
                          <a:solidFill>
                            <a:srgbClr val="000000"/>
                          </a:solidFill>
                          <a:effectLst/>
                          <a:latin typeface="Calibri" panose="020F0502020204030204" pitchFamily="34" charset="0"/>
                        </a:rPr>
                        <a:t>800</a:t>
                      </a:r>
                    </a:p>
                  </a:txBody>
                  <a:tcPr marL="2317" marR="2317" marT="2317" marB="0" anchor="b">
                    <a:lnL>
                      <a:noFill/>
                    </a:lnL>
                    <a:lnR>
                      <a:noFill/>
                    </a:lnR>
                    <a:lnT>
                      <a:noFill/>
                    </a:lnT>
                    <a:lnB>
                      <a:noFill/>
                    </a:lnB>
                    <a:solidFill>
                      <a:srgbClr val="F4B084"/>
                    </a:solidFill>
                  </a:tcPr>
                </a:tc>
                <a:tc>
                  <a:txBody>
                    <a:bodyPr/>
                    <a:lstStyle/>
                    <a:p>
                      <a:pPr algn="r" fontAlgn="b"/>
                      <a:r>
                        <a:rPr lang="en-CA" sz="800" b="0" i="0" u="none" strike="noStrike" baseline="0" dirty="0">
                          <a:solidFill>
                            <a:srgbClr val="000000"/>
                          </a:solidFill>
                          <a:effectLst/>
                          <a:latin typeface="Calibri" panose="020F0502020204030204" pitchFamily="34" charset="0"/>
                        </a:rPr>
                        <a:t>05-Dec-18</a:t>
                      </a:r>
                    </a:p>
                  </a:txBody>
                  <a:tcPr marL="2317" marR="2317" marT="2317" marB="0" anchor="b">
                    <a:lnL>
                      <a:noFill/>
                    </a:lnL>
                    <a:lnR>
                      <a:noFill/>
                    </a:lnR>
                    <a:lnT>
                      <a:noFill/>
                    </a:lnT>
                    <a:lnB>
                      <a:noFill/>
                    </a:lnB>
                    <a:solidFill>
                      <a:srgbClr val="F4B084"/>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F4B084"/>
                    </a:solidFill>
                  </a:tcPr>
                </a:tc>
                <a:tc>
                  <a:txBody>
                    <a:bodyPr/>
                    <a:lstStyle/>
                    <a:p>
                      <a:pPr algn="r" fontAlgn="b"/>
                      <a:r>
                        <a:rPr lang="en-CA" sz="800" b="0" i="0" u="none" strike="noStrike" baseline="0">
                          <a:solidFill>
                            <a:srgbClr val="000000"/>
                          </a:solidFill>
                          <a:effectLst/>
                          <a:latin typeface="Calibri" panose="020F0502020204030204" pitchFamily="34" charset="0"/>
                        </a:rPr>
                        <a:t>12:50</a:t>
                      </a:r>
                    </a:p>
                  </a:txBody>
                  <a:tcPr marL="2317" marR="2317" marT="2317" marB="0" anchor="b">
                    <a:lnL>
                      <a:noFill/>
                    </a:lnL>
                    <a:lnR>
                      <a:noFill/>
                    </a:lnR>
                    <a:lnT>
                      <a:noFill/>
                    </a:lnT>
                    <a:lnB>
                      <a:noFill/>
                    </a:lnB>
                    <a:solidFill>
                      <a:srgbClr val="F4B084"/>
                    </a:solidFill>
                  </a:tcPr>
                </a:tc>
              </a:tr>
              <a:tr h="215581">
                <a:tc>
                  <a:txBody>
                    <a:bodyPr/>
                    <a:lstStyle/>
                    <a:p>
                      <a:pPr algn="l" fontAlgn="b"/>
                      <a:r>
                        <a:rPr lang="en-CA" sz="800" b="0" i="0" u="none" strike="noStrike" baseline="0">
                          <a:solidFill>
                            <a:srgbClr val="000000"/>
                          </a:solidFill>
                          <a:effectLst/>
                          <a:latin typeface="Calibri" panose="020F0502020204030204" pitchFamily="34" charset="0"/>
                        </a:rPr>
                        <a:t>UGrad5 (Business/HK)</a:t>
                      </a:r>
                    </a:p>
                  </a:txBody>
                  <a:tcPr marL="2317" marR="2317" marT="2317" marB="0" anchor="b">
                    <a:lnL>
                      <a:noFill/>
                    </a:lnL>
                    <a:lnR>
                      <a:noFill/>
                    </a:lnR>
                    <a:lnT>
                      <a:noFill/>
                    </a:lnT>
                    <a:lnB>
                      <a:noFill/>
                    </a:lnB>
                    <a:solidFill>
                      <a:srgbClr val="F4B084"/>
                    </a:solidFill>
                  </a:tcPr>
                </a:tc>
                <a:tc>
                  <a:txBody>
                    <a:bodyPr/>
                    <a:lstStyle/>
                    <a:p>
                      <a:pPr algn="l" fontAlgn="b"/>
                      <a:r>
                        <a:rPr lang="en-CA" sz="800" b="0" i="0" u="none" strike="noStrike" baseline="0">
                          <a:solidFill>
                            <a:srgbClr val="000000"/>
                          </a:solidFill>
                          <a:effectLst/>
                          <a:latin typeface="Calibri" panose="020F0502020204030204" pitchFamily="34" charset="0"/>
                        </a:rPr>
                        <a:t>BUS-HK</a:t>
                      </a:r>
                    </a:p>
                  </a:txBody>
                  <a:tcPr marL="2317" marR="2317" marT="2317" marB="0" anchor="b">
                    <a:lnL>
                      <a:noFill/>
                    </a:lnL>
                    <a:lnR>
                      <a:noFill/>
                    </a:lnR>
                    <a:lnT>
                      <a:noFill/>
                    </a:lnT>
                    <a:lnB>
                      <a:noFill/>
                    </a:lnB>
                    <a:solidFill>
                      <a:srgbClr val="F4B084"/>
                    </a:solidFill>
                  </a:tcPr>
                </a:tc>
                <a:tc>
                  <a:txBody>
                    <a:bodyPr/>
                    <a:lstStyle/>
                    <a:p>
                      <a:pPr algn="r" fontAlgn="b"/>
                      <a:r>
                        <a:rPr lang="en-CA" sz="800" b="0" i="0" u="none" strike="noStrike" baseline="0">
                          <a:solidFill>
                            <a:srgbClr val="000000"/>
                          </a:solidFill>
                          <a:effectLst/>
                          <a:latin typeface="Calibri" panose="020F0502020204030204" pitchFamily="34" charset="0"/>
                        </a:rPr>
                        <a:t>400</a:t>
                      </a:r>
                    </a:p>
                  </a:txBody>
                  <a:tcPr marL="2317" marR="2317" marT="2317" marB="0" anchor="b">
                    <a:lnL>
                      <a:noFill/>
                    </a:lnL>
                    <a:lnR>
                      <a:noFill/>
                    </a:lnR>
                    <a:lnT>
                      <a:noFill/>
                    </a:lnT>
                    <a:lnB>
                      <a:noFill/>
                    </a:lnB>
                    <a:solidFill>
                      <a:srgbClr val="F4B084"/>
                    </a:solidFill>
                  </a:tcPr>
                </a:tc>
                <a:tc>
                  <a:txBody>
                    <a:bodyPr/>
                    <a:lstStyle/>
                    <a:p>
                      <a:pPr algn="r" fontAlgn="b"/>
                      <a:r>
                        <a:rPr lang="en-CA" sz="800" b="0" i="0" u="none" strike="noStrike" baseline="0" dirty="0">
                          <a:solidFill>
                            <a:srgbClr val="000000"/>
                          </a:solidFill>
                          <a:effectLst/>
                          <a:latin typeface="Calibri" panose="020F0502020204030204" pitchFamily="34" charset="0"/>
                        </a:rPr>
                        <a:t>05-Dec-18</a:t>
                      </a:r>
                    </a:p>
                  </a:txBody>
                  <a:tcPr marL="2317" marR="2317" marT="2317" marB="0" anchor="b">
                    <a:lnL>
                      <a:noFill/>
                    </a:lnL>
                    <a:lnR>
                      <a:noFill/>
                    </a:lnR>
                    <a:lnT>
                      <a:noFill/>
                    </a:lnT>
                    <a:lnB>
                      <a:noFill/>
                    </a:lnB>
                    <a:solidFill>
                      <a:srgbClr val="F4B084"/>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F4B084"/>
                    </a:solidFill>
                  </a:tcPr>
                </a:tc>
                <a:tc>
                  <a:txBody>
                    <a:bodyPr/>
                    <a:lstStyle/>
                    <a:p>
                      <a:pPr algn="r" fontAlgn="b"/>
                      <a:r>
                        <a:rPr lang="en-CA" sz="800" b="0" i="0" u="none" strike="noStrike" baseline="0">
                          <a:solidFill>
                            <a:srgbClr val="000000"/>
                          </a:solidFill>
                          <a:effectLst/>
                          <a:latin typeface="Calibri" panose="020F0502020204030204" pitchFamily="34" charset="0"/>
                        </a:rPr>
                        <a:t>12:50</a:t>
                      </a:r>
                    </a:p>
                  </a:txBody>
                  <a:tcPr marL="2317" marR="2317" marT="2317" marB="0" anchor="b">
                    <a:lnL>
                      <a:noFill/>
                    </a:lnL>
                    <a:lnR>
                      <a:noFill/>
                    </a:lnR>
                    <a:lnT>
                      <a:noFill/>
                    </a:lnT>
                    <a:lnB>
                      <a:noFill/>
                    </a:lnB>
                    <a:solidFill>
                      <a:srgbClr val="F4B084"/>
                    </a:solidFill>
                  </a:tcPr>
                </a:tc>
              </a:tr>
              <a:tr h="114735">
                <a:tc>
                  <a:txBody>
                    <a:bodyPr/>
                    <a:lstStyle/>
                    <a:p>
                      <a:pPr algn="l" fontAlgn="b"/>
                      <a:r>
                        <a:rPr lang="en-CA" sz="800" b="0" i="0" u="none" strike="noStrike" baseline="0">
                          <a:solidFill>
                            <a:srgbClr val="000000"/>
                          </a:solidFill>
                          <a:effectLst/>
                          <a:latin typeface="Calibri" panose="020F0502020204030204" pitchFamily="34" charset="0"/>
                        </a:rPr>
                        <a:t>UGrad</a:t>
                      </a:r>
                    </a:p>
                  </a:txBody>
                  <a:tcPr marL="2317" marR="2317" marT="2317" marB="0" anchor="b">
                    <a:lnL>
                      <a:noFill/>
                    </a:lnL>
                    <a:lnR>
                      <a:noFill/>
                    </a:lnR>
                    <a:lnT>
                      <a:noFill/>
                    </a:lnT>
                    <a:lnB>
                      <a:noFill/>
                    </a:lnB>
                    <a:solidFill>
                      <a:srgbClr val="FCE4D6"/>
                    </a:solidFill>
                  </a:tcPr>
                </a:tc>
                <a:tc>
                  <a:txBody>
                    <a:bodyPr/>
                    <a:lstStyle/>
                    <a:p>
                      <a:pPr algn="l" fontAlgn="b"/>
                      <a:r>
                        <a:rPr lang="en-CA" sz="800" b="0" i="0" u="none" strike="noStrike" baseline="0">
                          <a:solidFill>
                            <a:srgbClr val="000000"/>
                          </a:solidFill>
                          <a:effectLst/>
                          <a:latin typeface="Calibri" panose="020F0502020204030204" pitchFamily="34" charset="0"/>
                        </a:rPr>
                        <a:t>0-5</a:t>
                      </a:r>
                    </a:p>
                  </a:txBody>
                  <a:tcPr marL="2317" marR="2317" marT="2317" marB="0" anchor="b">
                    <a:lnL>
                      <a:noFill/>
                    </a:lnL>
                    <a:lnR>
                      <a:noFill/>
                    </a:lnR>
                    <a:lnT>
                      <a:noFill/>
                    </a:lnT>
                    <a:lnB>
                      <a:noFill/>
                    </a:lnB>
                    <a:solidFill>
                      <a:srgbClr val="FCE4D6"/>
                    </a:solidFill>
                  </a:tcPr>
                </a:tc>
                <a:tc>
                  <a:txBody>
                    <a:bodyPr/>
                    <a:lstStyle/>
                    <a:p>
                      <a:pPr algn="r" fontAlgn="b"/>
                      <a:r>
                        <a:rPr lang="en-CA" sz="800" b="1" i="0" u="none" strike="noStrike" baseline="0">
                          <a:solidFill>
                            <a:srgbClr val="000000"/>
                          </a:solidFill>
                          <a:effectLst/>
                          <a:latin typeface="Calibri" panose="020F0502020204030204" pitchFamily="34" charset="0"/>
                        </a:rPr>
                        <a:t>1600</a:t>
                      </a:r>
                    </a:p>
                  </a:txBody>
                  <a:tcPr marL="2317" marR="2317" marT="2317" marB="0" anchor="b">
                    <a:lnL>
                      <a:noFill/>
                    </a:lnL>
                    <a:lnR>
                      <a:noFill/>
                    </a:lnR>
                    <a:lnT>
                      <a:noFill/>
                    </a:lnT>
                    <a:lnB>
                      <a:noFill/>
                    </a:lnB>
                    <a:solidFill>
                      <a:srgbClr val="FCE4D6"/>
                    </a:solidFill>
                  </a:tcPr>
                </a:tc>
                <a:tc>
                  <a:txBody>
                    <a:bodyPr/>
                    <a:lstStyle/>
                    <a:p>
                      <a:pPr algn="r" fontAlgn="b"/>
                      <a:r>
                        <a:rPr lang="en-CA" sz="800" b="0" i="0" u="none" strike="noStrike" baseline="0" dirty="0">
                          <a:solidFill>
                            <a:srgbClr val="000000"/>
                          </a:solidFill>
                          <a:effectLst/>
                          <a:latin typeface="Calibri" panose="020F0502020204030204" pitchFamily="34" charset="0"/>
                        </a:rPr>
                        <a:t>05-Dec-18</a:t>
                      </a:r>
                    </a:p>
                  </a:txBody>
                  <a:tcPr marL="2317" marR="2317" marT="2317" marB="0" anchor="b">
                    <a:lnL>
                      <a:noFill/>
                    </a:lnL>
                    <a:lnR>
                      <a:noFill/>
                    </a:lnR>
                    <a:lnT>
                      <a:noFill/>
                    </a:lnT>
                    <a:lnB>
                      <a:noFill/>
                    </a:lnB>
                    <a:solidFill>
                      <a:srgbClr val="FCE4D6"/>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FCE4D6"/>
                    </a:solidFill>
                  </a:tcPr>
                </a:tc>
                <a:tc>
                  <a:txBody>
                    <a:bodyPr/>
                    <a:lstStyle/>
                    <a:p>
                      <a:pPr algn="r" fontAlgn="b"/>
                      <a:r>
                        <a:rPr lang="en-CA" sz="800" b="0" i="0" u="none" strike="noStrike" baseline="0">
                          <a:solidFill>
                            <a:srgbClr val="000000"/>
                          </a:solidFill>
                          <a:effectLst/>
                          <a:latin typeface="Calibri" panose="020F0502020204030204" pitchFamily="34" charset="0"/>
                        </a:rPr>
                        <a:t>14:00</a:t>
                      </a:r>
                    </a:p>
                  </a:txBody>
                  <a:tcPr marL="2317" marR="2317" marT="2317" marB="0" anchor="b">
                    <a:lnL>
                      <a:noFill/>
                    </a:lnL>
                    <a:lnR>
                      <a:noFill/>
                    </a:lnR>
                    <a:lnT>
                      <a:noFill/>
                    </a:lnT>
                    <a:lnB>
                      <a:noFill/>
                    </a:lnB>
                    <a:solidFill>
                      <a:srgbClr val="FCE4D6"/>
                    </a:solidFill>
                  </a:tcPr>
                </a:tc>
              </a:tr>
              <a:tr h="114735">
                <a:tc>
                  <a:txBody>
                    <a:bodyPr/>
                    <a:lstStyle/>
                    <a:p>
                      <a:pPr algn="l" fontAlgn="b"/>
                      <a:r>
                        <a:rPr lang="en-CA" sz="800" b="0" i="0" u="none" strike="noStrike" baseline="0">
                          <a:solidFill>
                            <a:srgbClr val="000000"/>
                          </a:solidFill>
                          <a:effectLst/>
                          <a:latin typeface="Calibri" panose="020F0502020204030204" pitchFamily="34" charset="0"/>
                        </a:rPr>
                        <a:t>Non Degree</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CA" sz="800" b="1" i="0" u="none" strike="noStrike" baseline="0">
                          <a:solidFill>
                            <a:srgbClr val="000000"/>
                          </a:solidFill>
                          <a:effectLst/>
                          <a:latin typeface="Calibri" panose="020F0502020204030204" pitchFamily="34" charset="0"/>
                        </a:rPr>
                        <a:t>170</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CA" sz="800" b="0" i="0" u="none" strike="noStrike" baseline="0">
                          <a:solidFill>
                            <a:srgbClr val="000000"/>
                          </a:solidFill>
                          <a:effectLst/>
                          <a:latin typeface="Calibri" panose="020F0502020204030204" pitchFamily="34" charset="0"/>
                        </a:rPr>
                        <a:t>05-Dec-18</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CA" sz="800" b="0" i="0" u="none" strike="noStrike" baseline="0">
                          <a:solidFill>
                            <a:srgbClr val="000000"/>
                          </a:solidFill>
                          <a:effectLst/>
                          <a:latin typeface="Calibri" panose="020F0502020204030204" pitchFamily="34" charset="0"/>
                        </a:rPr>
                        <a:t>4870</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CA" sz="800" b="0" i="0" u="none" strike="noStrike" baseline="0">
                          <a:solidFill>
                            <a:srgbClr val="000000"/>
                          </a:solidFill>
                          <a:effectLst/>
                          <a:latin typeface="Calibri" panose="020F0502020204030204" pitchFamily="34" charset="0"/>
                        </a:rPr>
                        <a:t>15:50</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F8CBAD"/>
                    </a:solidFill>
                  </a:tcPr>
                </a:tc>
              </a:tr>
              <a:tr h="114735">
                <a:tc>
                  <a:txBody>
                    <a:bodyPr/>
                    <a:lstStyle/>
                    <a:p>
                      <a:pPr algn="l" fontAlgn="b"/>
                      <a:r>
                        <a:rPr lang="en-CA" sz="800" b="0" i="0" u="none" strike="noStrike" baseline="0">
                          <a:solidFill>
                            <a:srgbClr val="000000"/>
                          </a:solidFill>
                          <a:effectLst/>
                          <a:latin typeface="Calibri" panose="020F0502020204030204" pitchFamily="34" charset="0"/>
                        </a:rPr>
                        <a:t>EDUC</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EDEDED"/>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EDEDED"/>
                    </a:solidFill>
                  </a:tcPr>
                </a:tc>
                <a:tc>
                  <a:txBody>
                    <a:bodyPr/>
                    <a:lstStyle/>
                    <a:p>
                      <a:pPr algn="r" fontAlgn="b"/>
                      <a:r>
                        <a:rPr lang="en-CA" sz="800" b="1" i="0" u="none" strike="noStrike" baseline="0">
                          <a:solidFill>
                            <a:srgbClr val="000000"/>
                          </a:solidFill>
                          <a:effectLst/>
                          <a:latin typeface="Calibri" panose="020F0502020204030204" pitchFamily="34" charset="0"/>
                        </a:rPr>
                        <a:t>500</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EDEDED"/>
                    </a:solidFill>
                  </a:tcPr>
                </a:tc>
                <a:tc>
                  <a:txBody>
                    <a:bodyPr/>
                    <a:lstStyle/>
                    <a:p>
                      <a:pPr algn="r" fontAlgn="b"/>
                      <a:r>
                        <a:rPr lang="en-CA" sz="800" b="0" i="0" u="none" strike="noStrike" baseline="0" dirty="0">
                          <a:solidFill>
                            <a:srgbClr val="000000"/>
                          </a:solidFill>
                          <a:effectLst/>
                          <a:latin typeface="Calibri" panose="020F0502020204030204" pitchFamily="34" charset="0"/>
                        </a:rPr>
                        <a:t>10-Dec-18</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EDEDED"/>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EDEDED"/>
                    </a:solidFill>
                  </a:tcPr>
                </a:tc>
                <a:tc>
                  <a:txBody>
                    <a:bodyPr/>
                    <a:lstStyle/>
                    <a:p>
                      <a:pPr algn="r" fontAlgn="b"/>
                      <a:r>
                        <a:rPr lang="en-CA" sz="800" b="0" i="0" u="none" strike="noStrike" baseline="0" dirty="0">
                          <a:solidFill>
                            <a:srgbClr val="000000"/>
                          </a:solidFill>
                          <a:effectLst/>
                          <a:latin typeface="Calibri" panose="020F0502020204030204" pitchFamily="34" charset="0"/>
                        </a:rPr>
                        <a:t>9:00</a:t>
                      </a:r>
                    </a:p>
                  </a:txBody>
                  <a:tcPr marL="2317" marR="2317" marT="2317" marB="0" anchor="b">
                    <a:lnL>
                      <a:noFill/>
                    </a:lnL>
                    <a:lnR>
                      <a:noFill/>
                    </a:lnR>
                    <a:lnT w="6350" cap="flat" cmpd="sng" algn="ctr">
                      <a:solidFill>
                        <a:srgbClr val="000000"/>
                      </a:solidFill>
                      <a:prstDash val="solid"/>
                      <a:round/>
                      <a:headEnd type="none" w="med" len="med"/>
                      <a:tailEnd type="none" w="med" len="med"/>
                    </a:lnT>
                    <a:lnB>
                      <a:noFill/>
                    </a:lnB>
                    <a:solidFill>
                      <a:srgbClr val="EDEDED"/>
                    </a:solidFill>
                  </a:tcPr>
                </a:tc>
              </a:tr>
              <a:tr h="114735">
                <a:tc>
                  <a:txBody>
                    <a:bodyPr/>
                    <a:lstStyle/>
                    <a:p>
                      <a:pPr algn="l" fontAlgn="b"/>
                      <a:r>
                        <a:rPr lang="en-CA" sz="800" b="0" i="0" u="none" strike="noStrike" baseline="0">
                          <a:solidFill>
                            <a:srgbClr val="000000"/>
                          </a:solidFill>
                          <a:effectLst/>
                          <a:latin typeface="Calibri" panose="020F0502020204030204" pitchFamily="34" charset="0"/>
                        </a:rPr>
                        <a:t>LAW</a:t>
                      </a:r>
                    </a:p>
                  </a:txBody>
                  <a:tcPr marL="2317" marR="2317" marT="2317" marB="0" anchor="b">
                    <a:lnL>
                      <a:noFill/>
                    </a:lnL>
                    <a:lnR>
                      <a:noFill/>
                    </a:lnR>
                    <a:lnT>
                      <a:noFill/>
                    </a:lnT>
                    <a:lnB>
                      <a:noFill/>
                    </a:lnB>
                    <a:solidFill>
                      <a:srgbClr val="EDEDED"/>
                    </a:solidFill>
                  </a:tcPr>
                </a:tc>
                <a:tc>
                  <a:txBody>
                    <a:bodyPr/>
                    <a:lstStyle/>
                    <a:p>
                      <a:pPr algn="l" fontAlgn="b"/>
                      <a:r>
                        <a:rPr lang="en-CA" sz="800" b="0" i="0" u="none" strike="noStrike" baseline="0">
                          <a:solidFill>
                            <a:srgbClr val="000000"/>
                          </a:solidFill>
                          <a:effectLst/>
                          <a:latin typeface="Calibri" panose="020F0502020204030204" pitchFamily="34" charset="0"/>
                        </a:rPr>
                        <a:t>LW5</a:t>
                      </a:r>
                    </a:p>
                  </a:txBody>
                  <a:tcPr marL="2317" marR="2317" marT="2317" marB="0" anchor="b">
                    <a:lnL>
                      <a:noFill/>
                    </a:lnL>
                    <a:lnR>
                      <a:noFill/>
                    </a:lnR>
                    <a:lnT>
                      <a:noFill/>
                    </a:lnT>
                    <a:lnB>
                      <a:noFill/>
                    </a:lnB>
                    <a:solidFill>
                      <a:srgbClr val="EDEDED"/>
                    </a:solidFill>
                  </a:tcPr>
                </a:tc>
                <a:tc>
                  <a:txBody>
                    <a:bodyPr/>
                    <a:lstStyle/>
                    <a:p>
                      <a:pPr algn="r" fontAlgn="b"/>
                      <a:r>
                        <a:rPr lang="en-CA" sz="800" b="0" i="0" u="none" strike="noStrike" baseline="0">
                          <a:solidFill>
                            <a:srgbClr val="000000"/>
                          </a:solidFill>
                          <a:effectLst/>
                          <a:latin typeface="Calibri" panose="020F0502020204030204" pitchFamily="34" charset="0"/>
                        </a:rPr>
                        <a:t>220</a:t>
                      </a:r>
                    </a:p>
                  </a:txBody>
                  <a:tcPr marL="2317" marR="2317" marT="2317" marB="0" anchor="b">
                    <a:lnL>
                      <a:noFill/>
                    </a:lnL>
                    <a:lnR>
                      <a:noFill/>
                    </a:lnR>
                    <a:lnT>
                      <a:noFill/>
                    </a:lnT>
                    <a:lnB>
                      <a:noFill/>
                    </a:lnB>
                    <a:solidFill>
                      <a:srgbClr val="EDEDED"/>
                    </a:solidFill>
                  </a:tcPr>
                </a:tc>
                <a:tc>
                  <a:txBody>
                    <a:bodyPr/>
                    <a:lstStyle/>
                    <a:p>
                      <a:pPr algn="r" fontAlgn="b"/>
                      <a:r>
                        <a:rPr lang="en-CA" sz="800" b="0" i="0" u="none" strike="noStrike" baseline="0">
                          <a:solidFill>
                            <a:srgbClr val="000000"/>
                          </a:solidFill>
                          <a:effectLst/>
                          <a:latin typeface="Calibri" panose="020F0502020204030204" pitchFamily="34" charset="0"/>
                        </a:rPr>
                        <a:t>02-Jan-19</a:t>
                      </a:r>
                    </a:p>
                  </a:txBody>
                  <a:tcPr marL="2317" marR="2317" marT="2317" marB="0" anchor="b">
                    <a:lnL>
                      <a:noFill/>
                    </a:lnL>
                    <a:lnR>
                      <a:noFill/>
                    </a:lnR>
                    <a:lnT>
                      <a:noFill/>
                    </a:lnT>
                    <a:lnB>
                      <a:noFill/>
                    </a:lnB>
                    <a:solidFill>
                      <a:srgbClr val="EDEDED"/>
                    </a:solidFill>
                  </a:tcPr>
                </a:tc>
                <a:tc>
                  <a:txBody>
                    <a:bodyPr/>
                    <a:lstStyle/>
                    <a:p>
                      <a:pPr algn="l" fontAlgn="b"/>
                      <a:r>
                        <a:rPr lang="en-CA" sz="800" b="0" i="0" u="none" strike="noStrike" baseline="0">
                          <a:solidFill>
                            <a:srgbClr val="000000"/>
                          </a:solidFill>
                          <a:effectLst/>
                          <a:latin typeface="Calibri" panose="020F0502020204030204" pitchFamily="34" charset="0"/>
                        </a:rPr>
                        <a:t> </a:t>
                      </a:r>
                    </a:p>
                  </a:txBody>
                  <a:tcPr marL="2317" marR="2317" marT="2317" marB="0" anchor="b">
                    <a:lnL>
                      <a:noFill/>
                    </a:lnL>
                    <a:lnR>
                      <a:noFill/>
                    </a:lnR>
                    <a:lnT>
                      <a:noFill/>
                    </a:lnT>
                    <a:lnB>
                      <a:noFill/>
                    </a:lnB>
                    <a:solidFill>
                      <a:srgbClr val="EDEDED"/>
                    </a:solidFill>
                  </a:tcPr>
                </a:tc>
                <a:tc>
                  <a:txBody>
                    <a:bodyPr/>
                    <a:lstStyle/>
                    <a:p>
                      <a:pPr algn="r" fontAlgn="b"/>
                      <a:r>
                        <a:rPr lang="en-CA" sz="800" b="0" i="0" u="none" strike="noStrike" baseline="0" dirty="0">
                          <a:solidFill>
                            <a:srgbClr val="000000"/>
                          </a:solidFill>
                          <a:effectLst/>
                          <a:latin typeface="Calibri" panose="020F0502020204030204" pitchFamily="34" charset="0"/>
                        </a:rPr>
                        <a:t>9:00</a:t>
                      </a:r>
                    </a:p>
                  </a:txBody>
                  <a:tcPr marL="2317" marR="2317" marT="2317" marB="0" anchor="b">
                    <a:lnL>
                      <a:noFill/>
                    </a:lnL>
                    <a:lnR>
                      <a:noFill/>
                    </a:lnR>
                    <a:lnT>
                      <a:noFill/>
                    </a:lnT>
                    <a:lnB>
                      <a:noFill/>
                    </a:lnB>
                    <a:solidFill>
                      <a:srgbClr val="EDEDED"/>
                    </a:solidFill>
                  </a:tcPr>
                </a:tc>
              </a:tr>
              <a:tr h="114735">
                <a:tc>
                  <a:txBody>
                    <a:bodyPr/>
                    <a:lstStyle/>
                    <a:p>
                      <a:pPr algn="l" fontAlgn="b"/>
                      <a:r>
                        <a:rPr lang="en-CA" sz="800" b="0" i="0" u="none" strike="noStrike" baseline="0" dirty="0">
                          <a:solidFill>
                            <a:srgbClr val="000000"/>
                          </a:solidFill>
                          <a:effectLst/>
                          <a:latin typeface="Calibri" panose="020F0502020204030204" pitchFamily="34" charset="0"/>
                        </a:rPr>
                        <a:t>LAW</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EDEDED"/>
                    </a:solidFill>
                  </a:tcPr>
                </a:tc>
                <a:tc>
                  <a:txBody>
                    <a:bodyPr/>
                    <a:lstStyle/>
                    <a:p>
                      <a:pPr algn="l" fontAlgn="b"/>
                      <a:r>
                        <a:rPr lang="en-CA" sz="800" b="0" i="0" u="none" strike="noStrike" baseline="0">
                          <a:solidFill>
                            <a:srgbClr val="000000"/>
                          </a:solidFill>
                          <a:effectLst/>
                          <a:latin typeface="Calibri" panose="020F0502020204030204" pitchFamily="34" charset="0"/>
                        </a:rPr>
                        <a:t>LW3</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CA" sz="800" b="0" i="0" u="none" strike="noStrike" baseline="0">
                          <a:solidFill>
                            <a:srgbClr val="000000"/>
                          </a:solidFill>
                          <a:effectLst/>
                          <a:latin typeface="Calibri" panose="020F0502020204030204" pitchFamily="34" charset="0"/>
                        </a:rPr>
                        <a:t>230</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CA" sz="800" b="0" i="0" u="none" strike="noStrike" baseline="0">
                          <a:solidFill>
                            <a:srgbClr val="000000"/>
                          </a:solidFill>
                          <a:effectLst/>
                          <a:latin typeface="Calibri" panose="020F0502020204030204" pitchFamily="34" charset="0"/>
                        </a:rPr>
                        <a:t>03-Jan-19</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EDEDED"/>
                    </a:solidFill>
                  </a:tcPr>
                </a:tc>
                <a:tc>
                  <a:txBody>
                    <a:bodyPr/>
                    <a:lstStyle/>
                    <a:p>
                      <a:pPr algn="l" fontAlgn="b"/>
                      <a:r>
                        <a:rPr lang="en-CA" sz="800" b="0" i="0" u="none" strike="noStrike" baseline="0" dirty="0">
                          <a:solidFill>
                            <a:srgbClr val="000000"/>
                          </a:solidFill>
                          <a:effectLst/>
                          <a:latin typeface="Calibri" panose="020F0502020204030204" pitchFamily="34" charset="0"/>
                        </a:rPr>
                        <a:t> </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CA" sz="800" b="0" i="0" u="none" strike="noStrike" baseline="0" dirty="0">
                          <a:solidFill>
                            <a:srgbClr val="000000"/>
                          </a:solidFill>
                          <a:effectLst/>
                          <a:latin typeface="Calibri" panose="020F0502020204030204" pitchFamily="34" charset="0"/>
                        </a:rPr>
                        <a:t>9:00</a:t>
                      </a:r>
                    </a:p>
                  </a:txBody>
                  <a:tcPr marL="2317" marR="2317" marT="2317" marB="0" anchor="b">
                    <a:lnL>
                      <a:noFill/>
                    </a:lnL>
                    <a:lnR>
                      <a:noFill/>
                    </a:lnR>
                    <a:lnT>
                      <a:noFill/>
                    </a:lnT>
                    <a:lnB w="6350" cap="flat" cmpd="sng" algn="ctr">
                      <a:solidFill>
                        <a:srgbClr val="000000"/>
                      </a:solidFill>
                      <a:prstDash val="solid"/>
                      <a:round/>
                      <a:headEnd type="none" w="med" len="med"/>
                      <a:tailEnd type="none" w="med" len="med"/>
                    </a:lnB>
                    <a:solidFill>
                      <a:srgbClr val="EDEDED"/>
                    </a:solidFill>
                  </a:tcPr>
                </a:tc>
              </a:tr>
            </a:tbl>
          </a:graphicData>
        </a:graphic>
      </p:graphicFrame>
    </p:spTree>
    <p:extLst>
      <p:ext uri="{BB962C8B-B14F-4D97-AF65-F5344CB8AC3E}">
        <p14:creationId xmlns:p14="http://schemas.microsoft.com/office/powerpoint/2010/main" val="2951406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Example changes to our business:</a:t>
            </a:r>
            <a:endParaRPr lang="en-CA" sz="3200" dirty="0"/>
          </a:p>
        </p:txBody>
      </p:sp>
      <p:sp>
        <p:nvSpPr>
          <p:cNvPr id="3" name="Content Placeholder 2"/>
          <p:cNvSpPr>
            <a:spLocks noGrp="1"/>
          </p:cNvSpPr>
          <p:nvPr>
            <p:ph idx="1"/>
          </p:nvPr>
        </p:nvSpPr>
        <p:spPr>
          <a:xfrm>
            <a:off x="457200" y="1219200"/>
            <a:ext cx="8229600" cy="4906963"/>
          </a:xfrm>
        </p:spPr>
        <p:txBody>
          <a:bodyPr/>
          <a:lstStyle/>
          <a:p>
            <a:r>
              <a:rPr lang="en-CA" sz="2400" dirty="0" smtClean="0"/>
              <a:t>Offer letters will be online</a:t>
            </a:r>
          </a:p>
          <a:p>
            <a:r>
              <a:rPr lang="en-CA" sz="2400" dirty="0" smtClean="0"/>
              <a:t>All course work completed at other PSI’s will be in the system</a:t>
            </a:r>
          </a:p>
          <a:p>
            <a:r>
              <a:rPr lang="en-CA" sz="2400" dirty="0" smtClean="0"/>
              <a:t>Service Indicators</a:t>
            </a:r>
          </a:p>
          <a:p>
            <a:pPr lvl="1"/>
            <a:r>
              <a:rPr lang="en-CA" sz="2400" dirty="0" smtClean="0"/>
              <a:t>Financially ineligible</a:t>
            </a:r>
          </a:p>
          <a:p>
            <a:r>
              <a:rPr lang="en-CA" sz="2400" dirty="0" smtClean="0"/>
              <a:t>Minors/Specializations through self-service</a:t>
            </a:r>
          </a:p>
          <a:p>
            <a:r>
              <a:rPr lang="en-CA" sz="2400" dirty="0" smtClean="0"/>
              <a:t>Waitlists</a:t>
            </a:r>
          </a:p>
          <a:p>
            <a:r>
              <a:rPr lang="en-CA" sz="2400" dirty="0" smtClean="0"/>
              <a:t>Concurrent Education students GPA’s</a:t>
            </a:r>
          </a:p>
          <a:p>
            <a:r>
              <a:rPr lang="en-CA" sz="2400" dirty="0" err="1" smtClean="0"/>
              <a:t>Infosilem</a:t>
            </a:r>
            <a:r>
              <a:rPr lang="en-CA" sz="2400" dirty="0" smtClean="0"/>
              <a:t> </a:t>
            </a:r>
          </a:p>
          <a:p>
            <a:pPr lvl="1"/>
            <a:r>
              <a:rPr lang="en-CA" sz="2000" dirty="0" smtClean="0"/>
              <a:t>Final exam schedule – Winter 2019</a:t>
            </a:r>
          </a:p>
          <a:p>
            <a:pPr lvl="1"/>
            <a:r>
              <a:rPr lang="en-CA" sz="2000" dirty="0" smtClean="0"/>
              <a:t>Timetabling – Fall 2019</a:t>
            </a:r>
          </a:p>
          <a:p>
            <a:endParaRPr lang="en-CA" dirty="0" smtClean="0"/>
          </a:p>
          <a:p>
            <a:endParaRPr lang="en-CA" dirty="0"/>
          </a:p>
        </p:txBody>
      </p:sp>
    </p:spTree>
    <p:extLst>
      <p:ext uri="{BB962C8B-B14F-4D97-AF65-F5344CB8AC3E}">
        <p14:creationId xmlns:p14="http://schemas.microsoft.com/office/powerpoint/2010/main" val="421389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F94F382-58E4-E240-8071-1E0FD9A051B8}"/>
              </a:ext>
            </a:extLst>
          </p:cNvPr>
          <p:cNvPicPr>
            <a:picLocks noChangeAspect="1"/>
          </p:cNvPicPr>
          <p:nvPr/>
        </p:nvPicPr>
        <p:blipFill>
          <a:blip r:embed="rId2"/>
          <a:stretch>
            <a:fillRect/>
          </a:stretch>
        </p:blipFill>
        <p:spPr>
          <a:xfrm>
            <a:off x="37085" y="2112135"/>
            <a:ext cx="9055457" cy="4056845"/>
          </a:xfrm>
          <a:prstGeom prst="rect">
            <a:avLst/>
          </a:prstGeom>
        </p:spPr>
      </p:pic>
      <p:sp>
        <p:nvSpPr>
          <p:cNvPr id="4" name="Title 1"/>
          <p:cNvSpPr>
            <a:spLocks noGrp="1"/>
          </p:cNvSpPr>
          <p:nvPr>
            <p:ph type="ctrTitle"/>
          </p:nvPr>
        </p:nvSpPr>
        <p:spPr>
          <a:xfrm>
            <a:off x="2743200" y="3988213"/>
            <a:ext cx="6172200" cy="384175"/>
          </a:xfrm>
        </p:spPr>
        <p:txBody>
          <a:bodyPr/>
          <a:lstStyle/>
          <a:p>
            <a:pPr algn="ctr"/>
            <a:r>
              <a:rPr lang="en-CA" b="1" dirty="0">
                <a:latin typeface="Calibri" panose="020F0502020204030204" pitchFamily="34" charset="0"/>
              </a:rPr>
              <a:t/>
            </a:r>
            <a:br>
              <a:rPr lang="en-CA" b="1" dirty="0">
                <a:latin typeface="Calibri" panose="020F0502020204030204" pitchFamily="34" charset="0"/>
              </a:rPr>
            </a:br>
            <a:r>
              <a:rPr lang="en-CA" dirty="0">
                <a:solidFill>
                  <a:schemeClr val="accent6"/>
                </a:solidFill>
                <a:latin typeface="Calibri" panose="020F0502020204030204" pitchFamily="34" charset="0"/>
              </a:rPr>
              <a:t/>
            </a:r>
            <a:br>
              <a:rPr lang="en-CA" dirty="0">
                <a:solidFill>
                  <a:schemeClr val="accent6"/>
                </a:solidFill>
                <a:latin typeface="Calibri" panose="020F0502020204030204" pitchFamily="34" charset="0"/>
              </a:rPr>
            </a:br>
            <a:endParaRPr lang="en-CA" sz="4000" i="1" dirty="0">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6279284"/>
            <a:ext cx="1445853" cy="450034"/>
          </a:xfrm>
          <a:prstGeom prst="rect">
            <a:avLst/>
          </a:prstGeom>
        </p:spPr>
      </p:pic>
      <p:sp>
        <p:nvSpPr>
          <p:cNvPr id="5" name="Title 1">
            <a:extLst>
              <a:ext uri="{FF2B5EF4-FFF2-40B4-BE49-F238E27FC236}">
                <a16:creationId xmlns:a16="http://schemas.microsoft.com/office/drawing/2014/main" xmlns="" id="{28AEC98C-B6F1-9B43-A17C-9F3EF3D870D8}"/>
              </a:ext>
            </a:extLst>
          </p:cNvPr>
          <p:cNvSpPr txBox="1">
            <a:spLocks/>
          </p:cNvSpPr>
          <p:nvPr/>
        </p:nvSpPr>
        <p:spPr bwMode="auto">
          <a:xfrm>
            <a:off x="457200" y="312738"/>
            <a:ext cx="8229600" cy="630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lang="en-US" altLang="en-US" sz="2400" b="1" kern="1200" cap="all" dirty="0" smtClean="0">
                <a:solidFill>
                  <a:schemeClr val="accent1"/>
                </a:solidFill>
                <a:latin typeface="Arial"/>
                <a:ea typeface="ＭＳ Ｐゴシック" pitchFamily="112" charset="-128"/>
                <a:cs typeface="Arial"/>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CA" dirty="0">
                <a:latin typeface="Calibri" panose="020F0502020204030204" pitchFamily="34" charset="0"/>
                <a:cs typeface="Calibri" panose="020F0502020204030204" pitchFamily="34" charset="0"/>
              </a:rPr>
              <a:t>System Fundamentals</a:t>
            </a:r>
          </a:p>
        </p:txBody>
      </p:sp>
    </p:spTree>
    <p:extLst>
      <p:ext uri="{BB962C8B-B14F-4D97-AF65-F5344CB8AC3E}">
        <p14:creationId xmlns:p14="http://schemas.microsoft.com/office/powerpoint/2010/main" val="413603200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UWindsorTemplate">
  <a:themeElements>
    <a:clrScheme name="UW">
      <a:dk1>
        <a:sysClr val="windowText" lastClr="000000"/>
      </a:dk1>
      <a:lt1>
        <a:sysClr val="window" lastClr="FFFFFF"/>
      </a:lt1>
      <a:dk2>
        <a:srgbClr val="1F497D"/>
      </a:dk2>
      <a:lt2>
        <a:srgbClr val="EEECE1"/>
      </a:lt2>
      <a:accent1>
        <a:srgbClr val="005596"/>
      </a:accent1>
      <a:accent2>
        <a:srgbClr val="FFCE00"/>
      </a:accent2>
      <a:accent3>
        <a:srgbClr val="58585B"/>
      </a:accent3>
      <a:accent4>
        <a:srgbClr val="005596"/>
      </a:accent4>
      <a:accent5>
        <a:srgbClr val="FFCE00"/>
      </a:accent5>
      <a:accent6>
        <a:srgbClr val="58585B"/>
      </a:accent6>
      <a:hlink>
        <a:srgbClr val="3F3F3F"/>
      </a:hlink>
      <a:folHlink>
        <a:srgbClr val="7F7F7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UW">
      <a:dk1>
        <a:sysClr val="windowText" lastClr="000000"/>
      </a:dk1>
      <a:lt1>
        <a:sysClr val="window" lastClr="FFFFFF"/>
      </a:lt1>
      <a:dk2>
        <a:srgbClr val="1F497D"/>
      </a:dk2>
      <a:lt2>
        <a:srgbClr val="EEECE1"/>
      </a:lt2>
      <a:accent1>
        <a:srgbClr val="005596"/>
      </a:accent1>
      <a:accent2>
        <a:srgbClr val="FFCE00"/>
      </a:accent2>
      <a:accent3>
        <a:srgbClr val="58585B"/>
      </a:accent3>
      <a:accent4>
        <a:srgbClr val="005596"/>
      </a:accent4>
      <a:accent5>
        <a:srgbClr val="FFCE00"/>
      </a:accent5>
      <a:accent6>
        <a:srgbClr val="58585B"/>
      </a:accent6>
      <a:hlink>
        <a:srgbClr val="3F3F3F"/>
      </a:hlink>
      <a:folHlink>
        <a:srgbClr val="7F7F7F"/>
      </a:folHlink>
    </a:clrScheme>
    <a:fontScheme name="U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AB5F08F1088B40BC601DB7B0B39BEA" ma:contentTypeVersion="0" ma:contentTypeDescription="Create a new document." ma:contentTypeScope="" ma:versionID="34dbd2ba7eeb84288e064c6a8751068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CE74F1-6BAC-42FD-9C14-21F9E4303974}">
  <ds:schemaRefs>
    <ds:schemaRef ds:uri="http://schemas.microsoft.com/sharepoint/v3/contenttype/forms"/>
  </ds:schemaRefs>
</ds:datastoreItem>
</file>

<file path=customXml/itemProps2.xml><?xml version="1.0" encoding="utf-8"?>
<ds:datastoreItem xmlns:ds="http://schemas.openxmlformats.org/officeDocument/2006/customXml" ds:itemID="{D626CBB8-A5B5-48C9-B604-BF3594907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93A292F-3359-4433-9357-C8777565411B}">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38628</TotalTime>
  <Words>1322</Words>
  <Application>Microsoft Office PowerPoint</Application>
  <PresentationFormat>On-screen Show (4:3)</PresentationFormat>
  <Paragraphs>401</Paragraphs>
  <Slides>13</Slides>
  <Notes>6</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13</vt:i4>
      </vt:variant>
    </vt:vector>
  </HeadingPairs>
  <TitlesOfParts>
    <vt:vector size="28" baseType="lpstr">
      <vt:lpstr>MS PGothic</vt:lpstr>
      <vt:lpstr>MS PGothic</vt:lpstr>
      <vt:lpstr>Arial</vt:lpstr>
      <vt:lpstr>Calibri</vt:lpstr>
      <vt:lpstr>Frutiger Next Pro Light</vt:lpstr>
      <vt:lpstr>Frutiger Next Pro Medium</vt:lpstr>
      <vt:lpstr>Knockout HTF27-JuniorBantamwt</vt:lpstr>
      <vt:lpstr>Segoe UI Light</vt:lpstr>
      <vt:lpstr>Verdana</vt:lpstr>
      <vt:lpstr>Wingdings 2</vt:lpstr>
      <vt:lpstr>Custom Design</vt:lpstr>
      <vt:lpstr>1_Office Theme</vt:lpstr>
      <vt:lpstr>2_Office Theme</vt:lpstr>
      <vt:lpstr>UWindsorTemplate</vt:lpstr>
      <vt:lpstr>2_Custom Design</vt:lpstr>
      <vt:lpstr>PowerPoint Presentation</vt:lpstr>
      <vt:lpstr>For Today</vt:lpstr>
      <vt:lpstr>PowerPoint Presentation</vt:lpstr>
      <vt:lpstr>Project Update</vt:lpstr>
      <vt:lpstr>SIT Faculty of Nursing Example</vt:lpstr>
      <vt:lpstr>November 26th </vt:lpstr>
      <vt:lpstr>PowerPoint Presentation</vt:lpstr>
      <vt:lpstr>Example changes to our business:</vt:lpstr>
      <vt:lpstr>  </vt:lpstr>
      <vt:lpstr>Academic &amp; program structure</vt:lpstr>
      <vt:lpstr>Course Codes</vt:lpstr>
      <vt:lpstr>PowerPoint Presentation</vt:lpstr>
      <vt:lpstr>Questions and feedback are always welcome! </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Dang, Trimaan (CA - Kitchener)</dc:creator>
  <cp:lastModifiedBy>Alice Miller</cp:lastModifiedBy>
  <cp:revision>2385</cp:revision>
  <cp:lastPrinted>2018-07-17T22:17:23Z</cp:lastPrinted>
  <dcterms:created xsi:type="dcterms:W3CDTF">2009-05-06T16:23:33Z</dcterms:created>
  <dcterms:modified xsi:type="dcterms:W3CDTF">2018-07-23T18:47:22Z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0x0101007DAB5F08F1088B40BC601DB7B0B39BEA</vt:lpwstr>
  </property>
</Properties>
</file>