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88" r:id="rId6"/>
    <p:sldId id="279" r:id="rId7"/>
    <p:sldId id="280" r:id="rId8"/>
    <p:sldId id="265" r:id="rId9"/>
    <p:sldId id="274" r:id="rId10"/>
    <p:sldId id="287" r:id="rId11"/>
    <p:sldId id="264" r:id="rId12"/>
    <p:sldId id="266" r:id="rId13"/>
    <p:sldId id="286" r:id="rId14"/>
    <p:sldId id="258" r:id="rId15"/>
    <p:sldId id="268" r:id="rId16"/>
    <p:sldId id="269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E00"/>
    <a:srgbClr val="005596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27B376-FC14-AE4F-9800-A3663E2378F7}" v="129" dt="2019-05-14T18:34:46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81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9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verley Hamilton" userId="S::beverley@uwindsor.ca::444fdab7-b2c5-4fc9-8cec-1eb8bbc648c6" providerId="AD" clId="Web-{5464DFB5-AE39-CB94-7F21-25063139BE59}"/>
    <pc:docChg chg="modSld">
      <pc:chgData name="Beverley Hamilton" userId="S::beverley@uwindsor.ca::444fdab7-b2c5-4fc9-8cec-1eb8bbc648c6" providerId="AD" clId="Web-{5464DFB5-AE39-CB94-7F21-25063139BE59}" dt="2019-05-15T01:55:37.328" v="152" actId="20577"/>
      <pc:docMkLst>
        <pc:docMk/>
      </pc:docMkLst>
      <pc:sldChg chg="modSp">
        <pc:chgData name="Beverley Hamilton" userId="S::beverley@uwindsor.ca::444fdab7-b2c5-4fc9-8cec-1eb8bbc648c6" providerId="AD" clId="Web-{5464DFB5-AE39-CB94-7F21-25063139BE59}" dt="2019-05-15T01:55:37.328" v="151" actId="20577"/>
        <pc:sldMkLst>
          <pc:docMk/>
          <pc:sldMk cId="1170819930" sldId="257"/>
        </pc:sldMkLst>
        <pc:spChg chg="mod">
          <ac:chgData name="Beverley Hamilton" userId="S::beverley@uwindsor.ca::444fdab7-b2c5-4fc9-8cec-1eb8bbc648c6" providerId="AD" clId="Web-{5464DFB5-AE39-CB94-7F21-25063139BE59}" dt="2019-05-15T01:55:37.328" v="151" actId="20577"/>
          <ac:spMkLst>
            <pc:docMk/>
            <pc:sldMk cId="1170819930" sldId="257"/>
            <ac:spMk id="4" creationId="{A7DDF2D8-814B-47E2-8365-2D37D64FAB7E}"/>
          </ac:spMkLst>
        </pc:spChg>
      </pc:sldChg>
      <pc:sldChg chg="modSp">
        <pc:chgData name="Beverley Hamilton" userId="S::beverley@uwindsor.ca::444fdab7-b2c5-4fc9-8cec-1eb8bbc648c6" providerId="AD" clId="Web-{5464DFB5-AE39-CB94-7F21-25063139BE59}" dt="2019-05-15T01:54:52.312" v="133" actId="20577"/>
        <pc:sldMkLst>
          <pc:docMk/>
          <pc:sldMk cId="2976017470" sldId="261"/>
        </pc:sldMkLst>
        <pc:spChg chg="mod">
          <ac:chgData name="Beverley Hamilton" userId="S::beverley@uwindsor.ca::444fdab7-b2c5-4fc9-8cec-1eb8bbc648c6" providerId="AD" clId="Web-{5464DFB5-AE39-CB94-7F21-25063139BE59}" dt="2019-05-15T01:54:52.312" v="133" actId="20577"/>
          <ac:spMkLst>
            <pc:docMk/>
            <pc:sldMk cId="2976017470" sldId="261"/>
            <ac:spMk id="10" creationId="{57AD5953-58B1-E542-872A-0F262D3823FD}"/>
          </ac:spMkLst>
        </pc:spChg>
      </pc:sldChg>
      <pc:sldChg chg="modSp">
        <pc:chgData name="Beverley Hamilton" userId="S::beverley@uwindsor.ca::444fdab7-b2c5-4fc9-8cec-1eb8bbc648c6" providerId="AD" clId="Web-{5464DFB5-AE39-CB94-7F21-25063139BE59}" dt="2019-05-15T01:52:42.468" v="93" actId="1076"/>
        <pc:sldMkLst>
          <pc:docMk/>
          <pc:sldMk cId="135055701" sldId="288"/>
        </pc:sldMkLst>
        <pc:spChg chg="mod">
          <ac:chgData name="Beverley Hamilton" userId="S::beverley@uwindsor.ca::444fdab7-b2c5-4fc9-8cec-1eb8bbc648c6" providerId="AD" clId="Web-{5464DFB5-AE39-CB94-7F21-25063139BE59}" dt="2019-05-15T01:52:42.468" v="93" actId="1076"/>
          <ac:spMkLst>
            <pc:docMk/>
            <pc:sldMk cId="135055701" sldId="288"/>
            <ac:spMk id="3" creationId="{FAF3ADE1-C34D-4833-A317-A1D02DDB6273}"/>
          </ac:spMkLst>
        </pc:spChg>
      </pc:sldChg>
    </pc:docChg>
  </pc:docChgLst>
  <pc:docChgLst>
    <pc:chgData name="Beverley Hamilton" userId="S::beverley@uwindsor.ca::444fdab7-b2c5-4fc9-8cec-1eb8bbc648c6" providerId="AD" clId="Web-{1F186D16-3C0D-4A6E-BCFA-052D409D3CC2}"/>
    <pc:docChg chg="addSld delSld modSld">
      <pc:chgData name="Beverley Hamilton" userId="S::beverley@uwindsor.ca::444fdab7-b2c5-4fc9-8cec-1eb8bbc648c6" providerId="AD" clId="Web-{1F186D16-3C0D-4A6E-BCFA-052D409D3CC2}" dt="2019-05-15T01:42:32.221" v="912"/>
      <pc:docMkLst>
        <pc:docMk/>
      </pc:docMkLst>
      <pc:sldChg chg="addSp modSp">
        <pc:chgData name="Beverley Hamilton" userId="S::beverley@uwindsor.ca::444fdab7-b2c5-4fc9-8cec-1eb8bbc648c6" providerId="AD" clId="Web-{1F186D16-3C0D-4A6E-BCFA-052D409D3CC2}" dt="2019-05-15T01:39:53.329" v="783" actId="1076"/>
        <pc:sldMkLst>
          <pc:docMk/>
          <pc:sldMk cId="1170819930" sldId="257"/>
        </pc:sldMkLst>
        <pc:spChg chg="mod">
          <ac:chgData name="Beverley Hamilton" userId="S::beverley@uwindsor.ca::444fdab7-b2c5-4fc9-8cec-1eb8bbc648c6" providerId="AD" clId="Web-{1F186D16-3C0D-4A6E-BCFA-052D409D3CC2}" dt="2019-05-15T01:21:36.480" v="30" actId="20577"/>
          <ac:spMkLst>
            <pc:docMk/>
            <pc:sldMk cId="1170819930" sldId="257"/>
            <ac:spMk id="2" creationId="{00000000-0000-0000-0000-000000000000}"/>
          </ac:spMkLst>
        </pc:spChg>
        <pc:spChg chg="mod">
          <ac:chgData name="Beverley Hamilton" userId="S::beverley@uwindsor.ca::444fdab7-b2c5-4fc9-8cec-1eb8bbc648c6" providerId="AD" clId="Web-{1F186D16-3C0D-4A6E-BCFA-052D409D3CC2}" dt="2019-05-15T01:33:10.686" v="115" actId="20577"/>
          <ac:spMkLst>
            <pc:docMk/>
            <pc:sldMk cId="1170819930" sldId="257"/>
            <ac:spMk id="3" creationId="{00000000-0000-0000-0000-000000000000}"/>
          </ac:spMkLst>
        </pc:spChg>
        <pc:spChg chg="add mod">
          <ac:chgData name="Beverley Hamilton" userId="S::beverley@uwindsor.ca::444fdab7-b2c5-4fc9-8cec-1eb8bbc648c6" providerId="AD" clId="Web-{1F186D16-3C0D-4A6E-BCFA-052D409D3CC2}" dt="2019-05-15T01:39:53.329" v="783" actId="1076"/>
          <ac:spMkLst>
            <pc:docMk/>
            <pc:sldMk cId="1170819930" sldId="257"/>
            <ac:spMk id="4" creationId="{A7DDF2D8-814B-47E2-8365-2D37D64FAB7E}"/>
          </ac:spMkLst>
        </pc:spChg>
      </pc:sldChg>
      <pc:sldChg chg="modSp">
        <pc:chgData name="Beverley Hamilton" userId="S::beverley@uwindsor.ca::444fdab7-b2c5-4fc9-8cec-1eb8bbc648c6" providerId="AD" clId="Web-{1F186D16-3C0D-4A6E-BCFA-052D409D3CC2}" dt="2019-05-15T01:32:28.092" v="107" actId="20577"/>
        <pc:sldMkLst>
          <pc:docMk/>
          <pc:sldMk cId="2976017470" sldId="261"/>
        </pc:sldMkLst>
        <pc:spChg chg="mod">
          <ac:chgData name="Beverley Hamilton" userId="S::beverley@uwindsor.ca::444fdab7-b2c5-4fc9-8cec-1eb8bbc648c6" providerId="AD" clId="Web-{1F186D16-3C0D-4A6E-BCFA-052D409D3CC2}" dt="2019-05-15T01:32:28.092" v="107" actId="20577"/>
          <ac:spMkLst>
            <pc:docMk/>
            <pc:sldMk cId="2976017470" sldId="261"/>
            <ac:spMk id="10" creationId="{57AD5953-58B1-E542-872A-0F262D3823FD}"/>
          </ac:spMkLst>
        </pc:spChg>
      </pc:sldChg>
      <pc:sldChg chg="del">
        <pc:chgData name="Beverley Hamilton" userId="S::beverley@uwindsor.ca::444fdab7-b2c5-4fc9-8cec-1eb8bbc648c6" providerId="AD" clId="Web-{1F186D16-3C0D-4A6E-BCFA-052D409D3CC2}" dt="2019-05-15T01:42:28.767" v="910"/>
        <pc:sldMkLst>
          <pc:docMk/>
          <pc:sldMk cId="1933371162" sldId="262"/>
        </pc:sldMkLst>
      </pc:sldChg>
      <pc:sldChg chg="del">
        <pc:chgData name="Beverley Hamilton" userId="S::beverley@uwindsor.ca::444fdab7-b2c5-4fc9-8cec-1eb8bbc648c6" providerId="AD" clId="Web-{1F186D16-3C0D-4A6E-BCFA-052D409D3CC2}" dt="2019-05-15T01:42:30.111" v="911"/>
        <pc:sldMkLst>
          <pc:docMk/>
          <pc:sldMk cId="40546004" sldId="277"/>
        </pc:sldMkLst>
      </pc:sldChg>
      <pc:sldChg chg="del">
        <pc:chgData name="Beverley Hamilton" userId="S::beverley@uwindsor.ca::444fdab7-b2c5-4fc9-8cec-1eb8bbc648c6" providerId="AD" clId="Web-{1F186D16-3C0D-4A6E-BCFA-052D409D3CC2}" dt="2019-05-15T01:42:32.221" v="912"/>
        <pc:sldMkLst>
          <pc:docMk/>
          <pc:sldMk cId="3639486626" sldId="278"/>
        </pc:sldMkLst>
      </pc:sldChg>
      <pc:sldChg chg="modSp new">
        <pc:chgData name="Beverley Hamilton" userId="S::beverley@uwindsor.ca::444fdab7-b2c5-4fc9-8cec-1eb8bbc648c6" providerId="AD" clId="Web-{1F186D16-3C0D-4A6E-BCFA-052D409D3CC2}" dt="2019-05-15T01:41:28.751" v="909" actId="1076"/>
        <pc:sldMkLst>
          <pc:docMk/>
          <pc:sldMk cId="135055701" sldId="288"/>
        </pc:sldMkLst>
        <pc:spChg chg="mod">
          <ac:chgData name="Beverley Hamilton" userId="S::beverley@uwindsor.ca::444fdab7-b2c5-4fc9-8cec-1eb8bbc648c6" providerId="AD" clId="Web-{1F186D16-3C0D-4A6E-BCFA-052D409D3CC2}" dt="2019-05-15T01:40:56.111" v="908" actId="1076"/>
          <ac:spMkLst>
            <pc:docMk/>
            <pc:sldMk cId="135055701" sldId="288"/>
            <ac:spMk id="2" creationId="{85C36F7A-C18F-4882-A831-6A26711DBDD7}"/>
          </ac:spMkLst>
        </pc:spChg>
        <pc:spChg chg="mod">
          <ac:chgData name="Beverley Hamilton" userId="S::beverley@uwindsor.ca::444fdab7-b2c5-4fc9-8cec-1eb8bbc648c6" providerId="AD" clId="Web-{1F186D16-3C0D-4A6E-BCFA-052D409D3CC2}" dt="2019-05-15T01:41:28.751" v="909" actId="1076"/>
          <ac:spMkLst>
            <pc:docMk/>
            <pc:sldMk cId="135055701" sldId="288"/>
            <ac:spMk id="3" creationId="{FAF3ADE1-C34D-4833-A317-A1D02DDB6273}"/>
          </ac:spMkLst>
        </pc:spChg>
      </pc:sldChg>
    </pc:docChg>
  </pc:docChgLst>
  <pc:docChgLst>
    <pc:chgData name="Jesse Ziter" userId="a2aa4224-6c92-44f5-b631-89cec0a99846" providerId="ADAL" clId="{1327B376-FC14-AE4F-9800-A3663E2378F7}"/>
    <pc:docChg chg="undo custSel addSld delSld modSld sldOrd modMainMaster">
      <pc:chgData name="Jesse Ziter" userId="a2aa4224-6c92-44f5-b631-89cec0a99846" providerId="ADAL" clId="{1327B376-FC14-AE4F-9800-A3663E2378F7}" dt="2019-05-14T20:58:16.353" v="1933" actId="14100"/>
      <pc:docMkLst>
        <pc:docMk/>
      </pc:docMkLst>
      <pc:sldChg chg="addSp delSp modSp">
        <pc:chgData name="Jesse Ziter" userId="a2aa4224-6c92-44f5-b631-89cec0a99846" providerId="ADAL" clId="{1327B376-FC14-AE4F-9800-A3663E2378F7}" dt="2019-05-14T16:17:51.929" v="64" actId="962"/>
        <pc:sldMkLst>
          <pc:docMk/>
          <pc:sldMk cId="3478677496" sldId="256"/>
        </pc:sldMkLst>
        <pc:spChg chg="del mod">
          <ac:chgData name="Jesse Ziter" userId="a2aa4224-6c92-44f5-b631-89cec0a99846" providerId="ADAL" clId="{1327B376-FC14-AE4F-9800-A3663E2378F7}" dt="2019-05-14T16:17:33.809" v="56" actId="478"/>
          <ac:spMkLst>
            <pc:docMk/>
            <pc:sldMk cId="3478677496" sldId="256"/>
            <ac:spMk id="2" creationId="{00000000-0000-0000-0000-000000000000}"/>
          </ac:spMkLst>
        </pc:spChg>
        <pc:spChg chg="del">
          <ac:chgData name="Jesse Ziter" userId="a2aa4224-6c92-44f5-b631-89cec0a99846" providerId="ADAL" clId="{1327B376-FC14-AE4F-9800-A3663E2378F7}" dt="2019-05-14T16:17:38.948" v="60" actId="478"/>
          <ac:spMkLst>
            <pc:docMk/>
            <pc:sldMk cId="3478677496" sldId="256"/>
            <ac:spMk id="3" creationId="{00000000-0000-0000-0000-000000000000}"/>
          </ac:spMkLst>
        </pc:spChg>
        <pc:spChg chg="add del mod">
          <ac:chgData name="Jesse Ziter" userId="a2aa4224-6c92-44f5-b631-89cec0a99846" providerId="ADAL" clId="{1327B376-FC14-AE4F-9800-A3663E2378F7}" dt="2019-05-14T16:17:35.943" v="58" actId="478"/>
          <ac:spMkLst>
            <pc:docMk/>
            <pc:sldMk cId="3478677496" sldId="256"/>
            <ac:spMk id="5" creationId="{34433B65-8E72-8E4E-9B09-96D8740EA546}"/>
          </ac:spMkLst>
        </pc:spChg>
        <pc:spChg chg="add del mod">
          <ac:chgData name="Jesse Ziter" userId="a2aa4224-6c92-44f5-b631-89cec0a99846" providerId="ADAL" clId="{1327B376-FC14-AE4F-9800-A3663E2378F7}" dt="2019-05-14T16:17:40.554" v="61" actId="478"/>
          <ac:spMkLst>
            <pc:docMk/>
            <pc:sldMk cId="3478677496" sldId="256"/>
            <ac:spMk id="7" creationId="{DF43B305-6E79-3C4C-90F2-7A1F4B2D7B07}"/>
          </ac:spMkLst>
        </pc:spChg>
        <pc:picChg chg="add mod">
          <ac:chgData name="Jesse Ziter" userId="a2aa4224-6c92-44f5-b631-89cec0a99846" providerId="ADAL" clId="{1327B376-FC14-AE4F-9800-A3663E2378F7}" dt="2019-05-14T16:17:51.929" v="64" actId="962"/>
          <ac:picMkLst>
            <pc:docMk/>
            <pc:sldMk cId="3478677496" sldId="256"/>
            <ac:picMk id="9" creationId="{635A7B24-6BDC-944D-8D97-C8B87B9F81B4}"/>
          </ac:picMkLst>
        </pc:picChg>
        <pc:picChg chg="del">
          <ac:chgData name="Jesse Ziter" userId="a2aa4224-6c92-44f5-b631-89cec0a99846" providerId="ADAL" clId="{1327B376-FC14-AE4F-9800-A3663E2378F7}" dt="2019-05-14T16:17:37.522" v="59" actId="478"/>
          <ac:picMkLst>
            <pc:docMk/>
            <pc:sldMk cId="3478677496" sldId="256"/>
            <ac:picMk id="1026" creationId="{00000000-0000-0000-0000-000000000000}"/>
          </ac:picMkLst>
        </pc:picChg>
      </pc:sldChg>
      <pc:sldChg chg="modSp">
        <pc:chgData name="Jesse Ziter" userId="a2aa4224-6c92-44f5-b631-89cec0a99846" providerId="ADAL" clId="{1327B376-FC14-AE4F-9800-A3663E2378F7}" dt="2019-05-14T20:58:16.353" v="1933" actId="14100"/>
        <pc:sldMkLst>
          <pc:docMk/>
          <pc:sldMk cId="1170819930" sldId="257"/>
        </pc:sldMkLst>
        <pc:spChg chg="mod">
          <ac:chgData name="Jesse Ziter" userId="a2aa4224-6c92-44f5-b631-89cec0a99846" providerId="ADAL" clId="{1327B376-FC14-AE4F-9800-A3663E2378F7}" dt="2019-05-14T17:20:38.200" v="179" actId="122"/>
          <ac:spMkLst>
            <pc:docMk/>
            <pc:sldMk cId="1170819930" sldId="257"/>
            <ac:spMk id="2" creationId="{00000000-0000-0000-0000-000000000000}"/>
          </ac:spMkLst>
        </pc:spChg>
        <pc:spChg chg="mod">
          <ac:chgData name="Jesse Ziter" userId="a2aa4224-6c92-44f5-b631-89cec0a99846" providerId="ADAL" clId="{1327B376-FC14-AE4F-9800-A3663E2378F7}" dt="2019-05-14T20:58:16.353" v="1933" actId="14100"/>
          <ac:spMkLst>
            <pc:docMk/>
            <pc:sldMk cId="1170819930" sldId="257"/>
            <ac:spMk id="3" creationId="{00000000-0000-0000-0000-000000000000}"/>
          </ac:spMkLst>
        </pc:spChg>
      </pc:sldChg>
      <pc:sldChg chg="addSp delSp modSp">
        <pc:chgData name="Jesse Ziter" userId="a2aa4224-6c92-44f5-b631-89cec0a99846" providerId="ADAL" clId="{1327B376-FC14-AE4F-9800-A3663E2378F7}" dt="2019-05-14T18:33:47.988" v="1774" actId="207"/>
        <pc:sldMkLst>
          <pc:docMk/>
          <pc:sldMk cId="854933704" sldId="258"/>
        </pc:sldMkLst>
        <pc:spChg chg="del">
          <ac:chgData name="Jesse Ziter" userId="a2aa4224-6c92-44f5-b631-89cec0a99846" providerId="ADAL" clId="{1327B376-FC14-AE4F-9800-A3663E2378F7}" dt="2019-05-14T17:33:29.862" v="269"/>
          <ac:spMkLst>
            <pc:docMk/>
            <pc:sldMk cId="854933704" sldId="258"/>
            <ac:spMk id="2" creationId="{00000000-0000-0000-0000-000000000000}"/>
          </ac:spMkLst>
        </pc:spChg>
        <pc:spChg chg="add del mod">
          <ac:chgData name="Jesse Ziter" userId="a2aa4224-6c92-44f5-b631-89cec0a99846" providerId="ADAL" clId="{1327B376-FC14-AE4F-9800-A3663E2378F7}" dt="2019-05-14T17:33:32.416" v="270" actId="478"/>
          <ac:spMkLst>
            <pc:docMk/>
            <pc:sldMk cId="854933704" sldId="258"/>
            <ac:spMk id="3" creationId="{2ADD457F-5257-034C-A478-03F0A153626D}"/>
          </ac:spMkLst>
        </pc:spChg>
        <pc:spChg chg="del">
          <ac:chgData name="Jesse Ziter" userId="a2aa4224-6c92-44f5-b631-89cec0a99846" providerId="ADAL" clId="{1327B376-FC14-AE4F-9800-A3663E2378F7}" dt="2019-05-14T17:33:29.862" v="269"/>
          <ac:spMkLst>
            <pc:docMk/>
            <pc:sldMk cId="854933704" sldId="258"/>
            <ac:spMk id="4" creationId="{00000000-0000-0000-0000-000000000000}"/>
          </ac:spMkLst>
        </pc:spChg>
        <pc:spChg chg="add del mod">
          <ac:chgData name="Jesse Ziter" userId="a2aa4224-6c92-44f5-b631-89cec0a99846" providerId="ADAL" clId="{1327B376-FC14-AE4F-9800-A3663E2378F7}" dt="2019-05-14T17:33:33.282" v="271" actId="478"/>
          <ac:spMkLst>
            <pc:docMk/>
            <pc:sldMk cId="854933704" sldId="258"/>
            <ac:spMk id="5" creationId="{BF0393BE-0673-8047-B220-D2A00DB7A481}"/>
          </ac:spMkLst>
        </pc:spChg>
        <pc:spChg chg="add del mod">
          <ac:chgData name="Jesse Ziter" userId="a2aa4224-6c92-44f5-b631-89cec0a99846" providerId="ADAL" clId="{1327B376-FC14-AE4F-9800-A3663E2378F7}" dt="2019-05-14T17:34:05.171" v="291"/>
          <ac:spMkLst>
            <pc:docMk/>
            <pc:sldMk cId="854933704" sldId="258"/>
            <ac:spMk id="6" creationId="{465A63FA-75AF-4F4B-900E-E76F08242830}"/>
          </ac:spMkLst>
        </pc:spChg>
        <pc:spChg chg="add del">
          <ac:chgData name="Jesse Ziter" userId="a2aa4224-6c92-44f5-b631-89cec0a99846" providerId="ADAL" clId="{1327B376-FC14-AE4F-9800-A3663E2378F7}" dt="2019-05-14T17:33:49.825" v="274"/>
          <ac:spMkLst>
            <pc:docMk/>
            <pc:sldMk cId="854933704" sldId="258"/>
            <ac:spMk id="7" creationId="{7A102F27-0767-2D45-9033-FA5BFEB0AA0D}"/>
          </ac:spMkLst>
        </pc:spChg>
        <pc:spChg chg="add mod">
          <ac:chgData name="Jesse Ziter" userId="a2aa4224-6c92-44f5-b631-89cec0a99846" providerId="ADAL" clId="{1327B376-FC14-AE4F-9800-A3663E2378F7}" dt="2019-05-14T18:33:47.988" v="1774" actId="207"/>
          <ac:spMkLst>
            <pc:docMk/>
            <pc:sldMk cId="854933704" sldId="258"/>
            <ac:spMk id="8" creationId="{771E99EA-D6B3-1F4F-B419-1575E87F455B}"/>
          </ac:spMkLst>
        </pc:spChg>
        <pc:picChg chg="mod">
          <ac:chgData name="Jesse Ziter" userId="a2aa4224-6c92-44f5-b631-89cec0a99846" providerId="ADAL" clId="{1327B376-FC14-AE4F-9800-A3663E2378F7}" dt="2019-05-14T18:33:34.338" v="1771" actId="1076"/>
          <ac:picMkLst>
            <pc:docMk/>
            <pc:sldMk cId="854933704" sldId="258"/>
            <ac:picMk id="3076" creationId="{00000000-0000-0000-0000-000000000000}"/>
          </ac:picMkLst>
        </pc:picChg>
      </pc:sldChg>
      <pc:sldChg chg="addSp delSp modSp del">
        <pc:chgData name="Jesse Ziter" userId="a2aa4224-6c92-44f5-b631-89cec0a99846" providerId="ADAL" clId="{1327B376-FC14-AE4F-9800-A3663E2378F7}" dt="2019-05-14T17:27:25.890" v="236" actId="2696"/>
        <pc:sldMkLst>
          <pc:docMk/>
          <pc:sldMk cId="552456914" sldId="259"/>
        </pc:sldMkLst>
        <pc:spChg chg="del">
          <ac:chgData name="Jesse Ziter" userId="a2aa4224-6c92-44f5-b631-89cec0a99846" providerId="ADAL" clId="{1327B376-FC14-AE4F-9800-A3663E2378F7}" dt="2019-05-13T20:08:23.742" v="3" actId="478"/>
          <ac:spMkLst>
            <pc:docMk/>
            <pc:sldMk cId="552456914" sldId="259"/>
            <ac:spMk id="2" creationId="{00000000-0000-0000-0000-000000000000}"/>
          </ac:spMkLst>
        </pc:spChg>
        <pc:spChg chg="add mod">
          <ac:chgData name="Jesse Ziter" userId="a2aa4224-6c92-44f5-b631-89cec0a99846" providerId="ADAL" clId="{1327B376-FC14-AE4F-9800-A3663E2378F7}" dt="2019-05-14T15:53:40.084" v="50"/>
          <ac:spMkLst>
            <pc:docMk/>
            <pc:sldMk cId="552456914" sldId="259"/>
            <ac:spMk id="2" creationId="{AEB22BA3-0886-3847-A701-55034DBD3680}"/>
          </ac:spMkLst>
        </pc:spChg>
        <pc:spChg chg="del">
          <ac:chgData name="Jesse Ziter" userId="a2aa4224-6c92-44f5-b631-89cec0a99846" providerId="ADAL" clId="{1327B376-FC14-AE4F-9800-A3663E2378F7}" dt="2019-05-13T20:08:19.877" v="0"/>
          <ac:spMkLst>
            <pc:docMk/>
            <pc:sldMk cId="552456914" sldId="259"/>
            <ac:spMk id="3" creationId="{00000000-0000-0000-0000-000000000000}"/>
          </ac:spMkLst>
        </pc:spChg>
        <pc:picChg chg="add mod">
          <ac:chgData name="Jesse Ziter" userId="a2aa4224-6c92-44f5-b631-89cec0a99846" providerId="ADAL" clId="{1327B376-FC14-AE4F-9800-A3663E2378F7}" dt="2019-05-14T17:14:00.786" v="110" actId="1076"/>
          <ac:picMkLst>
            <pc:docMk/>
            <pc:sldMk cId="552456914" sldId="259"/>
            <ac:picMk id="4" creationId="{8D4739F0-6134-BC49-83DE-C7CA8DFCE33D}"/>
          </ac:picMkLst>
        </pc:picChg>
        <pc:picChg chg="add del mod">
          <ac:chgData name="Jesse Ziter" userId="a2aa4224-6c92-44f5-b631-89cec0a99846" providerId="ADAL" clId="{1327B376-FC14-AE4F-9800-A3663E2378F7}" dt="2019-05-14T15:53:40.084" v="50"/>
          <ac:picMkLst>
            <pc:docMk/>
            <pc:sldMk cId="552456914" sldId="259"/>
            <ac:picMk id="5" creationId="{AA3C07FC-43FA-D949-9680-A555A57CCB1A}"/>
          </ac:picMkLst>
        </pc:picChg>
      </pc:sldChg>
      <pc:sldChg chg="addSp delSp modSp">
        <pc:chgData name="Jesse Ziter" userId="a2aa4224-6c92-44f5-b631-89cec0a99846" providerId="ADAL" clId="{1327B376-FC14-AE4F-9800-A3663E2378F7}" dt="2019-05-14T18:36:30.833" v="1821" actId="732"/>
        <pc:sldMkLst>
          <pc:docMk/>
          <pc:sldMk cId="1824070303" sldId="260"/>
        </pc:sldMkLst>
        <pc:spChg chg="del">
          <ac:chgData name="Jesse Ziter" userId="a2aa4224-6c92-44f5-b631-89cec0a99846" providerId="ADAL" clId="{1327B376-FC14-AE4F-9800-A3663E2378F7}" dt="2019-05-14T16:22:05.082" v="68" actId="478"/>
          <ac:spMkLst>
            <pc:docMk/>
            <pc:sldMk cId="1824070303" sldId="260"/>
            <ac:spMk id="2" creationId="{00000000-0000-0000-0000-000000000000}"/>
          </ac:spMkLst>
        </pc:spChg>
        <pc:spChg chg="del">
          <ac:chgData name="Jesse Ziter" userId="a2aa4224-6c92-44f5-b631-89cec0a99846" providerId="ADAL" clId="{1327B376-FC14-AE4F-9800-A3663E2378F7}" dt="2019-05-14T16:22:11.348" v="70" actId="478"/>
          <ac:spMkLst>
            <pc:docMk/>
            <pc:sldMk cId="1824070303" sldId="260"/>
            <ac:spMk id="3" creationId="{00000000-0000-0000-0000-000000000000}"/>
          </ac:spMkLst>
        </pc:spChg>
        <pc:spChg chg="add del mod">
          <ac:chgData name="Jesse Ziter" userId="a2aa4224-6c92-44f5-b631-89cec0a99846" providerId="ADAL" clId="{1327B376-FC14-AE4F-9800-A3663E2378F7}" dt="2019-05-14T16:22:08.185" v="69" actId="478"/>
          <ac:spMkLst>
            <pc:docMk/>
            <pc:sldMk cId="1824070303" sldId="260"/>
            <ac:spMk id="8" creationId="{8A0DFA0C-CD7D-5E42-9518-388D76FE0A68}"/>
          </ac:spMkLst>
        </pc:spChg>
        <pc:spChg chg="add del mod">
          <ac:chgData name="Jesse Ziter" userId="a2aa4224-6c92-44f5-b631-89cec0a99846" providerId="ADAL" clId="{1327B376-FC14-AE4F-9800-A3663E2378F7}" dt="2019-05-14T16:22:18.164" v="73" actId="478"/>
          <ac:spMkLst>
            <pc:docMk/>
            <pc:sldMk cId="1824070303" sldId="260"/>
            <ac:spMk id="10" creationId="{96EC3CC0-FAB0-A244-AB7C-622894298110}"/>
          </ac:spMkLst>
        </pc:spChg>
        <pc:spChg chg="add mod">
          <ac:chgData name="Jesse Ziter" userId="a2aa4224-6c92-44f5-b631-89cec0a99846" providerId="ADAL" clId="{1327B376-FC14-AE4F-9800-A3663E2378F7}" dt="2019-05-14T18:36:09.872" v="1818" actId="14100"/>
          <ac:spMkLst>
            <pc:docMk/>
            <pc:sldMk cId="1824070303" sldId="260"/>
            <ac:spMk id="11" creationId="{2D65E91D-6F05-C047-8DF9-7BC289F74CAD}"/>
          </ac:spMkLst>
        </pc:spChg>
        <pc:picChg chg="mod modCrop">
          <ac:chgData name="Jesse Ziter" userId="a2aa4224-6c92-44f5-b631-89cec0a99846" providerId="ADAL" clId="{1327B376-FC14-AE4F-9800-A3663E2378F7}" dt="2019-05-14T18:36:30.833" v="1821" actId="732"/>
          <ac:picMkLst>
            <pc:docMk/>
            <pc:sldMk cId="1824070303" sldId="260"/>
            <ac:picMk id="5" creationId="{00000000-0000-0000-0000-000000000000}"/>
          </ac:picMkLst>
        </pc:picChg>
        <pc:picChg chg="add del mod">
          <ac:chgData name="Jesse Ziter" userId="a2aa4224-6c92-44f5-b631-89cec0a99846" providerId="ADAL" clId="{1327B376-FC14-AE4F-9800-A3663E2378F7}" dt="2019-05-14T16:24:37.125" v="95" actId="478"/>
          <ac:picMkLst>
            <pc:docMk/>
            <pc:sldMk cId="1824070303" sldId="260"/>
            <ac:picMk id="6" creationId="{AF23CF99-2807-3A48-80FC-6CB8E30E2970}"/>
          </ac:picMkLst>
        </pc:picChg>
        <pc:picChg chg="add mod">
          <ac:chgData name="Jesse Ziter" userId="a2aa4224-6c92-44f5-b631-89cec0a99846" providerId="ADAL" clId="{1327B376-FC14-AE4F-9800-A3663E2378F7}" dt="2019-05-14T18:36:05.947" v="1817" actId="1076"/>
          <ac:picMkLst>
            <pc:docMk/>
            <pc:sldMk cId="1824070303" sldId="260"/>
            <ac:picMk id="13" creationId="{B33916F2-8284-C246-B5B0-E6125BDB1A86}"/>
          </ac:picMkLst>
        </pc:picChg>
      </pc:sldChg>
      <pc:sldChg chg="addSp delSp modSp">
        <pc:chgData name="Jesse Ziter" userId="a2aa4224-6c92-44f5-b631-89cec0a99846" providerId="ADAL" clId="{1327B376-FC14-AE4F-9800-A3663E2378F7}" dt="2019-05-14T19:50:51.621" v="1931" actId="1076"/>
        <pc:sldMkLst>
          <pc:docMk/>
          <pc:sldMk cId="2976017470" sldId="261"/>
        </pc:sldMkLst>
        <pc:spChg chg="del mod">
          <ac:chgData name="Jesse Ziter" userId="a2aa4224-6c92-44f5-b631-89cec0a99846" providerId="ADAL" clId="{1327B376-FC14-AE4F-9800-A3663E2378F7}" dt="2019-05-14T18:34:28.037" v="1786"/>
          <ac:spMkLst>
            <pc:docMk/>
            <pc:sldMk cId="2976017470" sldId="261"/>
            <ac:spMk id="2" creationId="{00000000-0000-0000-0000-000000000000}"/>
          </ac:spMkLst>
        </pc:spChg>
        <pc:spChg chg="del mod">
          <ac:chgData name="Jesse Ziter" userId="a2aa4224-6c92-44f5-b631-89cec0a99846" providerId="ADAL" clId="{1327B376-FC14-AE4F-9800-A3663E2378F7}" dt="2019-05-14T18:34:28.037" v="1786"/>
          <ac:spMkLst>
            <pc:docMk/>
            <pc:sldMk cId="2976017470" sldId="261"/>
            <ac:spMk id="3" creationId="{00000000-0000-0000-0000-000000000000}"/>
          </ac:spMkLst>
        </pc:spChg>
        <pc:spChg chg="add del mod">
          <ac:chgData name="Jesse Ziter" userId="a2aa4224-6c92-44f5-b631-89cec0a99846" providerId="ADAL" clId="{1327B376-FC14-AE4F-9800-A3663E2378F7}" dt="2019-05-14T18:34:31.785" v="1787"/>
          <ac:spMkLst>
            <pc:docMk/>
            <pc:sldMk cId="2976017470" sldId="261"/>
            <ac:spMk id="5" creationId="{FFFA125E-7EFB-CC44-B2D5-F90387776275}"/>
          </ac:spMkLst>
        </pc:spChg>
        <pc:spChg chg="add del mod">
          <ac:chgData name="Jesse Ziter" userId="a2aa4224-6c92-44f5-b631-89cec0a99846" providerId="ADAL" clId="{1327B376-FC14-AE4F-9800-A3663E2378F7}" dt="2019-05-14T18:34:31.785" v="1787"/>
          <ac:spMkLst>
            <pc:docMk/>
            <pc:sldMk cId="2976017470" sldId="261"/>
            <ac:spMk id="6" creationId="{6EB44B13-A601-044A-B13F-0F35058B7346}"/>
          </ac:spMkLst>
        </pc:spChg>
        <pc:spChg chg="add del mod">
          <ac:chgData name="Jesse Ziter" userId="a2aa4224-6c92-44f5-b631-89cec0a99846" providerId="ADAL" clId="{1327B376-FC14-AE4F-9800-A3663E2378F7}" dt="2019-05-14T18:34:40.533" v="1790" actId="478"/>
          <ac:spMkLst>
            <pc:docMk/>
            <pc:sldMk cId="2976017470" sldId="261"/>
            <ac:spMk id="7" creationId="{B71C53B6-A97F-D248-AFFA-8C4AC0759478}"/>
          </ac:spMkLst>
        </pc:spChg>
        <pc:spChg chg="add del mod">
          <ac:chgData name="Jesse Ziter" userId="a2aa4224-6c92-44f5-b631-89cec0a99846" providerId="ADAL" clId="{1327B376-FC14-AE4F-9800-A3663E2378F7}" dt="2019-05-14T18:34:41.901" v="1791" actId="478"/>
          <ac:spMkLst>
            <pc:docMk/>
            <pc:sldMk cId="2976017470" sldId="261"/>
            <ac:spMk id="8" creationId="{EC8C15C5-B98D-9C4A-A404-71338FD4B930}"/>
          </ac:spMkLst>
        </pc:spChg>
        <pc:spChg chg="add mod">
          <ac:chgData name="Jesse Ziter" userId="a2aa4224-6c92-44f5-b631-89cec0a99846" providerId="ADAL" clId="{1327B376-FC14-AE4F-9800-A3663E2378F7}" dt="2019-05-14T19:50:51.621" v="1931" actId="1076"/>
          <ac:spMkLst>
            <pc:docMk/>
            <pc:sldMk cId="2976017470" sldId="261"/>
            <ac:spMk id="9" creationId="{1BD94BA9-B8E2-9A47-9FB0-3D58478CAE01}"/>
          </ac:spMkLst>
        </pc:spChg>
        <pc:spChg chg="add mod">
          <ac:chgData name="Jesse Ziter" userId="a2aa4224-6c92-44f5-b631-89cec0a99846" providerId="ADAL" clId="{1327B376-FC14-AE4F-9800-A3663E2378F7}" dt="2019-05-14T18:35:28.206" v="1811" actId="114"/>
          <ac:spMkLst>
            <pc:docMk/>
            <pc:sldMk cId="2976017470" sldId="261"/>
            <ac:spMk id="10" creationId="{57AD5953-58B1-E542-872A-0F262D3823FD}"/>
          </ac:spMkLst>
        </pc:spChg>
        <pc:picChg chg="add mod">
          <ac:chgData name="Jesse Ziter" userId="a2aa4224-6c92-44f5-b631-89cec0a99846" providerId="ADAL" clId="{1327B376-FC14-AE4F-9800-A3663E2378F7}" dt="2019-05-14T18:34:38.172" v="1789" actId="14100"/>
          <ac:picMkLst>
            <pc:docMk/>
            <pc:sldMk cId="2976017470" sldId="261"/>
            <ac:picMk id="4" creationId="{9B502DFA-F68D-0445-98C4-6775AF7B126B}"/>
          </ac:picMkLst>
        </pc:picChg>
      </pc:sldChg>
      <pc:sldChg chg="addSp delSp modSp">
        <pc:chgData name="Jesse Ziter" userId="a2aa4224-6c92-44f5-b631-89cec0a99846" providerId="ADAL" clId="{1327B376-FC14-AE4F-9800-A3663E2378F7}" dt="2019-05-14T18:43:50.289" v="1926" actId="404"/>
        <pc:sldMkLst>
          <pc:docMk/>
          <pc:sldMk cId="1933371162" sldId="262"/>
        </pc:sldMkLst>
        <pc:spChg chg="del">
          <ac:chgData name="Jesse Ziter" userId="a2aa4224-6c92-44f5-b631-89cec0a99846" providerId="ADAL" clId="{1327B376-FC14-AE4F-9800-A3663E2378F7}" dt="2019-05-14T14:20:10.815" v="48" actId="478"/>
          <ac:spMkLst>
            <pc:docMk/>
            <pc:sldMk cId="1933371162" sldId="262"/>
            <ac:spMk id="2" creationId="{00000000-0000-0000-0000-000000000000}"/>
          </ac:spMkLst>
        </pc:spChg>
        <pc:spChg chg="mod">
          <ac:chgData name="Jesse Ziter" userId="a2aa4224-6c92-44f5-b631-89cec0a99846" providerId="ADAL" clId="{1327B376-FC14-AE4F-9800-A3663E2378F7}" dt="2019-05-14T17:39:58.632" v="703"/>
          <ac:spMkLst>
            <pc:docMk/>
            <pc:sldMk cId="1933371162" sldId="262"/>
            <ac:spMk id="3" creationId="{00000000-0000-0000-0000-000000000000}"/>
          </ac:spMkLst>
        </pc:spChg>
        <pc:spChg chg="add mod">
          <ac:chgData name="Jesse Ziter" userId="a2aa4224-6c92-44f5-b631-89cec0a99846" providerId="ADAL" clId="{1327B376-FC14-AE4F-9800-A3663E2378F7}" dt="2019-05-14T18:43:50.289" v="1926" actId="404"/>
          <ac:spMkLst>
            <pc:docMk/>
            <pc:sldMk cId="1933371162" sldId="262"/>
            <ac:spMk id="4" creationId="{969C8B60-B2FE-ED4C-A92F-AA8BD5B379BB}"/>
          </ac:spMkLst>
        </pc:spChg>
      </pc:sldChg>
      <pc:sldChg chg="addSp delSp modSp add del">
        <pc:chgData name="Jesse Ziter" userId="a2aa4224-6c92-44f5-b631-89cec0a99846" providerId="ADAL" clId="{1327B376-FC14-AE4F-9800-A3663E2378F7}" dt="2019-05-14T18:28:32.037" v="1740" actId="2696"/>
        <pc:sldMkLst>
          <pc:docMk/>
          <pc:sldMk cId="4059326411" sldId="263"/>
        </pc:sldMkLst>
        <pc:spChg chg="del">
          <ac:chgData name="Jesse Ziter" userId="a2aa4224-6c92-44f5-b631-89cec0a99846" providerId="ADAL" clId="{1327B376-FC14-AE4F-9800-A3663E2378F7}" dt="2019-05-13T20:09:08.578" v="18"/>
          <ac:spMkLst>
            <pc:docMk/>
            <pc:sldMk cId="4059326411" sldId="263"/>
            <ac:spMk id="3" creationId="{EBC18327-0ECC-A54B-BDDB-98347E9E29E0}"/>
          </ac:spMkLst>
        </pc:spChg>
        <pc:picChg chg="add mod">
          <ac:chgData name="Jesse Ziter" userId="a2aa4224-6c92-44f5-b631-89cec0a99846" providerId="ADAL" clId="{1327B376-FC14-AE4F-9800-A3663E2378F7}" dt="2019-05-13T20:09:10.978" v="19" actId="27614"/>
          <ac:picMkLst>
            <pc:docMk/>
            <pc:sldMk cId="4059326411" sldId="263"/>
            <ac:picMk id="5" creationId="{51A091DF-A3E4-E44A-B21D-3573DC4CC74C}"/>
          </ac:picMkLst>
        </pc:picChg>
      </pc:sldChg>
      <pc:sldChg chg="addSp delSp modSp add ord">
        <pc:chgData name="Jesse Ziter" userId="a2aa4224-6c92-44f5-b631-89cec0a99846" providerId="ADAL" clId="{1327B376-FC14-AE4F-9800-A3663E2378F7}" dt="2019-05-14T17:29:13.417" v="261"/>
        <pc:sldMkLst>
          <pc:docMk/>
          <pc:sldMk cId="2692166172" sldId="264"/>
        </pc:sldMkLst>
        <pc:spChg chg="del">
          <ac:chgData name="Jesse Ziter" userId="a2aa4224-6c92-44f5-b631-89cec0a99846" providerId="ADAL" clId="{1327B376-FC14-AE4F-9800-A3663E2378F7}" dt="2019-05-13T20:09:05.052" v="16"/>
          <ac:spMkLst>
            <pc:docMk/>
            <pc:sldMk cId="2692166172" sldId="264"/>
            <ac:spMk id="3" creationId="{B98AED49-DDCE-394E-BC9B-66BDF98F6AC9}"/>
          </ac:spMkLst>
        </pc:spChg>
        <pc:picChg chg="add mod">
          <ac:chgData name="Jesse Ziter" userId="a2aa4224-6c92-44f5-b631-89cec0a99846" providerId="ADAL" clId="{1327B376-FC14-AE4F-9800-A3663E2378F7}" dt="2019-05-14T17:29:09.846" v="260" actId="1076"/>
          <ac:picMkLst>
            <pc:docMk/>
            <pc:sldMk cId="2692166172" sldId="264"/>
            <ac:picMk id="4" creationId="{412BFFEE-25BE-D049-AA9C-A086776F3B24}"/>
          </ac:picMkLst>
        </pc:picChg>
        <pc:picChg chg="add mod modCrop">
          <ac:chgData name="Jesse Ziter" userId="a2aa4224-6c92-44f5-b631-89cec0a99846" providerId="ADAL" clId="{1327B376-FC14-AE4F-9800-A3663E2378F7}" dt="2019-05-14T17:28:57.682" v="257" actId="18131"/>
          <ac:picMkLst>
            <pc:docMk/>
            <pc:sldMk cId="2692166172" sldId="264"/>
            <ac:picMk id="5" creationId="{B6F13D4A-DC4F-6E40-A186-A8F7EF6F2AC1}"/>
          </ac:picMkLst>
        </pc:picChg>
      </pc:sldChg>
      <pc:sldChg chg="addSp delSp modSp add ord">
        <pc:chgData name="Jesse Ziter" userId="a2aa4224-6c92-44f5-b631-89cec0a99846" providerId="ADAL" clId="{1327B376-FC14-AE4F-9800-A3663E2378F7}" dt="2019-05-14T17:27:24.176" v="235"/>
        <pc:sldMkLst>
          <pc:docMk/>
          <pc:sldMk cId="506141219" sldId="265"/>
        </pc:sldMkLst>
        <pc:spChg chg="del">
          <ac:chgData name="Jesse Ziter" userId="a2aa4224-6c92-44f5-b631-89cec0a99846" providerId="ADAL" clId="{1327B376-FC14-AE4F-9800-A3663E2378F7}" dt="2019-05-13T20:08:59.348" v="14"/>
          <ac:spMkLst>
            <pc:docMk/>
            <pc:sldMk cId="506141219" sldId="265"/>
            <ac:spMk id="3" creationId="{7C152007-A24D-3D43-A57C-8D0D69E32B98}"/>
          </ac:spMkLst>
        </pc:spChg>
        <pc:spChg chg="add del mod">
          <ac:chgData name="Jesse Ziter" userId="a2aa4224-6c92-44f5-b631-89cec0a99846" providerId="ADAL" clId="{1327B376-FC14-AE4F-9800-A3663E2378F7}" dt="2019-05-14T17:25:48.614" v="212" actId="478"/>
          <ac:spMkLst>
            <pc:docMk/>
            <pc:sldMk cId="506141219" sldId="265"/>
            <ac:spMk id="4" creationId="{9D5BE1FD-1EC5-1144-BE13-3A6CAA4916A0}"/>
          </ac:spMkLst>
        </pc:spChg>
        <pc:picChg chg="add mod modCrop">
          <ac:chgData name="Jesse Ziter" userId="a2aa4224-6c92-44f5-b631-89cec0a99846" providerId="ADAL" clId="{1327B376-FC14-AE4F-9800-A3663E2378F7}" dt="2019-05-14T17:24:50.215" v="195" actId="18131"/>
          <ac:picMkLst>
            <pc:docMk/>
            <pc:sldMk cId="506141219" sldId="265"/>
            <ac:picMk id="5" creationId="{2370D149-1363-714C-B648-CCE75F325432}"/>
          </ac:picMkLst>
        </pc:picChg>
        <pc:picChg chg="add del mod">
          <ac:chgData name="Jesse Ziter" userId="a2aa4224-6c92-44f5-b631-89cec0a99846" providerId="ADAL" clId="{1327B376-FC14-AE4F-9800-A3663E2378F7}" dt="2019-05-14T17:26:08.854" v="213" actId="478"/>
          <ac:picMkLst>
            <pc:docMk/>
            <pc:sldMk cId="506141219" sldId="265"/>
            <ac:picMk id="6" creationId="{D14BAF04-9A7A-C843-9F7B-64A50E2DBE6C}"/>
          </ac:picMkLst>
        </pc:picChg>
        <pc:picChg chg="add mod">
          <ac:chgData name="Jesse Ziter" userId="a2aa4224-6c92-44f5-b631-89cec0a99846" providerId="ADAL" clId="{1327B376-FC14-AE4F-9800-A3663E2378F7}" dt="2019-05-14T17:26:36.192" v="225" actId="688"/>
          <ac:picMkLst>
            <pc:docMk/>
            <pc:sldMk cId="506141219" sldId="265"/>
            <ac:picMk id="8" creationId="{BFCBB6BF-915A-5348-BB4B-D13311999116}"/>
          </ac:picMkLst>
        </pc:picChg>
      </pc:sldChg>
      <pc:sldChg chg="addSp delSp modSp add ord">
        <pc:chgData name="Jesse Ziter" userId="a2aa4224-6c92-44f5-b631-89cec0a99846" providerId="ADAL" clId="{1327B376-FC14-AE4F-9800-A3663E2378F7}" dt="2019-05-14T17:27:28.844" v="237"/>
        <pc:sldMkLst>
          <pc:docMk/>
          <pc:sldMk cId="1361038578" sldId="266"/>
        </pc:sldMkLst>
        <pc:spChg chg="del">
          <ac:chgData name="Jesse Ziter" userId="a2aa4224-6c92-44f5-b631-89cec0a99846" providerId="ADAL" clId="{1327B376-FC14-AE4F-9800-A3663E2378F7}" dt="2019-05-13T20:08:54.322" v="11"/>
          <ac:spMkLst>
            <pc:docMk/>
            <pc:sldMk cId="1361038578" sldId="266"/>
            <ac:spMk id="3" creationId="{754FEA48-8F2D-9045-9B76-93C0CF4B4AD9}"/>
          </ac:spMkLst>
        </pc:spChg>
        <pc:picChg chg="add mod">
          <ac:chgData name="Jesse Ziter" userId="a2aa4224-6c92-44f5-b631-89cec0a99846" providerId="ADAL" clId="{1327B376-FC14-AE4F-9800-A3663E2378F7}" dt="2019-05-14T17:27:14.071" v="233" actId="1076"/>
          <ac:picMkLst>
            <pc:docMk/>
            <pc:sldMk cId="1361038578" sldId="266"/>
            <ac:picMk id="4" creationId="{2E5F66C0-3DE2-3C48-86CC-3C2987FE4C56}"/>
          </ac:picMkLst>
        </pc:picChg>
        <pc:picChg chg="add mod modCrop">
          <ac:chgData name="Jesse Ziter" userId="a2aa4224-6c92-44f5-b631-89cec0a99846" providerId="ADAL" clId="{1327B376-FC14-AE4F-9800-A3663E2378F7}" dt="2019-05-14T17:26:58.029" v="229" actId="732"/>
          <ac:picMkLst>
            <pc:docMk/>
            <pc:sldMk cId="1361038578" sldId="266"/>
            <ac:picMk id="5" creationId="{56CA0BA7-8B55-0A4D-9EF2-0875A9961451}"/>
          </ac:picMkLst>
        </pc:picChg>
      </pc:sldChg>
      <pc:sldChg chg="addSp delSp modSp add del">
        <pc:chgData name="Jesse Ziter" userId="a2aa4224-6c92-44f5-b631-89cec0a99846" providerId="ADAL" clId="{1327B376-FC14-AE4F-9800-A3663E2378F7}" dt="2019-05-14T18:31:14.413" v="1742" actId="2696"/>
        <pc:sldMkLst>
          <pc:docMk/>
          <pc:sldMk cId="1658074149" sldId="267"/>
        </pc:sldMkLst>
        <pc:spChg chg="del">
          <ac:chgData name="Jesse Ziter" userId="a2aa4224-6c92-44f5-b631-89cec0a99846" providerId="ADAL" clId="{1327B376-FC14-AE4F-9800-A3663E2378F7}" dt="2019-05-13T20:09:30.900" v="30"/>
          <ac:spMkLst>
            <pc:docMk/>
            <pc:sldMk cId="1658074149" sldId="267"/>
            <ac:spMk id="3" creationId="{812AFAB4-A0AE-DA40-B02A-22E28B788FC4}"/>
          </ac:spMkLst>
        </pc:spChg>
        <pc:picChg chg="add mod">
          <ac:chgData name="Jesse Ziter" userId="a2aa4224-6c92-44f5-b631-89cec0a99846" providerId="ADAL" clId="{1327B376-FC14-AE4F-9800-A3663E2378F7}" dt="2019-05-13T20:09:33.357" v="31" actId="27614"/>
          <ac:picMkLst>
            <pc:docMk/>
            <pc:sldMk cId="1658074149" sldId="267"/>
            <ac:picMk id="5" creationId="{8BC58DFA-A68B-6D41-ADA1-71595EADAC92}"/>
          </ac:picMkLst>
        </pc:picChg>
      </pc:sldChg>
      <pc:sldChg chg="addSp delSp modSp add ord">
        <pc:chgData name="Jesse Ziter" userId="a2aa4224-6c92-44f5-b631-89cec0a99846" providerId="ADAL" clId="{1327B376-FC14-AE4F-9800-A3663E2378F7}" dt="2019-05-14T18:28:21.236" v="1738"/>
        <pc:sldMkLst>
          <pc:docMk/>
          <pc:sldMk cId="3135917687" sldId="268"/>
        </pc:sldMkLst>
        <pc:spChg chg="del mod">
          <ac:chgData name="Jesse Ziter" userId="a2aa4224-6c92-44f5-b631-89cec0a99846" providerId="ADAL" clId="{1327B376-FC14-AE4F-9800-A3663E2378F7}" dt="2019-05-14T18:27:40.670" v="1725" actId="478"/>
          <ac:spMkLst>
            <pc:docMk/>
            <pc:sldMk cId="3135917687" sldId="268"/>
            <ac:spMk id="2" creationId="{3291A437-88F0-E740-8FE0-B90E5A4E34F9}"/>
          </ac:spMkLst>
        </pc:spChg>
        <pc:spChg chg="del">
          <ac:chgData name="Jesse Ziter" userId="a2aa4224-6c92-44f5-b631-89cec0a99846" providerId="ADAL" clId="{1327B376-FC14-AE4F-9800-A3663E2378F7}" dt="2019-05-13T20:09:25.112" v="27"/>
          <ac:spMkLst>
            <pc:docMk/>
            <pc:sldMk cId="3135917687" sldId="268"/>
            <ac:spMk id="3" creationId="{F1B778F6-88F6-A04E-9A50-E7F9B4F760CB}"/>
          </ac:spMkLst>
        </pc:spChg>
        <pc:picChg chg="add mod">
          <ac:chgData name="Jesse Ziter" userId="a2aa4224-6c92-44f5-b631-89cec0a99846" providerId="ADAL" clId="{1327B376-FC14-AE4F-9800-A3663E2378F7}" dt="2019-05-14T18:28:10.805" v="1736" actId="1076"/>
          <ac:picMkLst>
            <pc:docMk/>
            <pc:sldMk cId="3135917687" sldId="268"/>
            <ac:picMk id="4" creationId="{35663784-2812-F14F-A695-16306C3F1DA2}"/>
          </ac:picMkLst>
        </pc:picChg>
        <pc:picChg chg="add mod">
          <ac:chgData name="Jesse Ziter" userId="a2aa4224-6c92-44f5-b631-89cec0a99846" providerId="ADAL" clId="{1327B376-FC14-AE4F-9800-A3663E2378F7}" dt="2019-05-14T18:27:50.543" v="1729" actId="1076"/>
          <ac:picMkLst>
            <pc:docMk/>
            <pc:sldMk cId="3135917687" sldId="268"/>
            <ac:picMk id="5" creationId="{ED87809C-CE89-E642-AA38-33EE6D5C1C8B}"/>
          </ac:picMkLst>
        </pc:picChg>
      </pc:sldChg>
      <pc:sldChg chg="addSp delSp modSp add">
        <pc:chgData name="Jesse Ziter" userId="a2aa4224-6c92-44f5-b631-89cec0a99846" providerId="ADAL" clId="{1327B376-FC14-AE4F-9800-A3663E2378F7}" dt="2019-05-14T18:32:42.306" v="1759" actId="1076"/>
        <pc:sldMkLst>
          <pc:docMk/>
          <pc:sldMk cId="3752625531" sldId="269"/>
        </pc:sldMkLst>
        <pc:spChg chg="del">
          <ac:chgData name="Jesse Ziter" userId="a2aa4224-6c92-44f5-b631-89cec0a99846" providerId="ADAL" clId="{1327B376-FC14-AE4F-9800-A3663E2378F7}" dt="2019-05-13T20:09:22.394" v="26"/>
          <ac:spMkLst>
            <pc:docMk/>
            <pc:sldMk cId="3752625531" sldId="269"/>
            <ac:spMk id="3" creationId="{D5857FA2-33D3-6C4C-BF2D-32706634C220}"/>
          </ac:spMkLst>
        </pc:spChg>
        <pc:spChg chg="add mod">
          <ac:chgData name="Jesse Ziter" userId="a2aa4224-6c92-44f5-b631-89cec0a99846" providerId="ADAL" clId="{1327B376-FC14-AE4F-9800-A3663E2378F7}" dt="2019-05-14T18:32:42.306" v="1759" actId="1076"/>
          <ac:spMkLst>
            <pc:docMk/>
            <pc:sldMk cId="3752625531" sldId="269"/>
            <ac:spMk id="4" creationId="{2BDA90D1-5A35-9B43-A2C1-7A7458353709}"/>
          </ac:spMkLst>
        </pc:spChg>
        <pc:picChg chg="add mod modCrop">
          <ac:chgData name="Jesse Ziter" userId="a2aa4224-6c92-44f5-b631-89cec0a99846" providerId="ADAL" clId="{1327B376-FC14-AE4F-9800-A3663E2378F7}" dt="2019-05-14T18:31:40.064" v="1749" actId="18131"/>
          <ac:picMkLst>
            <pc:docMk/>
            <pc:sldMk cId="3752625531" sldId="269"/>
            <ac:picMk id="5" creationId="{B1BD3700-C0BA-C34F-86C9-C68B55FD2B31}"/>
          </ac:picMkLst>
        </pc:picChg>
        <pc:picChg chg="add mod">
          <ac:chgData name="Jesse Ziter" userId="a2aa4224-6c92-44f5-b631-89cec0a99846" providerId="ADAL" clId="{1327B376-FC14-AE4F-9800-A3663E2378F7}" dt="2019-05-14T18:32:42.306" v="1759" actId="1076"/>
          <ac:picMkLst>
            <pc:docMk/>
            <pc:sldMk cId="3752625531" sldId="269"/>
            <ac:picMk id="6" creationId="{DE1B93C6-D7ED-7949-A4A9-71CFCD0A29CF}"/>
          </ac:picMkLst>
        </pc:picChg>
      </pc:sldChg>
      <pc:sldChg chg="addSp delSp modSp add del">
        <pc:chgData name="Jesse Ziter" userId="a2aa4224-6c92-44f5-b631-89cec0a99846" providerId="ADAL" clId="{1327B376-FC14-AE4F-9800-A3663E2378F7}" dt="2019-05-14T18:31:16.062" v="1743" actId="2696"/>
        <pc:sldMkLst>
          <pc:docMk/>
          <pc:sldMk cId="2955935177" sldId="270"/>
        </pc:sldMkLst>
        <pc:spChg chg="del">
          <ac:chgData name="Jesse Ziter" userId="a2aa4224-6c92-44f5-b631-89cec0a99846" providerId="ADAL" clId="{1327B376-FC14-AE4F-9800-A3663E2378F7}" dt="2019-05-13T20:09:18.736" v="24"/>
          <ac:spMkLst>
            <pc:docMk/>
            <pc:sldMk cId="2955935177" sldId="270"/>
            <ac:spMk id="3" creationId="{CBC36422-40C2-0848-A0FD-91F87DE4147B}"/>
          </ac:spMkLst>
        </pc:spChg>
        <pc:picChg chg="add mod">
          <ac:chgData name="Jesse Ziter" userId="a2aa4224-6c92-44f5-b631-89cec0a99846" providerId="ADAL" clId="{1327B376-FC14-AE4F-9800-A3663E2378F7}" dt="2019-05-13T20:09:20.895" v="25" actId="27614"/>
          <ac:picMkLst>
            <pc:docMk/>
            <pc:sldMk cId="2955935177" sldId="270"/>
            <ac:picMk id="5" creationId="{84F62D51-4187-3244-87D4-1C285C4BF901}"/>
          </ac:picMkLst>
        </pc:picChg>
      </pc:sldChg>
      <pc:sldChg chg="add del">
        <pc:chgData name="Jesse Ziter" userId="a2aa4224-6c92-44f5-b631-89cec0a99846" providerId="ADAL" clId="{1327B376-FC14-AE4F-9800-A3663E2378F7}" dt="2019-05-13T20:09:46.847" v="38" actId="2696"/>
        <pc:sldMkLst>
          <pc:docMk/>
          <pc:sldMk cId="2844296649" sldId="271"/>
        </pc:sldMkLst>
      </pc:sldChg>
      <pc:sldChg chg="addSp delSp modSp add del">
        <pc:chgData name="Jesse Ziter" userId="a2aa4224-6c92-44f5-b631-89cec0a99846" providerId="ADAL" clId="{1327B376-FC14-AE4F-9800-A3663E2378F7}" dt="2019-05-14T18:31:16.917" v="1744" actId="2696"/>
        <pc:sldMkLst>
          <pc:docMk/>
          <pc:sldMk cId="417436951" sldId="272"/>
        </pc:sldMkLst>
        <pc:spChg chg="del">
          <ac:chgData name="Jesse Ziter" userId="a2aa4224-6c92-44f5-b631-89cec0a99846" providerId="ADAL" clId="{1327B376-FC14-AE4F-9800-A3663E2378F7}" dt="2019-05-13T20:09:45.587" v="37"/>
          <ac:spMkLst>
            <pc:docMk/>
            <pc:sldMk cId="417436951" sldId="272"/>
            <ac:spMk id="3" creationId="{C99F9599-1D85-1E4F-8018-855BDF40E8B9}"/>
          </ac:spMkLst>
        </pc:spChg>
        <pc:picChg chg="add mod">
          <ac:chgData name="Jesse Ziter" userId="a2aa4224-6c92-44f5-b631-89cec0a99846" providerId="ADAL" clId="{1327B376-FC14-AE4F-9800-A3663E2378F7}" dt="2019-05-13T20:09:47.446" v="39" actId="27614"/>
          <ac:picMkLst>
            <pc:docMk/>
            <pc:sldMk cId="417436951" sldId="272"/>
            <ac:picMk id="5" creationId="{D5A3B461-10FD-1549-9374-761684FCC4AD}"/>
          </ac:picMkLst>
        </pc:picChg>
      </pc:sldChg>
      <pc:sldChg chg="addSp delSp modSp add del">
        <pc:chgData name="Jesse Ziter" userId="a2aa4224-6c92-44f5-b631-89cec0a99846" providerId="ADAL" clId="{1327B376-FC14-AE4F-9800-A3663E2378F7}" dt="2019-05-14T18:31:18.264" v="1745" actId="2696"/>
        <pc:sldMkLst>
          <pc:docMk/>
          <pc:sldMk cId="2311270139" sldId="273"/>
        </pc:sldMkLst>
        <pc:spChg chg="del">
          <ac:chgData name="Jesse Ziter" userId="a2aa4224-6c92-44f5-b631-89cec0a99846" providerId="ADAL" clId="{1327B376-FC14-AE4F-9800-A3663E2378F7}" dt="2019-05-13T20:09:38.708" v="35"/>
          <ac:spMkLst>
            <pc:docMk/>
            <pc:sldMk cId="2311270139" sldId="273"/>
            <ac:spMk id="3" creationId="{BD6DE616-0DB5-9E41-8106-DA9DE0BB9BE3}"/>
          </ac:spMkLst>
        </pc:spChg>
        <pc:picChg chg="add mod">
          <ac:chgData name="Jesse Ziter" userId="a2aa4224-6c92-44f5-b631-89cec0a99846" providerId="ADAL" clId="{1327B376-FC14-AE4F-9800-A3663E2378F7}" dt="2019-05-13T20:09:41.460" v="36" actId="27614"/>
          <ac:picMkLst>
            <pc:docMk/>
            <pc:sldMk cId="2311270139" sldId="273"/>
            <ac:picMk id="5" creationId="{915F127A-F365-6745-ABD3-A2838B5C85DE}"/>
          </ac:picMkLst>
        </pc:picChg>
      </pc:sldChg>
      <pc:sldChg chg="addSp delSp modSp add ord">
        <pc:chgData name="Jesse Ziter" userId="a2aa4224-6c92-44f5-b631-89cec0a99846" providerId="ADAL" clId="{1327B376-FC14-AE4F-9800-A3663E2378F7}" dt="2019-05-14T18:43:01.698" v="1923" actId="1076"/>
        <pc:sldMkLst>
          <pc:docMk/>
          <pc:sldMk cId="2056751791" sldId="274"/>
        </pc:sldMkLst>
        <pc:spChg chg="del">
          <ac:chgData name="Jesse Ziter" userId="a2aa4224-6c92-44f5-b631-89cec0a99846" providerId="ADAL" clId="{1327B376-FC14-AE4F-9800-A3663E2378F7}" dt="2019-05-13T20:10:14.671" v="41" actId="478"/>
          <ac:spMkLst>
            <pc:docMk/>
            <pc:sldMk cId="2056751791" sldId="274"/>
            <ac:spMk id="2" creationId="{00000000-0000-0000-0000-000000000000}"/>
          </ac:spMkLst>
        </pc:spChg>
        <pc:spChg chg="add mod">
          <ac:chgData name="Jesse Ziter" userId="a2aa4224-6c92-44f5-b631-89cec0a99846" providerId="ADAL" clId="{1327B376-FC14-AE4F-9800-A3663E2378F7}" dt="2019-05-14T18:43:01.698" v="1923" actId="1076"/>
          <ac:spMkLst>
            <pc:docMk/>
            <pc:sldMk cId="2056751791" sldId="274"/>
            <ac:spMk id="2" creationId="{FC1406E3-CE5B-544E-91F8-B829C7C7323B}"/>
          </ac:spMkLst>
        </pc:spChg>
        <pc:spChg chg="del mod">
          <ac:chgData name="Jesse Ziter" userId="a2aa4224-6c92-44f5-b631-89cec0a99846" providerId="ADAL" clId="{1327B376-FC14-AE4F-9800-A3663E2378F7}" dt="2019-05-13T20:10:38.296" v="44" actId="478"/>
          <ac:spMkLst>
            <pc:docMk/>
            <pc:sldMk cId="2056751791" sldId="274"/>
            <ac:spMk id="3" creationId="{00000000-0000-0000-0000-000000000000}"/>
          </ac:spMkLst>
        </pc:spChg>
        <pc:spChg chg="add del mod">
          <ac:chgData name="Jesse Ziter" userId="a2aa4224-6c92-44f5-b631-89cec0a99846" providerId="ADAL" clId="{1327B376-FC14-AE4F-9800-A3663E2378F7}" dt="2019-05-14T18:08:16.924" v="1183" actId="478"/>
          <ac:spMkLst>
            <pc:docMk/>
            <pc:sldMk cId="2056751791" sldId="274"/>
            <ac:spMk id="3" creationId="{98CAB824-A594-5848-8CCB-68CAC492D390}"/>
          </ac:spMkLst>
        </pc:spChg>
        <pc:spChg chg="add mod">
          <ac:chgData name="Jesse Ziter" userId="a2aa4224-6c92-44f5-b631-89cec0a99846" providerId="ADAL" clId="{1327B376-FC14-AE4F-9800-A3663E2378F7}" dt="2019-05-14T17:28:12.100" v="252" actId="20577"/>
          <ac:spMkLst>
            <pc:docMk/>
            <pc:sldMk cId="2056751791" sldId="274"/>
            <ac:spMk id="5" creationId="{046324DB-8D71-FD44-831C-8EC9A2C02BE4}"/>
          </ac:spMkLst>
        </pc:spChg>
        <pc:spChg chg="add mod">
          <ac:chgData name="Jesse Ziter" userId="a2aa4224-6c92-44f5-b631-89cec0a99846" providerId="ADAL" clId="{1327B376-FC14-AE4F-9800-A3663E2378F7}" dt="2019-05-14T18:43:01.698" v="1923" actId="1076"/>
          <ac:spMkLst>
            <pc:docMk/>
            <pc:sldMk cId="2056751791" sldId="274"/>
            <ac:spMk id="6" creationId="{35247B64-1D6A-4A4E-AB17-000DA326FCDE}"/>
          </ac:spMkLst>
        </pc:spChg>
        <pc:spChg chg="add del mod">
          <ac:chgData name="Jesse Ziter" userId="a2aa4224-6c92-44f5-b631-89cec0a99846" providerId="ADAL" clId="{1327B376-FC14-AE4F-9800-A3663E2378F7}" dt="2019-05-13T20:10:40.529" v="45" actId="478"/>
          <ac:spMkLst>
            <pc:docMk/>
            <pc:sldMk cId="2056751791" sldId="274"/>
            <ac:spMk id="7" creationId="{4AB38E8B-95A5-8843-ACD0-E3082E67BDE8}"/>
          </ac:spMkLst>
        </pc:spChg>
        <pc:spChg chg="add mod">
          <ac:chgData name="Jesse Ziter" userId="a2aa4224-6c92-44f5-b631-89cec0a99846" providerId="ADAL" clId="{1327B376-FC14-AE4F-9800-A3663E2378F7}" dt="2019-05-14T18:43:01.698" v="1923" actId="1076"/>
          <ac:spMkLst>
            <pc:docMk/>
            <pc:sldMk cId="2056751791" sldId="274"/>
            <ac:spMk id="7" creationId="{A14A71E8-C8E8-B74A-8F14-B0C623ECE985}"/>
          </ac:spMkLst>
        </pc:spChg>
        <pc:spChg chg="add mod">
          <ac:chgData name="Jesse Ziter" userId="a2aa4224-6c92-44f5-b631-89cec0a99846" providerId="ADAL" clId="{1327B376-FC14-AE4F-9800-A3663E2378F7}" dt="2019-05-14T18:43:01.698" v="1923" actId="1076"/>
          <ac:spMkLst>
            <pc:docMk/>
            <pc:sldMk cId="2056751791" sldId="274"/>
            <ac:spMk id="8" creationId="{6B60EC1D-FA1E-A947-A6A2-F23C75CCCE1E}"/>
          </ac:spMkLst>
        </pc:spChg>
        <pc:spChg chg="add mod">
          <ac:chgData name="Jesse Ziter" userId="a2aa4224-6c92-44f5-b631-89cec0a99846" providerId="ADAL" clId="{1327B376-FC14-AE4F-9800-A3663E2378F7}" dt="2019-05-14T18:43:01.698" v="1923" actId="1076"/>
          <ac:spMkLst>
            <pc:docMk/>
            <pc:sldMk cId="2056751791" sldId="274"/>
            <ac:spMk id="9" creationId="{E178991A-48F1-D544-87CD-00E587C90B32}"/>
          </ac:spMkLst>
        </pc:spChg>
        <pc:graphicFrameChg chg="add del mod">
          <ac:chgData name="Jesse Ziter" userId="a2aa4224-6c92-44f5-b631-89cec0a99846" providerId="ADAL" clId="{1327B376-FC14-AE4F-9800-A3663E2378F7}" dt="2019-05-14T18:18:46.282" v="1267" actId="478"/>
          <ac:graphicFrameMkLst>
            <pc:docMk/>
            <pc:sldMk cId="2056751791" sldId="274"/>
            <ac:graphicFrameMk id="4" creationId="{ABB54389-3E43-9F46-B87B-A919460196A8}"/>
          </ac:graphicFrameMkLst>
        </pc:graphicFrameChg>
      </pc:sldChg>
      <pc:sldChg chg="add">
        <pc:chgData name="Jesse Ziter" userId="a2aa4224-6c92-44f5-b631-89cec0a99846" providerId="ADAL" clId="{1327B376-FC14-AE4F-9800-A3663E2378F7}" dt="2019-05-14T18:27:07.973" v="1723"/>
        <pc:sldMkLst>
          <pc:docMk/>
          <pc:sldMk cId="323893277" sldId="275"/>
        </pc:sldMkLst>
      </pc:sldChg>
      <pc:sldChg chg="addSp delSp modSp add del">
        <pc:chgData name="Jesse Ziter" userId="a2aa4224-6c92-44f5-b631-89cec0a99846" providerId="ADAL" clId="{1327B376-FC14-AE4F-9800-A3663E2378F7}" dt="2019-05-14T18:26:59.798" v="1720" actId="2696"/>
        <pc:sldMkLst>
          <pc:docMk/>
          <pc:sldMk cId="812666201" sldId="275"/>
        </pc:sldMkLst>
        <pc:spChg chg="del">
          <ac:chgData name="Jesse Ziter" userId="a2aa4224-6c92-44f5-b631-89cec0a99846" providerId="ADAL" clId="{1327B376-FC14-AE4F-9800-A3663E2378F7}" dt="2019-05-14T17:15:14.675" v="112"/>
          <ac:spMkLst>
            <pc:docMk/>
            <pc:sldMk cId="812666201" sldId="275"/>
            <ac:spMk id="3" creationId="{4A9E9CFB-85CC-E94C-A799-604EE042C780}"/>
          </ac:spMkLst>
        </pc:spChg>
        <pc:spChg chg="add del mod">
          <ac:chgData name="Jesse Ziter" userId="a2aa4224-6c92-44f5-b631-89cec0a99846" providerId="ADAL" clId="{1327B376-FC14-AE4F-9800-A3663E2378F7}" dt="2019-05-14T17:15:31.968" v="125" actId="478"/>
          <ac:spMkLst>
            <pc:docMk/>
            <pc:sldMk cId="812666201" sldId="275"/>
            <ac:spMk id="9" creationId="{2D490390-C22D-E44A-83D7-EC64FED7CEE6}"/>
          </ac:spMkLst>
        </pc:spChg>
        <pc:picChg chg="add del mod">
          <ac:chgData name="Jesse Ziter" userId="a2aa4224-6c92-44f5-b631-89cec0a99846" providerId="ADAL" clId="{1327B376-FC14-AE4F-9800-A3663E2378F7}" dt="2019-05-14T17:15:21.932" v="120" actId="478"/>
          <ac:picMkLst>
            <pc:docMk/>
            <pc:sldMk cId="812666201" sldId="275"/>
            <ac:picMk id="5" creationId="{F31C383F-E343-8D46-86E2-BE26DF40462E}"/>
          </ac:picMkLst>
        </pc:picChg>
        <pc:picChg chg="add del mod">
          <ac:chgData name="Jesse Ziter" userId="a2aa4224-6c92-44f5-b631-89cec0a99846" providerId="ADAL" clId="{1327B376-FC14-AE4F-9800-A3663E2378F7}" dt="2019-05-14T17:15:30.799" v="124" actId="1076"/>
          <ac:picMkLst>
            <pc:docMk/>
            <pc:sldMk cId="812666201" sldId="275"/>
            <ac:picMk id="7" creationId="{1FF0BAD1-419D-8E42-A86D-E7DF6E0888AF}"/>
          </ac:picMkLst>
        </pc:picChg>
        <pc:picChg chg="add mod">
          <ac:chgData name="Jesse Ziter" userId="a2aa4224-6c92-44f5-b631-89cec0a99846" providerId="ADAL" clId="{1327B376-FC14-AE4F-9800-A3663E2378F7}" dt="2019-05-14T17:16:23.799" v="128" actId="1076"/>
          <ac:picMkLst>
            <pc:docMk/>
            <pc:sldMk cId="812666201" sldId="275"/>
            <ac:picMk id="11" creationId="{620C12E1-866E-1B49-9F06-F4B2239EFB1B}"/>
          </ac:picMkLst>
        </pc:picChg>
      </pc:sldChg>
      <pc:sldChg chg="add del">
        <pc:chgData name="Jesse Ziter" userId="a2aa4224-6c92-44f5-b631-89cec0a99846" providerId="ADAL" clId="{1327B376-FC14-AE4F-9800-A3663E2378F7}" dt="2019-05-14T18:27:06.035" v="1722"/>
        <pc:sldMkLst>
          <pc:docMk/>
          <pc:sldMk cId="3276799003" sldId="275"/>
        </pc:sldMkLst>
      </pc:sldChg>
      <pc:sldChg chg="add del">
        <pc:chgData name="Jesse Ziter" userId="a2aa4224-6c92-44f5-b631-89cec0a99846" providerId="ADAL" clId="{1327B376-FC14-AE4F-9800-A3663E2378F7}" dt="2019-05-14T17:45:33.641" v="1107" actId="2696"/>
        <pc:sldMkLst>
          <pc:docMk/>
          <pc:sldMk cId="3533562539" sldId="276"/>
        </pc:sldMkLst>
      </pc:sldChg>
      <pc:sldChg chg="modSp add">
        <pc:chgData name="Jesse Ziter" userId="a2aa4224-6c92-44f5-b631-89cec0a99846" providerId="ADAL" clId="{1327B376-FC14-AE4F-9800-A3663E2378F7}" dt="2019-05-14T18:43:54.226" v="1927" actId="404"/>
        <pc:sldMkLst>
          <pc:docMk/>
          <pc:sldMk cId="40546004" sldId="277"/>
        </pc:sldMkLst>
        <pc:spChg chg="mod">
          <ac:chgData name="Jesse Ziter" userId="a2aa4224-6c92-44f5-b631-89cec0a99846" providerId="ADAL" clId="{1327B376-FC14-AE4F-9800-A3663E2378F7}" dt="2019-05-14T18:38:05.395" v="1842" actId="20577"/>
          <ac:spMkLst>
            <pc:docMk/>
            <pc:sldMk cId="40546004" sldId="277"/>
            <ac:spMk id="3" creationId="{00000000-0000-0000-0000-000000000000}"/>
          </ac:spMkLst>
        </pc:spChg>
        <pc:spChg chg="mod">
          <ac:chgData name="Jesse Ziter" userId="a2aa4224-6c92-44f5-b631-89cec0a99846" providerId="ADAL" clId="{1327B376-FC14-AE4F-9800-A3663E2378F7}" dt="2019-05-14T18:43:54.226" v="1927" actId="404"/>
          <ac:spMkLst>
            <pc:docMk/>
            <pc:sldMk cId="40546004" sldId="277"/>
            <ac:spMk id="4" creationId="{969C8B60-B2FE-ED4C-A92F-AA8BD5B379BB}"/>
          </ac:spMkLst>
        </pc:spChg>
      </pc:sldChg>
      <pc:sldChg chg="modSp add">
        <pc:chgData name="Jesse Ziter" userId="a2aa4224-6c92-44f5-b631-89cec0a99846" providerId="ADAL" clId="{1327B376-FC14-AE4F-9800-A3663E2378F7}" dt="2019-05-14T18:43:57.950" v="1928" actId="404"/>
        <pc:sldMkLst>
          <pc:docMk/>
          <pc:sldMk cId="3639486626" sldId="278"/>
        </pc:sldMkLst>
        <pc:spChg chg="mod">
          <ac:chgData name="Jesse Ziter" userId="a2aa4224-6c92-44f5-b631-89cec0a99846" providerId="ADAL" clId="{1327B376-FC14-AE4F-9800-A3663E2378F7}" dt="2019-05-14T18:38:12.417" v="1844" actId="20577"/>
          <ac:spMkLst>
            <pc:docMk/>
            <pc:sldMk cId="3639486626" sldId="278"/>
            <ac:spMk id="3" creationId="{00000000-0000-0000-0000-000000000000}"/>
          </ac:spMkLst>
        </pc:spChg>
        <pc:spChg chg="mod">
          <ac:chgData name="Jesse Ziter" userId="a2aa4224-6c92-44f5-b631-89cec0a99846" providerId="ADAL" clId="{1327B376-FC14-AE4F-9800-A3663E2378F7}" dt="2019-05-14T18:43:57.950" v="1928" actId="404"/>
          <ac:spMkLst>
            <pc:docMk/>
            <pc:sldMk cId="3639486626" sldId="278"/>
            <ac:spMk id="4" creationId="{969C8B60-B2FE-ED4C-A92F-AA8BD5B379BB}"/>
          </ac:spMkLst>
        </pc:spChg>
      </pc:sldChg>
      <pc:sldChg chg="modSp add">
        <pc:chgData name="Jesse Ziter" userId="a2aa4224-6c92-44f5-b631-89cec0a99846" providerId="ADAL" clId="{1327B376-FC14-AE4F-9800-A3663E2378F7}" dt="2019-05-14T18:44:02.507" v="1929" actId="404"/>
        <pc:sldMkLst>
          <pc:docMk/>
          <pc:sldMk cId="1952208357" sldId="279"/>
        </pc:sldMkLst>
        <pc:spChg chg="mod">
          <ac:chgData name="Jesse Ziter" userId="a2aa4224-6c92-44f5-b631-89cec0a99846" providerId="ADAL" clId="{1327B376-FC14-AE4F-9800-A3663E2378F7}" dt="2019-05-14T18:38:21.535" v="1845" actId="122"/>
          <ac:spMkLst>
            <pc:docMk/>
            <pc:sldMk cId="1952208357" sldId="279"/>
            <ac:spMk id="3" creationId="{00000000-0000-0000-0000-000000000000}"/>
          </ac:spMkLst>
        </pc:spChg>
        <pc:spChg chg="mod">
          <ac:chgData name="Jesse Ziter" userId="a2aa4224-6c92-44f5-b631-89cec0a99846" providerId="ADAL" clId="{1327B376-FC14-AE4F-9800-A3663E2378F7}" dt="2019-05-14T18:44:02.507" v="1929" actId="404"/>
          <ac:spMkLst>
            <pc:docMk/>
            <pc:sldMk cId="1952208357" sldId="279"/>
            <ac:spMk id="4" creationId="{969C8B60-B2FE-ED4C-A92F-AA8BD5B379BB}"/>
          </ac:spMkLst>
        </pc:spChg>
      </pc:sldChg>
      <pc:sldChg chg="addSp delSp modSp add">
        <pc:chgData name="Jesse Ziter" userId="a2aa4224-6c92-44f5-b631-89cec0a99846" providerId="ADAL" clId="{1327B376-FC14-AE4F-9800-A3663E2378F7}" dt="2019-05-14T18:42:19.917" v="1922" actId="27636"/>
        <pc:sldMkLst>
          <pc:docMk/>
          <pc:sldMk cId="1942253702" sldId="280"/>
        </pc:sldMkLst>
        <pc:spChg chg="add del mod">
          <ac:chgData name="Jesse Ziter" userId="a2aa4224-6c92-44f5-b631-89cec0a99846" providerId="ADAL" clId="{1327B376-FC14-AE4F-9800-A3663E2378F7}" dt="2019-05-14T17:41:26.511" v="857"/>
          <ac:spMkLst>
            <pc:docMk/>
            <pc:sldMk cId="1942253702" sldId="280"/>
            <ac:spMk id="2" creationId="{87691F81-EB1A-934C-9154-FBC16415EA4F}"/>
          </ac:spMkLst>
        </pc:spChg>
        <pc:spChg chg="mod">
          <ac:chgData name="Jesse Ziter" userId="a2aa4224-6c92-44f5-b631-89cec0a99846" providerId="ADAL" clId="{1327B376-FC14-AE4F-9800-A3663E2378F7}" dt="2019-05-14T18:42:19.917" v="1922" actId="27636"/>
          <ac:spMkLst>
            <pc:docMk/>
            <pc:sldMk cId="1942253702" sldId="280"/>
            <ac:spMk id="3" creationId="{00000000-0000-0000-0000-000000000000}"/>
          </ac:spMkLst>
        </pc:spChg>
        <pc:spChg chg="mod">
          <ac:chgData name="Jesse Ziter" userId="a2aa4224-6c92-44f5-b631-89cec0a99846" providerId="ADAL" clId="{1327B376-FC14-AE4F-9800-A3663E2378F7}" dt="2019-05-14T17:41:17.580" v="848" actId="20577"/>
          <ac:spMkLst>
            <pc:docMk/>
            <pc:sldMk cId="1942253702" sldId="280"/>
            <ac:spMk id="4" creationId="{969C8B60-B2FE-ED4C-A92F-AA8BD5B379BB}"/>
          </ac:spMkLst>
        </pc:spChg>
      </pc:sldChg>
      <pc:sldChg chg="delSp modSp add del">
        <pc:chgData name="Jesse Ziter" userId="a2aa4224-6c92-44f5-b631-89cec0a99846" providerId="ADAL" clId="{1327B376-FC14-AE4F-9800-A3663E2378F7}" dt="2019-05-14T18:28:22.360" v="1739" actId="2696"/>
        <pc:sldMkLst>
          <pc:docMk/>
          <pc:sldMk cId="1109751483" sldId="281"/>
        </pc:sldMkLst>
        <pc:spChg chg="mod">
          <ac:chgData name="Jesse Ziter" userId="a2aa4224-6c92-44f5-b631-89cec0a99846" providerId="ADAL" clId="{1327B376-FC14-AE4F-9800-A3663E2378F7}" dt="2019-05-14T17:46:23.153" v="1113" actId="20577"/>
          <ac:spMkLst>
            <pc:docMk/>
            <pc:sldMk cId="1109751483" sldId="281"/>
            <ac:spMk id="8" creationId="{771E99EA-D6B3-1F4F-B419-1575E87F455B}"/>
          </ac:spMkLst>
        </pc:spChg>
        <pc:picChg chg="del">
          <ac:chgData name="Jesse Ziter" userId="a2aa4224-6c92-44f5-b631-89cec0a99846" providerId="ADAL" clId="{1327B376-FC14-AE4F-9800-A3663E2378F7}" dt="2019-05-14T17:46:24.691" v="1114" actId="478"/>
          <ac:picMkLst>
            <pc:docMk/>
            <pc:sldMk cId="1109751483" sldId="281"/>
            <ac:picMk id="3076" creationId="{00000000-0000-0000-0000-000000000000}"/>
          </ac:picMkLst>
        </pc:picChg>
      </pc:sldChg>
      <pc:sldChg chg="modSp add del">
        <pc:chgData name="Jesse Ziter" userId="a2aa4224-6c92-44f5-b631-89cec0a99846" providerId="ADAL" clId="{1327B376-FC14-AE4F-9800-A3663E2378F7}" dt="2019-05-14T18:28:33.688" v="1741" actId="2696"/>
        <pc:sldMkLst>
          <pc:docMk/>
          <pc:sldMk cId="995115598" sldId="282"/>
        </pc:sldMkLst>
        <pc:spChg chg="mod">
          <ac:chgData name="Jesse Ziter" userId="a2aa4224-6c92-44f5-b631-89cec0a99846" providerId="ADAL" clId="{1327B376-FC14-AE4F-9800-A3663E2378F7}" dt="2019-05-14T17:46:52.984" v="1121" actId="20577"/>
          <ac:spMkLst>
            <pc:docMk/>
            <pc:sldMk cId="995115598" sldId="282"/>
            <ac:spMk id="8" creationId="{771E99EA-D6B3-1F4F-B419-1575E87F455B}"/>
          </ac:spMkLst>
        </pc:spChg>
      </pc:sldChg>
      <pc:sldChg chg="add del ord">
        <pc:chgData name="Jesse Ziter" userId="a2aa4224-6c92-44f5-b631-89cec0a99846" providerId="ADAL" clId="{1327B376-FC14-AE4F-9800-A3663E2378F7}" dt="2019-05-14T18:19:38.887" v="1287" actId="2696"/>
        <pc:sldMkLst>
          <pc:docMk/>
          <pc:sldMk cId="7479179" sldId="283"/>
        </pc:sldMkLst>
      </pc:sldChg>
      <pc:sldChg chg="add del">
        <pc:chgData name="Jesse Ziter" userId="a2aa4224-6c92-44f5-b631-89cec0a99846" providerId="ADAL" clId="{1327B376-FC14-AE4F-9800-A3663E2378F7}" dt="2019-05-14T18:24:38.477" v="1469" actId="2696"/>
        <pc:sldMkLst>
          <pc:docMk/>
          <pc:sldMk cId="90789150" sldId="284"/>
        </pc:sldMkLst>
      </pc:sldChg>
      <pc:sldChg chg="add del">
        <pc:chgData name="Jesse Ziter" userId="a2aa4224-6c92-44f5-b631-89cec0a99846" providerId="ADAL" clId="{1327B376-FC14-AE4F-9800-A3663E2378F7}" dt="2019-05-14T18:33:54.727" v="1775" actId="2696"/>
        <pc:sldMkLst>
          <pc:docMk/>
          <pc:sldMk cId="1628263562" sldId="285"/>
        </pc:sldMkLst>
      </pc:sldChg>
      <pc:sldChg chg="modSp add">
        <pc:chgData name="Jesse Ziter" userId="a2aa4224-6c92-44f5-b631-89cec0a99846" providerId="ADAL" clId="{1327B376-FC14-AE4F-9800-A3663E2378F7}" dt="2019-05-14T18:43:26.258" v="1925" actId="1076"/>
        <pc:sldMkLst>
          <pc:docMk/>
          <pc:sldMk cId="2058920495" sldId="286"/>
        </pc:sldMkLst>
        <pc:spChg chg="mod">
          <ac:chgData name="Jesse Ziter" userId="a2aa4224-6c92-44f5-b631-89cec0a99846" providerId="ADAL" clId="{1327B376-FC14-AE4F-9800-A3663E2378F7}" dt="2019-05-14T18:43:26.258" v="1925" actId="1076"/>
          <ac:spMkLst>
            <pc:docMk/>
            <pc:sldMk cId="2058920495" sldId="286"/>
            <ac:spMk id="2" creationId="{FC1406E3-CE5B-544E-91F8-B829C7C7323B}"/>
          </ac:spMkLst>
        </pc:spChg>
        <pc:spChg chg="mod">
          <ac:chgData name="Jesse Ziter" userId="a2aa4224-6c92-44f5-b631-89cec0a99846" providerId="ADAL" clId="{1327B376-FC14-AE4F-9800-A3663E2378F7}" dt="2019-05-14T18:43:26.258" v="1925" actId="1076"/>
          <ac:spMkLst>
            <pc:docMk/>
            <pc:sldMk cId="2058920495" sldId="286"/>
            <ac:spMk id="6" creationId="{35247B64-1D6A-4A4E-AB17-000DA326FCDE}"/>
          </ac:spMkLst>
        </pc:spChg>
        <pc:spChg chg="mod">
          <ac:chgData name="Jesse Ziter" userId="a2aa4224-6c92-44f5-b631-89cec0a99846" providerId="ADAL" clId="{1327B376-FC14-AE4F-9800-A3663E2378F7}" dt="2019-05-14T18:43:26.258" v="1925" actId="1076"/>
          <ac:spMkLst>
            <pc:docMk/>
            <pc:sldMk cId="2058920495" sldId="286"/>
            <ac:spMk id="7" creationId="{A14A71E8-C8E8-B74A-8F14-B0C623ECE985}"/>
          </ac:spMkLst>
        </pc:spChg>
        <pc:spChg chg="mod">
          <ac:chgData name="Jesse Ziter" userId="a2aa4224-6c92-44f5-b631-89cec0a99846" providerId="ADAL" clId="{1327B376-FC14-AE4F-9800-A3663E2378F7}" dt="2019-05-14T18:43:26.258" v="1925" actId="1076"/>
          <ac:spMkLst>
            <pc:docMk/>
            <pc:sldMk cId="2058920495" sldId="286"/>
            <ac:spMk id="8" creationId="{6B60EC1D-FA1E-A947-A6A2-F23C75CCCE1E}"/>
          </ac:spMkLst>
        </pc:spChg>
        <pc:spChg chg="mod">
          <ac:chgData name="Jesse Ziter" userId="a2aa4224-6c92-44f5-b631-89cec0a99846" providerId="ADAL" clId="{1327B376-FC14-AE4F-9800-A3663E2378F7}" dt="2019-05-14T18:43:26.258" v="1925" actId="1076"/>
          <ac:spMkLst>
            <pc:docMk/>
            <pc:sldMk cId="2058920495" sldId="286"/>
            <ac:spMk id="9" creationId="{E178991A-48F1-D544-87CD-00E587C90B32}"/>
          </ac:spMkLst>
        </pc:spChg>
      </pc:sldChg>
      <pc:sldChg chg="add">
        <pc:chgData name="Jesse Ziter" userId="a2aa4224-6c92-44f5-b631-89cec0a99846" providerId="ADAL" clId="{1327B376-FC14-AE4F-9800-A3663E2378F7}" dt="2019-05-14T18:33:56.837" v="1776"/>
        <pc:sldMkLst>
          <pc:docMk/>
          <pc:sldMk cId="2972779099" sldId="287"/>
        </pc:sldMkLst>
      </pc:sldChg>
      <pc:sldChg chg="add del">
        <pc:chgData name="Jesse Ziter" userId="a2aa4224-6c92-44f5-b631-89cec0a99846" providerId="ADAL" clId="{1327B376-FC14-AE4F-9800-A3663E2378F7}" dt="2019-05-14T18:34:13.739" v="1778"/>
        <pc:sldMkLst>
          <pc:docMk/>
          <pc:sldMk cId="1503839267" sldId="288"/>
        </pc:sldMkLst>
      </pc:sldChg>
      <pc:sldMasterChg chg="modSldLayout">
        <pc:chgData name="Jesse Ziter" userId="a2aa4224-6c92-44f5-b631-89cec0a99846" providerId="ADAL" clId="{1327B376-FC14-AE4F-9800-A3663E2378F7}" dt="2019-05-14T17:18:33.294" v="141" actId="14861"/>
        <pc:sldMasterMkLst>
          <pc:docMk/>
          <pc:sldMasterMk cId="3972877518" sldId="2147483648"/>
        </pc:sldMasterMkLst>
        <pc:sldLayoutChg chg="addSp modSp">
          <pc:chgData name="Jesse Ziter" userId="a2aa4224-6c92-44f5-b631-89cec0a99846" providerId="ADAL" clId="{1327B376-FC14-AE4F-9800-A3663E2378F7}" dt="2019-05-14T16:25:55.771" v="106"/>
          <pc:sldLayoutMkLst>
            <pc:docMk/>
            <pc:sldMasterMk cId="3972877518" sldId="2147483648"/>
            <pc:sldLayoutMk cId="3121985710" sldId="2147483649"/>
          </pc:sldLayoutMkLst>
          <pc:picChg chg="add mod">
            <ac:chgData name="Jesse Ziter" userId="a2aa4224-6c92-44f5-b631-89cec0a99846" providerId="ADAL" clId="{1327B376-FC14-AE4F-9800-A3663E2378F7}" dt="2019-05-14T16:25:55.771" v="106"/>
            <ac:picMkLst>
              <pc:docMk/>
              <pc:sldMasterMk cId="3972877518" sldId="2147483648"/>
              <pc:sldLayoutMk cId="3121985710" sldId="2147483649"/>
              <ac:picMk id="8" creationId="{BBBA3070-A1D0-B74B-BDC3-EA9FB56133A9}"/>
            </ac:picMkLst>
          </pc:picChg>
        </pc:sldLayoutChg>
        <pc:sldLayoutChg chg="addSp modSp">
          <pc:chgData name="Jesse Ziter" userId="a2aa4224-6c92-44f5-b631-89cec0a99846" providerId="ADAL" clId="{1327B376-FC14-AE4F-9800-A3663E2378F7}" dt="2019-05-14T17:18:33.294" v="141" actId="14861"/>
          <pc:sldLayoutMkLst>
            <pc:docMk/>
            <pc:sldMasterMk cId="3972877518" sldId="2147483648"/>
            <pc:sldLayoutMk cId="1767622846" sldId="2147483650"/>
          </pc:sldLayoutMkLst>
          <pc:spChg chg="mod">
            <ac:chgData name="Jesse Ziter" userId="a2aa4224-6c92-44f5-b631-89cec0a99846" providerId="ADAL" clId="{1327B376-FC14-AE4F-9800-A3663E2378F7}" dt="2019-05-14T17:18:33.294" v="141" actId="14861"/>
            <ac:spMkLst>
              <pc:docMk/>
              <pc:sldMasterMk cId="3972877518" sldId="2147483648"/>
              <pc:sldLayoutMk cId="1767622846" sldId="2147483650"/>
              <ac:spMk id="2" creationId="{00000000-0000-0000-0000-000000000000}"/>
            </ac:spMkLst>
          </pc:spChg>
          <pc:spChg chg="mod">
            <ac:chgData name="Jesse Ziter" userId="a2aa4224-6c92-44f5-b631-89cec0a99846" providerId="ADAL" clId="{1327B376-FC14-AE4F-9800-A3663E2378F7}" dt="2019-05-14T17:17:39.926" v="131" actId="2711"/>
            <ac:spMkLst>
              <pc:docMk/>
              <pc:sldMasterMk cId="3972877518" sldId="2147483648"/>
              <pc:sldLayoutMk cId="1767622846" sldId="2147483650"/>
              <ac:spMk id="3" creationId="{00000000-0000-0000-0000-000000000000}"/>
            </ac:spMkLst>
          </pc:spChg>
          <pc:picChg chg="add mod">
            <ac:chgData name="Jesse Ziter" userId="a2aa4224-6c92-44f5-b631-89cec0a99846" providerId="ADAL" clId="{1327B376-FC14-AE4F-9800-A3663E2378F7}" dt="2019-05-14T17:17:28.164" v="130" actId="167"/>
            <ac:picMkLst>
              <pc:docMk/>
              <pc:sldMasterMk cId="3972877518" sldId="2147483648"/>
              <pc:sldLayoutMk cId="1767622846" sldId="2147483650"/>
              <ac:picMk id="7" creationId="{9110C8F7-8443-3148-9D9A-D74F796F7C8C}"/>
            </ac:picMkLst>
          </pc:picChg>
          <pc:picChg chg="add mod">
            <ac:chgData name="Jesse Ziter" userId="a2aa4224-6c92-44f5-b631-89cec0a99846" providerId="ADAL" clId="{1327B376-FC14-AE4F-9800-A3663E2378F7}" dt="2019-05-14T17:17:23.351" v="129" actId="167"/>
            <ac:picMkLst>
              <pc:docMk/>
              <pc:sldMasterMk cId="3972877518" sldId="2147483648"/>
              <pc:sldLayoutMk cId="1767622846" sldId="2147483650"/>
              <ac:picMk id="9" creationId="{13961140-682F-FA40-8717-A1873A0013B0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BA3070-A1D0-B74B-BDC3-EA9FB5613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8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63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523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10C8F7-8443-3148-9D9A-D74F796F7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61140-682F-FA40-8717-A1873A00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25400" dist="25400" dir="2700000" algn="tl" rotWithShape="0">
              <a:prstClr val="black">
                <a:alpha val="10000"/>
              </a:prstClr>
            </a:outerShdw>
          </a:effectLst>
        </p:spPr>
        <p:txBody>
          <a:bodyPr/>
          <a:lstStyle>
            <a:lvl1pPr>
              <a:defRPr b="1">
                <a:solidFill>
                  <a:srgbClr val="002060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703020202090204" pitchFamily="34" charset="0"/>
              </a:defRPr>
            </a:lvl1pPr>
            <a:lvl2pPr>
              <a:defRPr>
                <a:latin typeface="Trebuchet MS" panose="020B0703020202090204" pitchFamily="34" charset="0"/>
              </a:defRPr>
            </a:lvl2pPr>
            <a:lvl3pPr>
              <a:defRPr>
                <a:latin typeface="Trebuchet MS" panose="020B0703020202090204" pitchFamily="34" charset="0"/>
              </a:defRPr>
            </a:lvl3pPr>
            <a:lvl4pPr>
              <a:defRPr>
                <a:latin typeface="Trebuchet MS" panose="020B0703020202090204" pitchFamily="34" charset="0"/>
              </a:defRPr>
            </a:lvl4pPr>
            <a:lvl5pPr>
              <a:defRPr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762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289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86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354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516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12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523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49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DE618-CA87-4380-A910-9C8C565622F2}" type="datetimeFigureOut">
              <a:rPr lang="en-CA" smtClean="0"/>
              <a:t>2019-05-14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682EC-80D0-4DE4-80B5-65357248E5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28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gn above a body of water&#10;&#10;Description automatically generated">
            <a:extLst>
              <a:ext uri="{FF2B5EF4-FFF2-40B4-BE49-F238E27FC236}">
                <a16:creationId xmlns:a16="http://schemas.microsoft.com/office/drawing/2014/main" id="{635A7B24-6BDC-944D-8D97-C8B87B9F8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77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st brendan crossing the oce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8" y="640118"/>
            <a:ext cx="7509183" cy="55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1E99EA-D6B3-1F4F-B419-1575E87F455B}"/>
              </a:ext>
            </a:extLst>
          </p:cNvPr>
          <p:cNvSpPr>
            <a:spLocks noGrp="1"/>
          </p:cNvSpPr>
          <p:nvPr/>
        </p:nvSpPr>
        <p:spPr>
          <a:xfrm>
            <a:off x="2341408" y="1079653"/>
            <a:ext cx="10515600" cy="13255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1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DEBRIEF</a:t>
            </a:r>
            <a:endParaRPr lang="en-CA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7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67DB-2147-C44B-BB19-493B75BF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riding a wave on a surfboard in the ocean&#10;&#10;Description automatically generated">
            <a:extLst>
              <a:ext uri="{FF2B5EF4-FFF2-40B4-BE49-F238E27FC236}">
                <a16:creationId xmlns:a16="http://schemas.microsoft.com/office/drawing/2014/main" id="{B6F13D4A-DC4F-6E40-A186-A8F7EF6F2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8346"/>
          <a:stretch/>
        </p:blipFill>
        <p:spPr>
          <a:xfrm>
            <a:off x="0" y="-1"/>
            <a:ext cx="12192000" cy="685800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2BFFEE-25BE-D049-AA9C-A086776F3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2533191"/>
            <a:ext cx="6095998" cy="17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6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8FA6-EBB4-4F44-85C8-4E18CCDD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56CA0BA7-8B55-0A4D-9EF2-0875A9961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F66C0-3DE2-3C48-86CC-3C2987FE4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17" y="2599325"/>
            <a:ext cx="5645965" cy="16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38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46324DB-8D71-FD44-831C-8EC9A2C02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92" y="1553535"/>
            <a:ext cx="161211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406E3-CE5B-544E-91F8-B829C7C7323B}"/>
              </a:ext>
            </a:extLst>
          </p:cNvPr>
          <p:cNvSpPr txBox="1"/>
          <p:nvPr/>
        </p:nvSpPr>
        <p:spPr>
          <a:xfrm>
            <a:off x="2851360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2.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Talking to Faculty About Performance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Joel Gagnon</a:t>
            </a:r>
          </a:p>
          <a:p>
            <a:pPr algn="ctr"/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47B64-1D6A-4A4E-AB17-000DA326FCDE}"/>
              </a:ext>
            </a:extLst>
          </p:cNvPr>
          <p:cNvSpPr txBox="1"/>
          <p:nvPr/>
        </p:nvSpPr>
        <p:spPr>
          <a:xfrm>
            <a:off x="632786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1.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Recruiting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Students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Ziad </a:t>
            </a:r>
            <a:r>
              <a:rPr lang="en-US" sz="1400" dirty="0" err="1">
                <a:solidFill>
                  <a:srgbClr val="FFCE00"/>
                </a:solidFill>
                <a:latin typeface="Trebuchet MS" panose="020B0703020202090204" pitchFamily="34" charset="0"/>
              </a:rPr>
              <a:t>Kobti</a:t>
            </a:r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  <a:p>
            <a:pPr algn="ctr"/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A71E8-C8E8-B74A-8F14-B0C623ECE985}"/>
              </a:ext>
            </a:extLst>
          </p:cNvPr>
          <p:cNvSpPr txBox="1"/>
          <p:nvPr/>
        </p:nvSpPr>
        <p:spPr>
          <a:xfrm>
            <a:off x="5069934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3.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Workload Planning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Robin Wright &amp; Rick Caron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0EC1D-FA1E-A947-A6A2-F23C75CCCE1E}"/>
              </a:ext>
            </a:extLst>
          </p:cNvPr>
          <p:cNvSpPr txBox="1"/>
          <p:nvPr/>
        </p:nvSpPr>
        <p:spPr>
          <a:xfrm>
            <a:off x="7288508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4.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International Students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Patti Weir</a:t>
            </a:r>
          </a:p>
          <a:p>
            <a:pPr algn="ctr"/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78991A-48F1-D544-87CD-00E587C90B32}"/>
              </a:ext>
            </a:extLst>
          </p:cNvPr>
          <p:cNvSpPr txBox="1"/>
          <p:nvPr/>
        </p:nvSpPr>
        <p:spPr>
          <a:xfrm>
            <a:off x="9507082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5.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Facilitating and Energizing Research Cultures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Brent Lee &amp; Dan </a:t>
            </a:r>
            <a:r>
              <a:rPr lang="en-US" sz="1400" dirty="0" err="1">
                <a:solidFill>
                  <a:srgbClr val="FFCE00"/>
                </a:solidFill>
                <a:latin typeface="Trebuchet MS" panose="020B0703020202090204" pitchFamily="34" charset="0"/>
              </a:rPr>
              <a:t>Mennill</a:t>
            </a:r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20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st brendan crossing the oce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8" y="640118"/>
            <a:ext cx="7509183" cy="55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1E99EA-D6B3-1F4F-B419-1575E87F455B}"/>
              </a:ext>
            </a:extLst>
          </p:cNvPr>
          <p:cNvSpPr>
            <a:spLocks noGrp="1"/>
          </p:cNvSpPr>
          <p:nvPr/>
        </p:nvSpPr>
        <p:spPr>
          <a:xfrm>
            <a:off x="2341408" y="1079653"/>
            <a:ext cx="10515600" cy="13255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1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DEBRIEF</a:t>
            </a:r>
            <a:endParaRPr lang="en-CA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3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ED87809C-CE89-E642-AA38-33EE6D5C1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7" y="-148728"/>
            <a:ext cx="12203127" cy="700672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663784-2812-F14F-A695-16306C3F1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72" y="2734594"/>
            <a:ext cx="4725455" cy="13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1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8D816-5D0A-244E-A899-C97ED2D77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B1BD3700-C0BA-C34F-86C9-C68B55FD2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DA90D1-5A35-9B43-A2C1-7A7458353709}"/>
              </a:ext>
            </a:extLst>
          </p:cNvPr>
          <p:cNvSpPr/>
          <p:nvPr/>
        </p:nvSpPr>
        <p:spPr>
          <a:xfrm>
            <a:off x="3680456" y="2772890"/>
            <a:ext cx="4831089" cy="139222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B93C6-D7ED-7949-A4A9-71CFCD0A2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61" y="2845707"/>
            <a:ext cx="4737078" cy="139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25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7735C-3B6D-F24E-B847-29885C27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louds in the sky at sunset&#10;&#10;Description automatically generated">
            <a:extLst>
              <a:ext uri="{FF2B5EF4-FFF2-40B4-BE49-F238E27FC236}">
                <a16:creationId xmlns:a16="http://schemas.microsoft.com/office/drawing/2014/main" id="{1FF0BAD1-419D-8E42-A86D-E7DF6E088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C12E1-866E-1B49-9F06-F4B2239EF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15" y="2674386"/>
            <a:ext cx="5135169" cy="15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3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t="6349" b="233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65E91D-6F05-C047-8DF9-7BC289F74CAD}"/>
              </a:ext>
            </a:extLst>
          </p:cNvPr>
          <p:cNvSpPr/>
          <p:nvPr/>
        </p:nvSpPr>
        <p:spPr>
          <a:xfrm>
            <a:off x="3680455" y="2656471"/>
            <a:ext cx="4831089" cy="148245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black sign with white text&#10;&#10;Description automatically generated">
            <a:extLst>
              <a:ext uri="{FF2B5EF4-FFF2-40B4-BE49-F238E27FC236}">
                <a16:creationId xmlns:a16="http://schemas.microsoft.com/office/drawing/2014/main" id="{B33916F2-8284-C246-B5B0-E6125BDB1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74" y="2719071"/>
            <a:ext cx="4831089" cy="14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70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car&#10;&#10;Description automatically generated">
            <a:extLst>
              <a:ext uri="{FF2B5EF4-FFF2-40B4-BE49-F238E27FC236}">
                <a16:creationId xmlns:a16="http://schemas.microsoft.com/office/drawing/2014/main" id="{9B502DFA-F68D-0445-98C4-6775AF7B1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D94BA9-B8E2-9A47-9FB0-3D58478CAE01}"/>
              </a:ext>
            </a:extLst>
          </p:cNvPr>
          <p:cNvSpPr>
            <a:spLocks noGrp="1"/>
          </p:cNvSpPr>
          <p:nvPr/>
        </p:nvSpPr>
        <p:spPr>
          <a:xfrm>
            <a:off x="4901475" y="1019312"/>
            <a:ext cx="8029686" cy="13255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1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Today’s Schedule </a:t>
            </a:r>
            <a:endParaRPr lang="en-C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AD5953-58B1-E542-872A-0F262D3823FD}"/>
              </a:ext>
            </a:extLst>
          </p:cNvPr>
          <p:cNvSpPr>
            <a:spLocks noGrp="1"/>
          </p:cNvSpPr>
          <p:nvPr/>
        </p:nvSpPr>
        <p:spPr>
          <a:xfrm>
            <a:off x="4980364" y="2286111"/>
            <a:ext cx="7950797" cy="3706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latin typeface="Trebuchet MS"/>
              </a:rPr>
              <a:t>Warm Up:  </a:t>
            </a:r>
          </a:p>
          <a:p>
            <a:pPr algn="just"/>
            <a:r>
              <a:rPr lang="en-US" sz="2400" dirty="0"/>
              <a:t>The Deadhead Rollercoaster: Calendar Critique </a:t>
            </a:r>
          </a:p>
          <a:p>
            <a:pPr algn="just"/>
            <a:r>
              <a:rPr lang="en-US" sz="2400" dirty="0"/>
              <a:t>Deadheads Exchange Roundtable 1 </a:t>
            </a:r>
          </a:p>
          <a:p>
            <a:pPr algn="just"/>
            <a:r>
              <a:rPr lang="en-US" sz="2400" i="1" dirty="0"/>
              <a:t>Break</a:t>
            </a:r>
            <a:r>
              <a:rPr lang="en-US" sz="2400" dirty="0"/>
              <a:t> </a:t>
            </a:r>
          </a:p>
          <a:p>
            <a:pPr algn="just"/>
            <a:r>
              <a:rPr lang="en-US" sz="2400" dirty="0"/>
              <a:t>Deadheads Exchange Roundtable 2 </a:t>
            </a:r>
          </a:p>
          <a:p>
            <a:pPr algn="just"/>
            <a:r>
              <a:rPr lang="en-US" sz="2400" i="1" dirty="0"/>
              <a:t>Lunch</a:t>
            </a:r>
            <a:r>
              <a:rPr lang="en-US" sz="2400" dirty="0"/>
              <a:t> </a:t>
            </a:r>
          </a:p>
          <a:p>
            <a:pPr algn="just"/>
            <a:r>
              <a:rPr lang="en-US" sz="2400" dirty="0"/>
              <a:t>WUFA Collective Agreement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976017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Trebuchet MS"/>
              </a:rPr>
              <a:t>Warm-Up...  </a:t>
            </a:r>
            <a:br>
              <a:rPr lang="en-US" sz="3600" dirty="0">
                <a:latin typeface="Trebuchet MS"/>
              </a:rPr>
            </a:br>
            <a:r>
              <a:rPr lang="en-US" sz="3600" dirty="0">
                <a:latin typeface="Trebuchet MS"/>
              </a:rPr>
              <a:t>Deadhead Roles: Perspectives, Policy, Reality 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388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Trebuchet MS"/>
            </a:endParaRPr>
          </a:p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DF2D8-814B-47E2-8365-2D37D64FAB7E}"/>
              </a:ext>
            </a:extLst>
          </p:cNvPr>
          <p:cNvSpPr txBox="1"/>
          <p:nvPr/>
        </p:nvSpPr>
        <p:spPr>
          <a:xfrm>
            <a:off x="276809" y="1645298"/>
            <a:ext cx="11498422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You've been asked to explain your current role to a group of faculty members considering taking on this role some time soon.... </a:t>
            </a:r>
            <a:endParaRPr lang="en-US" sz="280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How would you define the responsibilities of your role? 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On balance, what's worth it about the role? What's not? </a:t>
            </a:r>
          </a:p>
          <a:p>
            <a:pPr marL="285750" indent="-285750">
              <a:buFont typeface="Arial,Sans-Serif"/>
              <a:buChar char="•"/>
            </a:pPr>
            <a:r>
              <a:rPr lang="en-US" sz="2800" dirty="0">
                <a:ea typeface="+mn-lt"/>
                <a:cs typeface="+mn-lt"/>
              </a:rPr>
              <a:t>What do they need to know that they won't find out from anyone who hasn't lived it? 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800" dirty="0">
                <a:ea typeface="+mn-lt"/>
                <a:cs typeface="+mn-lt"/>
              </a:rPr>
              <a:t>Best advice? </a:t>
            </a:r>
            <a:r>
              <a:rPr lang="en-US" sz="2800" dirty="0">
                <a:cs typeface="Calibri"/>
              </a:rPr>
              <a:t> 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081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6F7A-C18F-4882-A831-6A26711D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16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rebuchet MS"/>
              </a:rPr>
              <a:t>Please Proceed to a Table with the Appropriate Tent Card....</a:t>
            </a:r>
            <a:br>
              <a:rPr lang="en-US" dirty="0">
                <a:latin typeface="Trebuchet MS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ADE1-C34D-4833-A317-A1D02DDB6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96" y="1825626"/>
            <a:ext cx="10515600" cy="22052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rebuchet MS"/>
              </a:rPr>
              <a:t>Heads and Directors </a:t>
            </a:r>
          </a:p>
          <a:p>
            <a:r>
              <a:rPr lang="en-US" dirty="0">
                <a:latin typeface="Trebuchet MS"/>
              </a:rPr>
              <a:t>Associate Deans</a:t>
            </a:r>
          </a:p>
          <a:p>
            <a:r>
              <a:rPr lang="en-US" dirty="0">
                <a:latin typeface="Trebuchet MS"/>
              </a:rPr>
              <a:t>Deans </a:t>
            </a:r>
          </a:p>
          <a:p>
            <a:r>
              <a:rPr lang="en-US" dirty="0">
                <a:latin typeface="Trebuchet MS"/>
              </a:rPr>
              <a:t>Library department heads/administrators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5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9795"/>
            <a:ext cx="10515600" cy="3305773"/>
          </a:xfrm>
        </p:spPr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dirty="0"/>
              <a:t>Discussion.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9C8B60-B2FE-ED4C-A92F-AA8BD5B379BB}"/>
              </a:ext>
            </a:extLst>
          </p:cNvPr>
          <p:cNvSpPr>
            <a:spLocks noGrp="1"/>
          </p:cNvSpPr>
          <p:nvPr/>
        </p:nvSpPr>
        <p:spPr>
          <a:xfrm>
            <a:off x="719865" y="442566"/>
            <a:ext cx="10515600" cy="13255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1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Mind the Gap: </a:t>
            </a:r>
          </a:p>
          <a:p>
            <a:pPr algn="ctr"/>
            <a:r>
              <a:rPr lang="en-US" sz="3200" dirty="0"/>
              <a:t>Policy, Reality, and Identity in DEADHEAD Roles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952208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3417" y="1768129"/>
            <a:ext cx="7865165" cy="330577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sz="4500" dirty="0" err="1">
                <a:highlight>
                  <a:srgbClr val="FFCE00"/>
                </a:highlight>
              </a:rPr>
              <a:t>uwindsor.ca</a:t>
            </a:r>
            <a:r>
              <a:rPr lang="en-US" sz="4500" dirty="0">
                <a:highlight>
                  <a:srgbClr val="FFCE00"/>
                </a:highlight>
              </a:rPr>
              <a:t>/provost/cc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rough draft of an academic administrator’s timeline was developed by last year’s DEADHEADs group. Please review at your table. </a:t>
            </a:r>
          </a:p>
          <a:p>
            <a:r>
              <a:rPr lang="en-US" dirty="0"/>
              <a:t>What is missing? </a:t>
            </a:r>
          </a:p>
          <a:p>
            <a:r>
              <a:rPr lang="en-US" dirty="0"/>
              <a:t>What’s unnecessary? </a:t>
            </a:r>
          </a:p>
          <a:p>
            <a:r>
              <a:rPr lang="en-US" dirty="0"/>
              <a:t>What needs correction? </a:t>
            </a:r>
          </a:p>
          <a:p>
            <a:r>
              <a:rPr lang="en-US" dirty="0"/>
              <a:t>Other comments?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9C8B60-B2FE-ED4C-A92F-AA8BD5B379BB}"/>
              </a:ext>
            </a:extLst>
          </p:cNvPr>
          <p:cNvSpPr>
            <a:spLocks noGrp="1"/>
          </p:cNvSpPr>
          <p:nvPr/>
        </p:nvSpPr>
        <p:spPr>
          <a:xfrm>
            <a:off x="719865" y="442566"/>
            <a:ext cx="10515600" cy="13255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1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Calendar Critique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942253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1E9C0-475F-A345-BC07-3408F4A2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in front of a body of water&#10;&#10;Description automatically generated">
            <a:extLst>
              <a:ext uri="{FF2B5EF4-FFF2-40B4-BE49-F238E27FC236}">
                <a16:creationId xmlns:a16="http://schemas.microsoft.com/office/drawing/2014/main" id="{2370D149-1363-714C-B648-CCE75F325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4" b="11102"/>
          <a:stretch/>
        </p:blipFill>
        <p:spPr>
          <a:xfrm>
            <a:off x="0" y="0"/>
            <a:ext cx="12192000" cy="6858000"/>
          </a:xfr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BFCBB6BF-915A-5348-BB4B-D13311999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1344706" y="5088368"/>
            <a:ext cx="4778860" cy="14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41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46324DB-8D71-FD44-831C-8EC9A2C02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92" y="1553535"/>
            <a:ext cx="161211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406E3-CE5B-544E-91F8-B829C7C7323B}"/>
              </a:ext>
            </a:extLst>
          </p:cNvPr>
          <p:cNvSpPr txBox="1"/>
          <p:nvPr/>
        </p:nvSpPr>
        <p:spPr>
          <a:xfrm>
            <a:off x="2877227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2.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Team Building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and Dynamics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James </a:t>
            </a:r>
            <a:r>
              <a:rPr lang="en-US" sz="1400" dirty="0" err="1">
                <a:solidFill>
                  <a:srgbClr val="FFCE00"/>
                </a:solidFill>
                <a:latin typeface="Trebuchet MS" panose="020B0703020202090204" pitchFamily="34" charset="0"/>
              </a:rPr>
              <a:t>Gauld</a:t>
            </a:r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  <a:p>
            <a:pPr algn="ctr"/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47B64-1D6A-4A4E-AB17-000DA326FCDE}"/>
              </a:ext>
            </a:extLst>
          </p:cNvPr>
          <p:cNvSpPr txBox="1"/>
          <p:nvPr/>
        </p:nvSpPr>
        <p:spPr>
          <a:xfrm>
            <a:off x="658653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1.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Maximizing Faculty Service and Engagement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Shelagh Towson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A71E8-C8E8-B74A-8F14-B0C623ECE985}"/>
              </a:ext>
            </a:extLst>
          </p:cNvPr>
          <p:cNvSpPr txBox="1"/>
          <p:nvPr/>
        </p:nvSpPr>
        <p:spPr>
          <a:xfrm>
            <a:off x="5095801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3.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Student Engagement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Dora Cavallo-</a:t>
            </a:r>
            <a:r>
              <a:rPr lang="en-US" sz="1400" dirty="0" err="1">
                <a:solidFill>
                  <a:srgbClr val="FFCE00"/>
                </a:solidFill>
                <a:latin typeface="Trebuchet MS" panose="020B0703020202090204" pitchFamily="34" charset="0"/>
              </a:rPr>
              <a:t>Medved</a:t>
            </a:r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  <a:p>
            <a:pPr algn="ctr"/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0EC1D-FA1E-A947-A6A2-F23C75CCCE1E}"/>
              </a:ext>
            </a:extLst>
          </p:cNvPr>
          <p:cNvSpPr txBox="1"/>
          <p:nvPr/>
        </p:nvSpPr>
        <p:spPr>
          <a:xfrm>
            <a:off x="7314375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4.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Time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 Management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Linda Patrick</a:t>
            </a:r>
          </a:p>
          <a:p>
            <a:pPr algn="ctr"/>
            <a:endParaRPr lang="en-US" sz="1400" dirty="0">
              <a:solidFill>
                <a:srgbClr val="FFCE00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78991A-48F1-D544-87CD-00E587C90B32}"/>
              </a:ext>
            </a:extLst>
          </p:cNvPr>
          <p:cNvSpPr txBox="1"/>
          <p:nvPr/>
        </p:nvSpPr>
        <p:spPr>
          <a:xfrm>
            <a:off x="9532949" y="2199866"/>
            <a:ext cx="2052132" cy="201168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CE00"/>
                </a:solidFill>
                <a:latin typeface="Trebuchet MS" panose="020B0703020202090204" pitchFamily="34" charset="0"/>
              </a:rPr>
              <a:t>5.</a:t>
            </a:r>
            <a:endParaRPr lang="en-US" sz="1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rebuchet MS" panose="020B0703020202090204" pitchFamily="34" charset="0"/>
              </a:rPr>
              <a:t>Indigenization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1400" dirty="0">
                <a:solidFill>
                  <a:srgbClr val="FFCE00"/>
                </a:solidFill>
                <a:latin typeface="Trebuchet MS" panose="020B0703020202090204" pitchFamily="34" charset="0"/>
              </a:rPr>
              <a:t>Bev Jacobs and Chris Waters</a:t>
            </a:r>
          </a:p>
        </p:txBody>
      </p:sp>
    </p:spTree>
    <p:extLst>
      <p:ext uri="{BB962C8B-B14F-4D97-AF65-F5344CB8AC3E}">
        <p14:creationId xmlns:p14="http://schemas.microsoft.com/office/powerpoint/2010/main" val="2056751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245</Words>
  <Application>Microsoft Office PowerPoint</Application>
  <PresentationFormat>Widescreen</PresentationFormat>
  <Paragraphs>92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Warm-Up...   Deadhead Roles: Perspectives, Policy, Reality </vt:lpstr>
      <vt:lpstr>Please Proceed to a Table with the Appropriate Tent Card....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Deadheads 2019</dc:title>
  <dc:creator>Beverley Hamilton</dc:creator>
  <cp:lastModifiedBy>Jesse Ziter</cp:lastModifiedBy>
  <cp:revision>124</cp:revision>
  <dcterms:created xsi:type="dcterms:W3CDTF">2019-05-09T17:53:20Z</dcterms:created>
  <dcterms:modified xsi:type="dcterms:W3CDTF">2019-05-15T01:55:37Z</dcterms:modified>
</cp:coreProperties>
</file>