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 type="screen16x9"/>
  <p:notesSz cx="6858000" cy="9144000"/>
  <p:embeddedFontLst>
    <p:embeddedFont>
      <p:font typeface="DM Serif Display" panose="020B0604020202020204" charset="0"/>
      <p:regular r:id="rId18"/>
      <p:italic r:id="rId19"/>
    </p:embeddedFont>
    <p:embeddedFont>
      <p:font typeface="Karla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D76B2E70-A0CC-468A-9C51-F8430F5512B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</p14:sldIdLst>
        </p14:section>
      </p14:section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hknkSe566wuRDgtcvzJAd0EVSR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6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Datta" userId="1a143f89-f5fd-4430-9a5c-eac6813df6bc" providerId="ADAL" clId="{8B9D810B-D21C-40FB-8B10-9E0160C04F27}"/>
    <pc:docChg chg="addSection">
      <pc:chgData name="Dana Datta" userId="1a143f89-f5fd-4430-9a5c-eac6813df6bc" providerId="ADAL" clId="{8B9D810B-D21C-40FB-8B10-9E0160C04F27}" dt="2021-09-02T23:59:01.908" v="0" actId="1123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eb6b9f85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eb6b9f85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b6b9f85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eb6b9f85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90ebd03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90ebd03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flaticon.com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reepik.com/" TargetMode="External"/><Relationship Id="rId9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0900" y="2715863"/>
            <a:ext cx="40005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550" y="184925"/>
            <a:ext cx="3262450" cy="25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913" y="-438012"/>
            <a:ext cx="240982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910775" y="206125"/>
            <a:ext cx="4339950" cy="31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941800" y="2746450"/>
            <a:ext cx="1733750" cy="39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2"/>
          <p:cNvSpPr txBox="1">
            <a:spLocks noGrp="1"/>
          </p:cNvSpPr>
          <p:nvPr>
            <p:ph type="ctrTitle"/>
          </p:nvPr>
        </p:nvSpPr>
        <p:spPr>
          <a:xfrm>
            <a:off x="953325" y="1452750"/>
            <a:ext cx="72375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52"/>
          <p:cNvSpPr txBox="1">
            <a:spLocks noGrp="1"/>
          </p:cNvSpPr>
          <p:nvPr>
            <p:ph type="subTitle" idx="1"/>
          </p:nvPr>
        </p:nvSpPr>
        <p:spPr>
          <a:xfrm>
            <a:off x="1540125" y="3266850"/>
            <a:ext cx="60639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_2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1"/>
          <p:cNvSpPr txBox="1">
            <a:spLocks noGrp="1"/>
          </p:cNvSpPr>
          <p:nvPr>
            <p:ph type="title"/>
          </p:nvPr>
        </p:nvSpPr>
        <p:spPr>
          <a:xfrm>
            <a:off x="1986650" y="1320539"/>
            <a:ext cx="258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61"/>
          <p:cNvSpPr txBox="1">
            <a:spLocks noGrp="1"/>
          </p:cNvSpPr>
          <p:nvPr>
            <p:ph type="subTitle" idx="1"/>
          </p:nvPr>
        </p:nvSpPr>
        <p:spPr>
          <a:xfrm>
            <a:off x="1986650" y="1678422"/>
            <a:ext cx="258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1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1"/>
          <p:cNvSpPr txBox="1">
            <a:spLocks noGrp="1"/>
          </p:cNvSpPr>
          <p:nvPr>
            <p:ph type="title" idx="3"/>
          </p:nvPr>
        </p:nvSpPr>
        <p:spPr>
          <a:xfrm>
            <a:off x="1986651" y="2410101"/>
            <a:ext cx="258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61"/>
          <p:cNvSpPr txBox="1">
            <a:spLocks noGrp="1"/>
          </p:cNvSpPr>
          <p:nvPr>
            <p:ph type="subTitle" idx="4"/>
          </p:nvPr>
        </p:nvSpPr>
        <p:spPr>
          <a:xfrm>
            <a:off x="1986650" y="2767984"/>
            <a:ext cx="258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1"/>
          <p:cNvSpPr txBox="1">
            <a:spLocks noGrp="1"/>
          </p:cNvSpPr>
          <p:nvPr>
            <p:ph type="title" idx="5"/>
          </p:nvPr>
        </p:nvSpPr>
        <p:spPr>
          <a:xfrm>
            <a:off x="1986652" y="3499639"/>
            <a:ext cx="2588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61"/>
          <p:cNvSpPr txBox="1">
            <a:spLocks noGrp="1"/>
          </p:cNvSpPr>
          <p:nvPr>
            <p:ph type="subTitle" idx="6"/>
          </p:nvPr>
        </p:nvSpPr>
        <p:spPr>
          <a:xfrm>
            <a:off x="1986650" y="3857531"/>
            <a:ext cx="258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3282886">
            <a:off x="8609178" y="2736320"/>
            <a:ext cx="1774245" cy="403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797200" y="294118"/>
            <a:ext cx="2504350" cy="1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500000">
            <a:off x="-1570436" y="1705650"/>
            <a:ext cx="3031284" cy="217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2"/>
          <p:cNvSpPr txBox="1">
            <a:spLocks noGrp="1"/>
          </p:cNvSpPr>
          <p:nvPr>
            <p:ph type="title"/>
          </p:nvPr>
        </p:nvSpPr>
        <p:spPr>
          <a:xfrm>
            <a:off x="713225" y="2423575"/>
            <a:ext cx="2574900" cy="20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3"/>
          <p:cNvSpPr txBox="1">
            <a:spLocks noGrp="1"/>
          </p:cNvSpPr>
          <p:nvPr>
            <p:ph type="body" idx="1"/>
          </p:nvPr>
        </p:nvSpPr>
        <p:spPr>
          <a:xfrm>
            <a:off x="783350" y="3405826"/>
            <a:ext cx="35565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63"/>
          <p:cNvSpPr txBox="1">
            <a:spLocks noGrp="1"/>
          </p:cNvSpPr>
          <p:nvPr>
            <p:ph type="body" idx="2"/>
          </p:nvPr>
        </p:nvSpPr>
        <p:spPr>
          <a:xfrm>
            <a:off x="4804123" y="3405826"/>
            <a:ext cx="3556500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63"/>
          <p:cNvSpPr txBox="1">
            <a:spLocks noGrp="1"/>
          </p:cNvSpPr>
          <p:nvPr>
            <p:ph type="title" idx="3"/>
          </p:nvPr>
        </p:nvSpPr>
        <p:spPr>
          <a:xfrm>
            <a:off x="783498" y="2994425"/>
            <a:ext cx="355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114" name="Google Shape;114;p63"/>
          <p:cNvSpPr txBox="1">
            <a:spLocks noGrp="1"/>
          </p:cNvSpPr>
          <p:nvPr>
            <p:ph type="title" idx="4"/>
          </p:nvPr>
        </p:nvSpPr>
        <p:spPr>
          <a:xfrm>
            <a:off x="4804112" y="2994425"/>
            <a:ext cx="355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pic>
        <p:nvPicPr>
          <p:cNvPr id="115" name="Google Shape;115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883875" y="3124800"/>
            <a:ext cx="2192100" cy="4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512">
            <a:off x="-592450" y="1481750"/>
            <a:ext cx="1730375" cy="159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98519">
            <a:off x="-1548411" y="388075"/>
            <a:ext cx="3031283" cy="217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725325" y="598500"/>
            <a:ext cx="2131150" cy="16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4"/>
          <p:cNvSpPr txBox="1">
            <a:spLocks noGrp="1"/>
          </p:cNvSpPr>
          <p:nvPr>
            <p:ph type="title" hasCustomPrompt="1"/>
          </p:nvPr>
        </p:nvSpPr>
        <p:spPr>
          <a:xfrm>
            <a:off x="1763725" y="1623625"/>
            <a:ext cx="5616600" cy="14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64"/>
          <p:cNvSpPr txBox="1">
            <a:spLocks noGrp="1"/>
          </p:cNvSpPr>
          <p:nvPr>
            <p:ph type="body" idx="1"/>
          </p:nvPr>
        </p:nvSpPr>
        <p:spPr>
          <a:xfrm>
            <a:off x="1763725" y="3030275"/>
            <a:ext cx="56166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122" name="Google Shape;122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921375" y="-318275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9275" y="2964150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30805">
            <a:off x="7413023" y="1140648"/>
            <a:ext cx="1572004" cy="381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9700" y="3236551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3243911" y="-457212"/>
            <a:ext cx="2372929" cy="18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8">
            <a:off x="6656995" y="2324373"/>
            <a:ext cx="2002458" cy="4559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5"/>
          <p:cNvSpPr txBox="1">
            <a:spLocks noGrp="1"/>
          </p:cNvSpPr>
          <p:nvPr>
            <p:ph type="title"/>
          </p:nvPr>
        </p:nvSpPr>
        <p:spPr>
          <a:xfrm>
            <a:off x="4425363" y="1553350"/>
            <a:ext cx="36411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0" name="Google Shape;130;p65"/>
          <p:cNvSpPr txBox="1">
            <a:spLocks noGrp="1"/>
          </p:cNvSpPr>
          <p:nvPr>
            <p:ph type="body" idx="1"/>
          </p:nvPr>
        </p:nvSpPr>
        <p:spPr>
          <a:xfrm>
            <a:off x="4425363" y="2155250"/>
            <a:ext cx="3641100" cy="14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31" name="Google Shape;131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883291">
            <a:off x="6999497" y="-193181"/>
            <a:ext cx="2569104" cy="147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4500" y="3985688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938" y="-168258"/>
            <a:ext cx="1840875" cy="178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576" y="-881358"/>
            <a:ext cx="2386824" cy="4381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6"/>
          <p:cNvSpPr txBox="1">
            <a:spLocks noGrp="1"/>
          </p:cNvSpPr>
          <p:nvPr>
            <p:ph type="title"/>
          </p:nvPr>
        </p:nvSpPr>
        <p:spPr>
          <a:xfrm>
            <a:off x="909475" y="1794475"/>
            <a:ext cx="2169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" name="Google Shape;137;p66"/>
          <p:cNvSpPr txBox="1">
            <a:spLocks noGrp="1"/>
          </p:cNvSpPr>
          <p:nvPr>
            <p:ph type="subTitle" idx="1"/>
          </p:nvPr>
        </p:nvSpPr>
        <p:spPr>
          <a:xfrm>
            <a:off x="909475" y="2193600"/>
            <a:ext cx="2169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6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6"/>
          <p:cNvSpPr txBox="1">
            <a:spLocks noGrp="1"/>
          </p:cNvSpPr>
          <p:nvPr>
            <p:ph type="title" idx="3"/>
          </p:nvPr>
        </p:nvSpPr>
        <p:spPr>
          <a:xfrm>
            <a:off x="3487175" y="1794475"/>
            <a:ext cx="2169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66"/>
          <p:cNvSpPr txBox="1">
            <a:spLocks noGrp="1"/>
          </p:cNvSpPr>
          <p:nvPr>
            <p:ph type="subTitle" idx="4"/>
          </p:nvPr>
        </p:nvSpPr>
        <p:spPr>
          <a:xfrm>
            <a:off x="3487175" y="2193600"/>
            <a:ext cx="2169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6"/>
          <p:cNvSpPr txBox="1">
            <a:spLocks noGrp="1"/>
          </p:cNvSpPr>
          <p:nvPr>
            <p:ph type="title" idx="5"/>
          </p:nvPr>
        </p:nvSpPr>
        <p:spPr>
          <a:xfrm>
            <a:off x="909475" y="3441975"/>
            <a:ext cx="2169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p66"/>
          <p:cNvSpPr txBox="1">
            <a:spLocks noGrp="1"/>
          </p:cNvSpPr>
          <p:nvPr>
            <p:ph type="subTitle" idx="6"/>
          </p:nvPr>
        </p:nvSpPr>
        <p:spPr>
          <a:xfrm>
            <a:off x="909475" y="3841100"/>
            <a:ext cx="2169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6"/>
          <p:cNvSpPr txBox="1">
            <a:spLocks noGrp="1"/>
          </p:cNvSpPr>
          <p:nvPr>
            <p:ph type="title" idx="7"/>
          </p:nvPr>
        </p:nvSpPr>
        <p:spPr>
          <a:xfrm>
            <a:off x="3487176" y="3441975"/>
            <a:ext cx="2169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p66"/>
          <p:cNvSpPr txBox="1">
            <a:spLocks noGrp="1"/>
          </p:cNvSpPr>
          <p:nvPr>
            <p:ph type="subTitle" idx="8"/>
          </p:nvPr>
        </p:nvSpPr>
        <p:spPr>
          <a:xfrm>
            <a:off x="3487175" y="3841100"/>
            <a:ext cx="2169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6"/>
          <p:cNvSpPr txBox="1">
            <a:spLocks noGrp="1"/>
          </p:cNvSpPr>
          <p:nvPr>
            <p:ph type="title" idx="9"/>
          </p:nvPr>
        </p:nvSpPr>
        <p:spPr>
          <a:xfrm>
            <a:off x="6064875" y="1794475"/>
            <a:ext cx="2169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66"/>
          <p:cNvSpPr txBox="1">
            <a:spLocks noGrp="1"/>
          </p:cNvSpPr>
          <p:nvPr>
            <p:ph type="subTitle" idx="13"/>
          </p:nvPr>
        </p:nvSpPr>
        <p:spPr>
          <a:xfrm>
            <a:off x="6064875" y="2193600"/>
            <a:ext cx="2169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6"/>
          <p:cNvSpPr txBox="1">
            <a:spLocks noGrp="1"/>
          </p:cNvSpPr>
          <p:nvPr>
            <p:ph type="title" idx="14"/>
          </p:nvPr>
        </p:nvSpPr>
        <p:spPr>
          <a:xfrm>
            <a:off x="6064875" y="3441975"/>
            <a:ext cx="2169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66"/>
          <p:cNvSpPr txBox="1">
            <a:spLocks noGrp="1"/>
          </p:cNvSpPr>
          <p:nvPr>
            <p:ph type="subTitle" idx="15"/>
          </p:nvPr>
        </p:nvSpPr>
        <p:spPr>
          <a:xfrm>
            <a:off x="6064875" y="3841100"/>
            <a:ext cx="2169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0059469">
            <a:off x="-250407" y="191408"/>
            <a:ext cx="1320763" cy="320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-327025" y="-99117"/>
            <a:ext cx="1179500" cy="152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">
            <a:off x="7978008" y="2558906"/>
            <a:ext cx="1796434" cy="409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7"/>
          <p:cNvSpPr txBox="1">
            <a:spLocks noGrp="1"/>
          </p:cNvSpPr>
          <p:nvPr>
            <p:ph type="title"/>
          </p:nvPr>
        </p:nvSpPr>
        <p:spPr>
          <a:xfrm>
            <a:off x="713225" y="1899125"/>
            <a:ext cx="253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4" name="Google Shape;154;p67"/>
          <p:cNvSpPr txBox="1">
            <a:spLocks noGrp="1"/>
          </p:cNvSpPr>
          <p:nvPr>
            <p:ph type="subTitle" idx="1"/>
          </p:nvPr>
        </p:nvSpPr>
        <p:spPr>
          <a:xfrm>
            <a:off x="713225" y="2298242"/>
            <a:ext cx="25377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7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7"/>
          <p:cNvSpPr txBox="1">
            <a:spLocks noGrp="1"/>
          </p:cNvSpPr>
          <p:nvPr>
            <p:ph type="title" idx="3"/>
          </p:nvPr>
        </p:nvSpPr>
        <p:spPr>
          <a:xfrm>
            <a:off x="5893076" y="2888525"/>
            <a:ext cx="253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67"/>
          <p:cNvSpPr txBox="1">
            <a:spLocks noGrp="1"/>
          </p:cNvSpPr>
          <p:nvPr>
            <p:ph type="subTitle" idx="4"/>
          </p:nvPr>
        </p:nvSpPr>
        <p:spPr>
          <a:xfrm>
            <a:off x="5893075" y="3287642"/>
            <a:ext cx="25377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7734125" y="981213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-2150" y="3753987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7557911" y="-473000"/>
            <a:ext cx="2372929" cy="18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597377">
            <a:off x="6083001" y="-2198807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799990">
            <a:off x="-984822" y="704320"/>
            <a:ext cx="1774244" cy="403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8"/>
          <p:cNvSpPr txBox="1">
            <a:spLocks noGrp="1"/>
          </p:cNvSpPr>
          <p:nvPr>
            <p:ph type="subTitle" idx="1"/>
          </p:nvPr>
        </p:nvSpPr>
        <p:spPr>
          <a:xfrm>
            <a:off x="727575" y="2064075"/>
            <a:ext cx="3672300" cy="2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6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68"/>
          <p:cNvSpPr txBox="1">
            <a:spLocks noGrp="1"/>
          </p:cNvSpPr>
          <p:nvPr>
            <p:ph type="subTitle" idx="2"/>
          </p:nvPr>
        </p:nvSpPr>
        <p:spPr>
          <a:xfrm>
            <a:off x="4729750" y="2064075"/>
            <a:ext cx="3701100" cy="20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167" name="Google Shape;167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698700" y="376250"/>
            <a:ext cx="1812850" cy="14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093575" y="70425"/>
            <a:ext cx="1209425" cy="15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7">
            <a:off x="2889925" y="3276801"/>
            <a:ext cx="1271700" cy="308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8">
            <a:off x="4467345" y="3044473"/>
            <a:ext cx="2002458" cy="4559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9"/>
          <p:cNvSpPr txBox="1">
            <a:spLocks noGrp="1"/>
          </p:cNvSpPr>
          <p:nvPr>
            <p:ph type="title"/>
          </p:nvPr>
        </p:nvSpPr>
        <p:spPr>
          <a:xfrm>
            <a:off x="2349850" y="730000"/>
            <a:ext cx="4444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3" name="Google Shape;173;p69"/>
          <p:cNvSpPr txBox="1">
            <a:spLocks noGrp="1"/>
          </p:cNvSpPr>
          <p:nvPr>
            <p:ph type="subTitle" idx="1"/>
          </p:nvPr>
        </p:nvSpPr>
        <p:spPr>
          <a:xfrm>
            <a:off x="2349875" y="1291600"/>
            <a:ext cx="44445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24242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9"/>
          <p:cNvSpPr txBox="1">
            <a:spLocks noGrp="1"/>
          </p:cNvSpPr>
          <p:nvPr>
            <p:ph type="title" idx="2"/>
          </p:nvPr>
        </p:nvSpPr>
        <p:spPr>
          <a:xfrm>
            <a:off x="2349850" y="2062050"/>
            <a:ext cx="4444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5" name="Google Shape;175;p69"/>
          <p:cNvSpPr txBox="1">
            <a:spLocks noGrp="1"/>
          </p:cNvSpPr>
          <p:nvPr>
            <p:ph type="subTitle" idx="3"/>
          </p:nvPr>
        </p:nvSpPr>
        <p:spPr>
          <a:xfrm>
            <a:off x="2349875" y="2623650"/>
            <a:ext cx="44445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24242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9"/>
          <p:cNvSpPr txBox="1">
            <a:spLocks noGrp="1"/>
          </p:cNvSpPr>
          <p:nvPr>
            <p:ph type="title" idx="4"/>
          </p:nvPr>
        </p:nvSpPr>
        <p:spPr>
          <a:xfrm>
            <a:off x="2349850" y="3394100"/>
            <a:ext cx="4444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7" name="Google Shape;177;p69"/>
          <p:cNvSpPr txBox="1">
            <a:spLocks noGrp="1"/>
          </p:cNvSpPr>
          <p:nvPr>
            <p:ph type="subTitle" idx="5"/>
          </p:nvPr>
        </p:nvSpPr>
        <p:spPr>
          <a:xfrm>
            <a:off x="2349875" y="3955700"/>
            <a:ext cx="44445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24242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78" name="Google Shape;178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7" flipH="1">
            <a:off x="25048" y="82573"/>
            <a:ext cx="1572004" cy="381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778591">
            <a:off x="-1087250" y="975950"/>
            <a:ext cx="3084300" cy="2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6969861" y="3334438"/>
            <a:ext cx="2372929" cy="18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302250" y="2628225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">
            <a:off x="7340345" y="292123"/>
            <a:ext cx="2002458" cy="4559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0"/>
          <p:cNvSpPr txBox="1">
            <a:spLocks noGrp="1"/>
          </p:cNvSpPr>
          <p:nvPr>
            <p:ph type="subTitle" idx="1"/>
          </p:nvPr>
        </p:nvSpPr>
        <p:spPr>
          <a:xfrm>
            <a:off x="2640050" y="2283675"/>
            <a:ext cx="38637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86" name="Google Shape;18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3883295" flipH="1">
            <a:off x="183142" y="3147922"/>
            <a:ext cx="2309974" cy="132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624" y="1801283"/>
            <a:ext cx="1655192" cy="160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639246" flipH="1">
            <a:off x="-112326" y="-148575"/>
            <a:ext cx="1733751" cy="39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057767" flipH="1">
            <a:off x="7202025" y="1933876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2325" y="1217667"/>
            <a:ext cx="2386824" cy="4381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3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19" name="Google Shape;1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7018400" y="-1769425"/>
            <a:ext cx="1733750" cy="39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2143088" y="1694737"/>
            <a:ext cx="3538475" cy="20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0725" y="2721400"/>
            <a:ext cx="1666150" cy="16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1"/>
          <p:cNvSpPr txBox="1">
            <a:spLocks noGrp="1"/>
          </p:cNvSpPr>
          <p:nvPr>
            <p:ph type="subTitle" idx="1"/>
          </p:nvPr>
        </p:nvSpPr>
        <p:spPr>
          <a:xfrm>
            <a:off x="1729425" y="1735225"/>
            <a:ext cx="56850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7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9160750">
            <a:off x="7533060" y="-626757"/>
            <a:ext cx="2002458" cy="455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859426">
            <a:off x="-1146437" y="1931239"/>
            <a:ext cx="2569104" cy="147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1139" y="1469895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1511861" y="3483875"/>
            <a:ext cx="4008350" cy="28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134819">
            <a:off x="8170864" y="1156945"/>
            <a:ext cx="1924050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2"/>
          <p:cNvSpPr txBox="1">
            <a:spLocks noGrp="1"/>
          </p:cNvSpPr>
          <p:nvPr>
            <p:ph type="title"/>
          </p:nvPr>
        </p:nvSpPr>
        <p:spPr>
          <a:xfrm>
            <a:off x="909400" y="3204375"/>
            <a:ext cx="216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72"/>
          <p:cNvSpPr txBox="1">
            <a:spLocks noGrp="1"/>
          </p:cNvSpPr>
          <p:nvPr>
            <p:ph type="subTitle" idx="1"/>
          </p:nvPr>
        </p:nvSpPr>
        <p:spPr>
          <a:xfrm>
            <a:off x="909400" y="3603500"/>
            <a:ext cx="2169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2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2"/>
          <p:cNvSpPr txBox="1">
            <a:spLocks noGrp="1"/>
          </p:cNvSpPr>
          <p:nvPr>
            <p:ph type="title" idx="3"/>
          </p:nvPr>
        </p:nvSpPr>
        <p:spPr>
          <a:xfrm>
            <a:off x="3487101" y="3204375"/>
            <a:ext cx="216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4" name="Google Shape;204;p72"/>
          <p:cNvSpPr txBox="1">
            <a:spLocks noGrp="1"/>
          </p:cNvSpPr>
          <p:nvPr>
            <p:ph type="subTitle" idx="4"/>
          </p:nvPr>
        </p:nvSpPr>
        <p:spPr>
          <a:xfrm>
            <a:off x="3487100" y="3603500"/>
            <a:ext cx="2169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72"/>
          <p:cNvSpPr txBox="1">
            <a:spLocks noGrp="1"/>
          </p:cNvSpPr>
          <p:nvPr>
            <p:ph type="title" idx="5"/>
          </p:nvPr>
        </p:nvSpPr>
        <p:spPr>
          <a:xfrm>
            <a:off x="6064802" y="3204375"/>
            <a:ext cx="216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72"/>
          <p:cNvSpPr txBox="1">
            <a:spLocks noGrp="1"/>
          </p:cNvSpPr>
          <p:nvPr>
            <p:ph type="subTitle" idx="6"/>
          </p:nvPr>
        </p:nvSpPr>
        <p:spPr>
          <a:xfrm>
            <a:off x="6064800" y="3603500"/>
            <a:ext cx="2169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07" name="Google Shape;207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365525" y="4494600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8218200" y="3327325"/>
            <a:ext cx="1659025" cy="15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355986">
            <a:off x="-232067" y="311450"/>
            <a:ext cx="1328784" cy="322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611223">
            <a:off x="2644600" y="4491875"/>
            <a:ext cx="2835150" cy="20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8">
            <a:off x="7571045" y="-1740127"/>
            <a:ext cx="2002458" cy="4559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3"/>
          <p:cNvSpPr txBox="1">
            <a:spLocks noGrp="1"/>
          </p:cNvSpPr>
          <p:nvPr>
            <p:ph type="subTitle" idx="1"/>
          </p:nvPr>
        </p:nvSpPr>
        <p:spPr>
          <a:xfrm>
            <a:off x="1275750" y="2296400"/>
            <a:ext cx="2906100" cy="1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15" name="Google Shape;215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665182" flipH="1">
            <a:off x="7579958" y="1446998"/>
            <a:ext cx="1492285" cy="361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8732">
            <a:off x="-796229" y="377347"/>
            <a:ext cx="2002458" cy="45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801" y="222617"/>
            <a:ext cx="2386824" cy="4381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4"/>
          <p:cNvSpPr txBox="1">
            <a:spLocks noGrp="1"/>
          </p:cNvSpPr>
          <p:nvPr>
            <p:ph type="ctrTitle"/>
          </p:nvPr>
        </p:nvSpPr>
        <p:spPr>
          <a:xfrm>
            <a:off x="2733325" y="539500"/>
            <a:ext cx="36774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0" name="Google Shape;220;p74"/>
          <p:cNvSpPr txBox="1">
            <a:spLocks noGrp="1"/>
          </p:cNvSpPr>
          <p:nvPr>
            <p:ph type="subTitle" idx="1"/>
          </p:nvPr>
        </p:nvSpPr>
        <p:spPr>
          <a:xfrm>
            <a:off x="2733375" y="1531350"/>
            <a:ext cx="36774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74"/>
          <p:cNvSpPr txBox="1"/>
          <p:nvPr/>
        </p:nvSpPr>
        <p:spPr>
          <a:xfrm>
            <a:off x="2733175" y="3270700"/>
            <a:ext cx="36777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</a:t>
            </a:r>
            <a:r>
              <a:rPr lang="en"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: This presentation template was created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</a:t>
            </a:r>
            <a:r>
              <a:rPr lang="en"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including icons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and infographics &amp; images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  <a:endParaRPr sz="1200" b="0" i="0" u="none" strike="noStrike" cap="none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22" name="Google Shape;222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590765" y="1291116"/>
            <a:ext cx="2786538" cy="21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389693" y="193321"/>
            <a:ext cx="2058291" cy="19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-989076" y="3091849"/>
            <a:ext cx="4033303" cy="28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546973">
            <a:off x="7590178" y="1978886"/>
            <a:ext cx="1674669" cy="381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665179">
            <a:off x="6799174" y="-791526"/>
            <a:ext cx="1769485" cy="4292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9305281">
            <a:off x="6956225" y="-36025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399999">
            <a:off x="6172375" y="658451"/>
            <a:ext cx="3810950" cy="27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">
            <a:off x="155678" y="1026170"/>
            <a:ext cx="1774244" cy="4039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178600" y="160768"/>
            <a:ext cx="2504350" cy="1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956358">
            <a:off x="5559239" y="-1676283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32425" y="2105999"/>
            <a:ext cx="2786538" cy="216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119786" y="3372335"/>
            <a:ext cx="2058291" cy="19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6645600" y="3698050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 flipH="1">
            <a:off x="7220750" y="3593750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58732">
            <a:off x="-399179" y="-654803"/>
            <a:ext cx="2002458" cy="4559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title" idx="2"/>
          </p:nvPr>
        </p:nvSpPr>
        <p:spPr>
          <a:xfrm>
            <a:off x="1002333" y="1308750"/>
            <a:ext cx="1936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title" idx="3"/>
          </p:nvPr>
        </p:nvSpPr>
        <p:spPr>
          <a:xfrm>
            <a:off x="713225" y="1792596"/>
            <a:ext cx="25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54"/>
          <p:cNvSpPr txBox="1">
            <a:spLocks noGrp="1"/>
          </p:cNvSpPr>
          <p:nvPr>
            <p:ph type="subTitle" idx="1"/>
          </p:nvPr>
        </p:nvSpPr>
        <p:spPr>
          <a:xfrm>
            <a:off x="713225" y="2191724"/>
            <a:ext cx="251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title" idx="4"/>
          </p:nvPr>
        </p:nvSpPr>
        <p:spPr>
          <a:xfrm>
            <a:off x="3603694" y="1308750"/>
            <a:ext cx="1936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title" idx="5"/>
          </p:nvPr>
        </p:nvSpPr>
        <p:spPr>
          <a:xfrm>
            <a:off x="3314587" y="1792596"/>
            <a:ext cx="25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subTitle" idx="6"/>
          </p:nvPr>
        </p:nvSpPr>
        <p:spPr>
          <a:xfrm>
            <a:off x="3314590" y="2191724"/>
            <a:ext cx="251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title" idx="7"/>
          </p:nvPr>
        </p:nvSpPr>
        <p:spPr>
          <a:xfrm>
            <a:off x="6205058" y="1308750"/>
            <a:ext cx="1936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title" idx="8"/>
          </p:nvPr>
        </p:nvSpPr>
        <p:spPr>
          <a:xfrm>
            <a:off x="5915950" y="1792597"/>
            <a:ext cx="25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ubTitle" idx="9"/>
          </p:nvPr>
        </p:nvSpPr>
        <p:spPr>
          <a:xfrm>
            <a:off x="5915954" y="2191724"/>
            <a:ext cx="251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4"/>
          <p:cNvSpPr txBox="1">
            <a:spLocks noGrp="1"/>
          </p:cNvSpPr>
          <p:nvPr>
            <p:ph type="title" idx="13"/>
          </p:nvPr>
        </p:nvSpPr>
        <p:spPr>
          <a:xfrm>
            <a:off x="2302991" y="3085020"/>
            <a:ext cx="1936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54"/>
          <p:cNvSpPr txBox="1">
            <a:spLocks noGrp="1"/>
          </p:cNvSpPr>
          <p:nvPr>
            <p:ph type="title" idx="14"/>
          </p:nvPr>
        </p:nvSpPr>
        <p:spPr>
          <a:xfrm>
            <a:off x="2013874" y="3568867"/>
            <a:ext cx="25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54"/>
          <p:cNvSpPr txBox="1">
            <a:spLocks noGrp="1"/>
          </p:cNvSpPr>
          <p:nvPr>
            <p:ph type="subTitle" idx="15"/>
          </p:nvPr>
        </p:nvSpPr>
        <p:spPr>
          <a:xfrm>
            <a:off x="2013863" y="3967993"/>
            <a:ext cx="251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4"/>
          <p:cNvSpPr txBox="1">
            <a:spLocks noGrp="1"/>
          </p:cNvSpPr>
          <p:nvPr>
            <p:ph type="title" idx="16"/>
          </p:nvPr>
        </p:nvSpPr>
        <p:spPr>
          <a:xfrm>
            <a:off x="4904286" y="3085020"/>
            <a:ext cx="19368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54"/>
          <p:cNvSpPr txBox="1">
            <a:spLocks noGrp="1"/>
          </p:cNvSpPr>
          <p:nvPr>
            <p:ph type="title" idx="17"/>
          </p:nvPr>
        </p:nvSpPr>
        <p:spPr>
          <a:xfrm>
            <a:off x="4615140" y="3568867"/>
            <a:ext cx="251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54"/>
          <p:cNvSpPr txBox="1">
            <a:spLocks noGrp="1"/>
          </p:cNvSpPr>
          <p:nvPr>
            <p:ph type="subTitle" idx="18"/>
          </p:nvPr>
        </p:nvSpPr>
        <p:spPr>
          <a:xfrm>
            <a:off x="4615137" y="3967993"/>
            <a:ext cx="251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95882" flipH="1">
            <a:off x="-158200" y="-709517"/>
            <a:ext cx="1572000" cy="381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06925" y="3556777"/>
            <a:ext cx="1187150" cy="153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9011">
            <a:off x="8224735" y="801160"/>
            <a:ext cx="1889979" cy="4303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5"/>
          <p:cNvSpPr txBox="1">
            <a:spLocks noGrp="1"/>
          </p:cNvSpPr>
          <p:nvPr>
            <p:ph type="title"/>
          </p:nvPr>
        </p:nvSpPr>
        <p:spPr>
          <a:xfrm>
            <a:off x="2683650" y="1704813"/>
            <a:ext cx="37767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55"/>
          <p:cNvSpPr txBox="1">
            <a:spLocks noGrp="1"/>
          </p:cNvSpPr>
          <p:nvPr>
            <p:ph type="subTitle" idx="1"/>
          </p:nvPr>
        </p:nvSpPr>
        <p:spPr>
          <a:xfrm>
            <a:off x="2683500" y="2353900"/>
            <a:ext cx="3777000" cy="14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5" name="Google Shape;4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905281">
            <a:off x="1835275" y="-2291450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">
            <a:off x="618850" y="-1483600"/>
            <a:ext cx="3810950" cy="27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82886">
            <a:off x="790253" y="2486470"/>
            <a:ext cx="1774245" cy="403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253475" y="3556568"/>
            <a:ext cx="2504350" cy="14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511836">
            <a:off x="7354915" y="2408773"/>
            <a:ext cx="1697478" cy="1643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6"/>
          <p:cNvSpPr txBox="1">
            <a:spLocks noGrp="1"/>
          </p:cNvSpPr>
          <p:nvPr>
            <p:ph type="title"/>
          </p:nvPr>
        </p:nvSpPr>
        <p:spPr>
          <a:xfrm>
            <a:off x="2166450" y="2333595"/>
            <a:ext cx="481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56"/>
          <p:cNvSpPr txBox="1">
            <a:spLocks noGrp="1"/>
          </p:cNvSpPr>
          <p:nvPr>
            <p:ph type="subTitle" idx="1"/>
          </p:nvPr>
        </p:nvSpPr>
        <p:spPr>
          <a:xfrm>
            <a:off x="3293225" y="3175395"/>
            <a:ext cx="25578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56"/>
          <p:cNvSpPr txBox="1">
            <a:spLocks noGrp="1"/>
          </p:cNvSpPr>
          <p:nvPr>
            <p:ph type="title" idx="2"/>
          </p:nvPr>
        </p:nvSpPr>
        <p:spPr>
          <a:xfrm>
            <a:off x="3334800" y="1247408"/>
            <a:ext cx="2474400" cy="1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pic>
        <p:nvPicPr>
          <p:cNvPr id="54" name="Google Shape;5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883291">
            <a:off x="-398603" y="1661394"/>
            <a:ext cx="2569104" cy="147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313" y="163692"/>
            <a:ext cx="1840875" cy="178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39246">
            <a:off x="941800" y="2746450"/>
            <a:ext cx="1733751" cy="39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1725" y="3219301"/>
            <a:ext cx="1840875" cy="17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4126" y="609717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39246">
            <a:off x="6379675" y="-1850875"/>
            <a:ext cx="1733751" cy="39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7"/>
          <p:cNvSpPr txBox="1">
            <a:spLocks noGrp="1"/>
          </p:cNvSpPr>
          <p:nvPr>
            <p:ph type="title"/>
          </p:nvPr>
        </p:nvSpPr>
        <p:spPr>
          <a:xfrm>
            <a:off x="909400" y="2330175"/>
            <a:ext cx="216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57"/>
          <p:cNvSpPr txBox="1">
            <a:spLocks noGrp="1"/>
          </p:cNvSpPr>
          <p:nvPr>
            <p:ph type="subTitle" idx="1"/>
          </p:nvPr>
        </p:nvSpPr>
        <p:spPr>
          <a:xfrm>
            <a:off x="909400" y="2720558"/>
            <a:ext cx="21696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7"/>
          <p:cNvSpPr txBox="1">
            <a:spLocks noGrp="1"/>
          </p:cNvSpPr>
          <p:nvPr>
            <p:ph type="title" idx="3"/>
          </p:nvPr>
        </p:nvSpPr>
        <p:spPr>
          <a:xfrm>
            <a:off x="3487101" y="2330175"/>
            <a:ext cx="216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57"/>
          <p:cNvSpPr txBox="1">
            <a:spLocks noGrp="1"/>
          </p:cNvSpPr>
          <p:nvPr>
            <p:ph type="subTitle" idx="4"/>
          </p:nvPr>
        </p:nvSpPr>
        <p:spPr>
          <a:xfrm>
            <a:off x="3487100" y="2720558"/>
            <a:ext cx="21696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7"/>
          <p:cNvSpPr txBox="1">
            <a:spLocks noGrp="1"/>
          </p:cNvSpPr>
          <p:nvPr>
            <p:ph type="title" idx="5"/>
          </p:nvPr>
        </p:nvSpPr>
        <p:spPr>
          <a:xfrm>
            <a:off x="6064802" y="2330175"/>
            <a:ext cx="216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57"/>
          <p:cNvSpPr txBox="1">
            <a:spLocks noGrp="1"/>
          </p:cNvSpPr>
          <p:nvPr>
            <p:ph type="subTitle" idx="6"/>
          </p:nvPr>
        </p:nvSpPr>
        <p:spPr>
          <a:xfrm>
            <a:off x="6064800" y="2720558"/>
            <a:ext cx="21696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546976">
            <a:off x="-485442" y="-893769"/>
            <a:ext cx="1796434" cy="409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7789500" y="-310000"/>
            <a:ext cx="1572000" cy="20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031350" y="3095450"/>
            <a:ext cx="1724400" cy="418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597377">
            <a:off x="-1389774" y="772793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31525" y="-1746625"/>
            <a:ext cx="1446050" cy="329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0900" y="-333175"/>
            <a:ext cx="1730375" cy="159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9"/>
          <p:cNvSpPr txBox="1">
            <a:spLocks noGrp="1"/>
          </p:cNvSpPr>
          <p:nvPr>
            <p:ph type="title"/>
          </p:nvPr>
        </p:nvSpPr>
        <p:spPr>
          <a:xfrm>
            <a:off x="2510100" y="1428750"/>
            <a:ext cx="412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8" name="Google Shape;78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841551" y="-1829283"/>
            <a:ext cx="2386824" cy="438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65181">
            <a:off x="3700" y="-621650"/>
            <a:ext cx="192405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39250">
            <a:off x="563096" y="1270047"/>
            <a:ext cx="2002458" cy="455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40574">
            <a:off x="7146222" y="3226169"/>
            <a:ext cx="2569104" cy="147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6687250" y="3507625"/>
            <a:ext cx="1393300" cy="134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0"/>
          <p:cNvSpPr txBox="1">
            <a:spLocks noGrp="1"/>
          </p:cNvSpPr>
          <p:nvPr>
            <p:ph type="title"/>
          </p:nvPr>
        </p:nvSpPr>
        <p:spPr>
          <a:xfrm>
            <a:off x="1624450" y="1629138"/>
            <a:ext cx="269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60"/>
          <p:cNvSpPr txBox="1">
            <a:spLocks noGrp="1"/>
          </p:cNvSpPr>
          <p:nvPr>
            <p:ph type="subTitle" idx="1"/>
          </p:nvPr>
        </p:nvSpPr>
        <p:spPr>
          <a:xfrm>
            <a:off x="1624450" y="2028262"/>
            <a:ext cx="26940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0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title" idx="3"/>
          </p:nvPr>
        </p:nvSpPr>
        <p:spPr>
          <a:xfrm>
            <a:off x="4825390" y="1629138"/>
            <a:ext cx="269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subTitle" idx="4"/>
          </p:nvPr>
        </p:nvSpPr>
        <p:spPr>
          <a:xfrm>
            <a:off x="4825389" y="2028262"/>
            <a:ext cx="26940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0"/>
          <p:cNvSpPr txBox="1">
            <a:spLocks noGrp="1"/>
          </p:cNvSpPr>
          <p:nvPr>
            <p:ph type="title" idx="5"/>
          </p:nvPr>
        </p:nvSpPr>
        <p:spPr>
          <a:xfrm>
            <a:off x="1624450" y="2998163"/>
            <a:ext cx="269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60"/>
          <p:cNvSpPr txBox="1">
            <a:spLocks noGrp="1"/>
          </p:cNvSpPr>
          <p:nvPr>
            <p:ph type="subTitle" idx="6"/>
          </p:nvPr>
        </p:nvSpPr>
        <p:spPr>
          <a:xfrm>
            <a:off x="1624450" y="3397288"/>
            <a:ext cx="26940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0"/>
          <p:cNvSpPr txBox="1">
            <a:spLocks noGrp="1"/>
          </p:cNvSpPr>
          <p:nvPr>
            <p:ph type="title" idx="7"/>
          </p:nvPr>
        </p:nvSpPr>
        <p:spPr>
          <a:xfrm>
            <a:off x="4825390" y="2998163"/>
            <a:ext cx="269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60"/>
          <p:cNvSpPr txBox="1">
            <a:spLocks noGrp="1"/>
          </p:cNvSpPr>
          <p:nvPr>
            <p:ph type="subTitle" idx="8"/>
          </p:nvPr>
        </p:nvSpPr>
        <p:spPr>
          <a:xfrm>
            <a:off x="4825389" y="3397288"/>
            <a:ext cx="26940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38799">
            <a:off x="7705970" y="-1163991"/>
            <a:ext cx="1449612" cy="33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616525" y="385275"/>
            <a:ext cx="1393300" cy="1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172175" y="3734100"/>
            <a:ext cx="1315650" cy="319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5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3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uwinedsoc.wixsite.com/edsoc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dsociety@uwindsor.ca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mailto:spratt11@uwindsor.ca" TargetMode="External"/><Relationship Id="rId4" Type="http://schemas.openxmlformats.org/officeDocument/2006/relationships/hyperlink" Target="mailto:veloro@uwindsor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"/>
          <p:cNvSpPr txBox="1">
            <a:spLocks noGrp="1"/>
          </p:cNvSpPr>
          <p:nvPr>
            <p:ph type="ctrTitle"/>
          </p:nvPr>
        </p:nvSpPr>
        <p:spPr>
          <a:xfrm>
            <a:off x="953325" y="591350"/>
            <a:ext cx="72375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Education Society</a:t>
            </a:r>
            <a:endParaRPr/>
          </a:p>
        </p:txBody>
      </p:sp>
      <p:sp>
        <p:nvSpPr>
          <p:cNvPr id="246" name="Google Shape;246;p1"/>
          <p:cNvSpPr txBox="1">
            <a:spLocks noGrp="1"/>
          </p:cNvSpPr>
          <p:nvPr>
            <p:ph type="subTitle" idx="1"/>
          </p:nvPr>
        </p:nvSpPr>
        <p:spPr>
          <a:xfrm>
            <a:off x="1540050" y="1272600"/>
            <a:ext cx="60639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100"/>
              <a:t>Get involved with the Faculty of Education!</a:t>
            </a:r>
            <a:endParaRPr sz="2100"/>
          </a:p>
        </p:txBody>
      </p:sp>
      <p:pic>
        <p:nvPicPr>
          <p:cNvPr id="247" name="Google Shape;247;p1"/>
          <p:cNvPicPr preferRelativeResize="0"/>
          <p:nvPr/>
        </p:nvPicPr>
        <p:blipFill rotWithShape="1">
          <a:blip r:embed="rId3">
            <a:alphaModFix/>
          </a:blip>
          <a:srcRect l="13786" t="8214" r="13612" b="10372"/>
          <a:stretch/>
        </p:blipFill>
        <p:spPr>
          <a:xfrm>
            <a:off x="3125379" y="1696500"/>
            <a:ext cx="2893400" cy="32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eb6b9f8512_0_0"/>
          <p:cNvSpPr txBox="1">
            <a:spLocks noGrp="1"/>
          </p:cNvSpPr>
          <p:nvPr>
            <p:ph type="subTitle" idx="4294967295"/>
          </p:nvPr>
        </p:nvSpPr>
        <p:spPr>
          <a:xfrm>
            <a:off x="180700" y="2247725"/>
            <a:ext cx="29451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b="1">
                <a:latin typeface="DM Serif Display"/>
                <a:ea typeface="DM Serif Display"/>
                <a:cs typeface="DM Serif Display"/>
                <a:sym typeface="DM Serif Display"/>
              </a:rPr>
              <a:t>Shayna Brissett-Foster </a:t>
            </a:r>
            <a:r>
              <a:rPr lang="en"/>
              <a:t>Consecutive Primary/Junior B.Ed. Candidate</a:t>
            </a:r>
            <a:endParaRPr/>
          </a:p>
        </p:txBody>
      </p:sp>
      <p:sp>
        <p:nvSpPr>
          <p:cNvPr id="337" name="Google Shape;337;geb6b9f8512_0_0"/>
          <p:cNvSpPr txBox="1">
            <a:spLocks noGrp="1"/>
          </p:cNvSpPr>
          <p:nvPr>
            <p:ph type="subTitle" idx="4294967295"/>
          </p:nvPr>
        </p:nvSpPr>
        <p:spPr>
          <a:xfrm>
            <a:off x="3330150" y="2254800"/>
            <a:ext cx="31632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</a:pPr>
            <a:r>
              <a:rPr lang="en" b="1">
                <a:latin typeface="DM Serif Display"/>
                <a:ea typeface="DM Serif Display"/>
                <a:cs typeface="DM Serif Display"/>
                <a:sym typeface="DM Serif Display"/>
              </a:rPr>
              <a:t>Savannah Jovanovski </a:t>
            </a:r>
            <a:r>
              <a:rPr lang="en"/>
              <a:t>Concurrent Primary/Junior/ECE B.Ed. Candidate</a:t>
            </a:r>
            <a:endParaRPr/>
          </a:p>
        </p:txBody>
      </p:sp>
      <p:sp>
        <p:nvSpPr>
          <p:cNvPr id="338" name="Google Shape;338;geb6b9f8512_0_0"/>
          <p:cNvSpPr txBox="1">
            <a:spLocks noGrp="1"/>
          </p:cNvSpPr>
          <p:nvPr>
            <p:ph type="subTitle" idx="4294967295"/>
          </p:nvPr>
        </p:nvSpPr>
        <p:spPr>
          <a:xfrm>
            <a:off x="6697700" y="2166450"/>
            <a:ext cx="25149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DM Serif Display"/>
                <a:ea typeface="DM Serif Display"/>
                <a:cs typeface="DM Serif Display"/>
                <a:sym typeface="DM Serif Display"/>
              </a:rPr>
              <a:t>Bri Macpherson</a:t>
            </a:r>
            <a:endParaRPr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Consecutive Junior/Intermediate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B.Ed. Candidate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  <a:buNone/>
            </a:pPr>
            <a:endParaRPr/>
          </a:p>
        </p:txBody>
      </p:sp>
      <p:sp>
        <p:nvSpPr>
          <p:cNvPr id="339" name="Google Shape;339;geb6b9f8512_0_0"/>
          <p:cNvSpPr txBox="1">
            <a:spLocks noGrp="1"/>
          </p:cNvSpPr>
          <p:nvPr>
            <p:ph type="subTitle" idx="4294967295"/>
          </p:nvPr>
        </p:nvSpPr>
        <p:spPr>
          <a:xfrm>
            <a:off x="2259288" y="4167400"/>
            <a:ext cx="2713500" cy="9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b="1">
                <a:latin typeface="DM Serif Display"/>
                <a:ea typeface="DM Serif Display"/>
                <a:cs typeface="DM Serif Display"/>
                <a:sym typeface="DM Serif Display"/>
              </a:rPr>
              <a:t>Daniela Papac </a:t>
            </a:r>
            <a:endParaRPr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Consecutive Intermediate/ Senior B.Ed. Candidate</a:t>
            </a:r>
            <a:endParaRPr/>
          </a:p>
        </p:txBody>
      </p:sp>
      <p:sp>
        <p:nvSpPr>
          <p:cNvPr id="340" name="Google Shape;340;geb6b9f8512_0_0"/>
          <p:cNvSpPr txBox="1">
            <a:spLocks noGrp="1"/>
          </p:cNvSpPr>
          <p:nvPr>
            <p:ph type="subTitle" idx="4294967295"/>
          </p:nvPr>
        </p:nvSpPr>
        <p:spPr>
          <a:xfrm>
            <a:off x="6918975" y="4079050"/>
            <a:ext cx="2259300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b="1">
                <a:latin typeface="DM Serif Display"/>
                <a:ea typeface="DM Serif Display"/>
                <a:cs typeface="DM Serif Display"/>
                <a:sym typeface="DM Serif Display"/>
              </a:rPr>
              <a:t>Mikayla Bornais</a:t>
            </a:r>
            <a:r>
              <a:rPr lang="en"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Concurrent Intermediate/ Senior B.Ed. Candidate</a:t>
            </a:r>
            <a:endParaRPr/>
          </a:p>
        </p:txBody>
      </p:sp>
      <p:pic>
        <p:nvPicPr>
          <p:cNvPr id="341" name="Google Shape;341;geb6b9f851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22875"/>
            <a:ext cx="2330665" cy="22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eb6b9f851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8971" y="58425"/>
            <a:ext cx="2072354" cy="224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eb6b9f8512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4375" y="52650"/>
            <a:ext cx="1914759" cy="22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eb6b9f8512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150" y="52649"/>
            <a:ext cx="2259300" cy="225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eb6b9f8512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0921" y="3153049"/>
            <a:ext cx="1658054" cy="20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 txBox="1">
            <a:spLocks noGrp="1"/>
          </p:cNvSpPr>
          <p:nvPr>
            <p:ph type="title"/>
          </p:nvPr>
        </p:nvSpPr>
        <p:spPr>
          <a:xfrm>
            <a:off x="548200" y="1562550"/>
            <a:ext cx="2353500" cy="20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/>
              <a:t>Find the Education Society Online</a:t>
            </a:r>
            <a:endParaRPr sz="3000"/>
          </a:p>
        </p:txBody>
      </p:sp>
      <p:sp>
        <p:nvSpPr>
          <p:cNvPr id="351" name="Google Shape;351;p32"/>
          <p:cNvSpPr txBox="1">
            <a:spLocks noGrp="1"/>
          </p:cNvSpPr>
          <p:nvPr>
            <p:ph type="body" idx="1"/>
          </p:nvPr>
        </p:nvSpPr>
        <p:spPr>
          <a:xfrm>
            <a:off x="4316425" y="594150"/>
            <a:ext cx="4237800" cy="3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DM Serif Display"/>
                <a:ea typeface="DM Serif Display"/>
                <a:cs typeface="DM Serif Display"/>
                <a:sym typeface="DM Serif Display"/>
              </a:rPr>
              <a:t>Facebook</a:t>
            </a: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UWindsor Education Society</a:t>
            </a:r>
            <a:endParaRPr sz="180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DM Serif Display"/>
                <a:ea typeface="DM Serif Display"/>
                <a:cs typeface="DM Serif Display"/>
                <a:sym typeface="DM Serif Display"/>
              </a:rPr>
              <a:t>Twitter</a:t>
            </a: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@UWinEdSoc</a:t>
            </a:r>
            <a:endParaRPr sz="180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DM Serif Display"/>
                <a:ea typeface="DM Serif Display"/>
                <a:cs typeface="DM Serif Display"/>
                <a:sym typeface="DM Serif Display"/>
              </a:rPr>
              <a:t>Instagram</a:t>
            </a: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@UWinEdSoc</a:t>
            </a:r>
            <a:endParaRPr sz="180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DM Serif Display"/>
                <a:ea typeface="DM Serif Display"/>
                <a:cs typeface="DM Serif Display"/>
                <a:sym typeface="DM Serif Display"/>
              </a:rPr>
              <a:t>Email</a:t>
            </a: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edsociety@uwindsor.ca</a:t>
            </a:r>
            <a:endParaRPr sz="180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DM Serif Display"/>
                <a:ea typeface="DM Serif Display"/>
                <a:cs typeface="DM Serif Display"/>
                <a:sym typeface="DM Serif Display"/>
              </a:rPr>
              <a:t>Website</a:t>
            </a: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https://uwinedsoc.wixsite.com/edsoc</a:t>
            </a:r>
            <a:r>
              <a:rPr lang="en" sz="1800"/>
              <a:t> </a:t>
            </a:r>
            <a:endParaRPr sz="1400"/>
          </a:p>
        </p:txBody>
      </p:sp>
      <p:pic>
        <p:nvPicPr>
          <p:cNvPr id="352" name="Google Shape;352;p32"/>
          <p:cNvPicPr preferRelativeResize="0"/>
          <p:nvPr/>
        </p:nvPicPr>
        <p:blipFill rotWithShape="1">
          <a:blip r:embed="rId4">
            <a:alphaModFix/>
          </a:blip>
          <a:srcRect l="20883" r="17585"/>
          <a:stretch/>
        </p:blipFill>
        <p:spPr>
          <a:xfrm>
            <a:off x="3452225" y="465850"/>
            <a:ext cx="864200" cy="8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2"/>
          <p:cNvPicPr preferRelativeResize="0"/>
          <p:nvPr/>
        </p:nvPicPr>
        <p:blipFill rotWithShape="1">
          <a:blip r:embed="rId5">
            <a:alphaModFix/>
          </a:blip>
          <a:srcRect l="14898" r="12352"/>
          <a:stretch/>
        </p:blipFill>
        <p:spPr>
          <a:xfrm>
            <a:off x="3529425" y="1561562"/>
            <a:ext cx="709801" cy="63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3202" y="3192214"/>
            <a:ext cx="642234" cy="63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3200" y="2337211"/>
            <a:ext cx="709800" cy="7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3202" y="3967859"/>
            <a:ext cx="709801" cy="709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b6b9f8512_0_4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Added to Our Email List!</a:t>
            </a:r>
            <a:endParaRPr/>
          </a:p>
        </p:txBody>
      </p:sp>
      <p:sp>
        <p:nvSpPr>
          <p:cNvPr id="362" name="Google Shape;362;geb6b9f8512_0_47"/>
          <p:cNvSpPr txBox="1"/>
          <p:nvPr/>
        </p:nvSpPr>
        <p:spPr>
          <a:xfrm>
            <a:off x="4799700" y="1737325"/>
            <a:ext cx="33558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Email</a:t>
            </a:r>
            <a:endParaRPr sz="18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3"/>
              </a:rPr>
              <a:t>edsociety@uwindsor.ca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Theriza Veloro (President)</a:t>
            </a:r>
            <a:endParaRPr sz="18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4"/>
              </a:rPr>
              <a:t>veloro@uwindsor.ca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Jessica Spratt (Vice President)</a:t>
            </a:r>
            <a:endParaRPr sz="18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5"/>
              </a:rPr>
              <a:t>spratt11@uwindsor.ca</a:t>
            </a: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63" name="Google Shape;363;geb6b9f8512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3138" y="1737337"/>
            <a:ext cx="1331124" cy="13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eb6b9f8512_0_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000" y="1606163"/>
            <a:ext cx="2470525" cy="26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eb6b9f8512_0_47"/>
          <p:cNvSpPr txBox="1"/>
          <p:nvPr/>
        </p:nvSpPr>
        <p:spPr>
          <a:xfrm>
            <a:off x="785200" y="2217750"/>
            <a:ext cx="2138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DM Serif Display"/>
                <a:ea typeface="DM Serif Display"/>
                <a:cs typeface="DM Serif Display"/>
                <a:sym typeface="DM Serif Display"/>
              </a:rPr>
              <a:t>Education Society First Meeting!</a:t>
            </a:r>
            <a:endParaRPr sz="17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highlight>
                  <a:srgbClr val="FFFF00"/>
                </a:highlight>
                <a:latin typeface="Karla"/>
                <a:ea typeface="Karla"/>
                <a:cs typeface="Karla"/>
                <a:sym typeface="Karla"/>
              </a:rPr>
              <a:t>Thursday, September 7th </a:t>
            </a:r>
            <a:r>
              <a:rPr lang="en" sz="1700">
                <a:latin typeface="Karla"/>
                <a:ea typeface="Karla"/>
                <a:cs typeface="Karla"/>
                <a:sym typeface="Karla"/>
              </a:rPr>
              <a:t>@4:00PM </a:t>
            </a:r>
            <a:endParaRPr sz="1700"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Karla"/>
                <a:ea typeface="Karla"/>
                <a:cs typeface="Karla"/>
                <a:sym typeface="Karla"/>
              </a:rPr>
              <a:t>via MS Teams</a:t>
            </a:r>
            <a:endParaRPr sz="17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 b="1"/>
              <a:t>Agenda</a:t>
            </a:r>
            <a:endParaRPr sz="3200" b="1"/>
          </a:p>
        </p:txBody>
      </p:sp>
      <p:sp>
        <p:nvSpPr>
          <p:cNvPr id="253" name="Google Shape;253;p2"/>
          <p:cNvSpPr txBox="1">
            <a:spLocks noGrp="1"/>
          </p:cNvSpPr>
          <p:nvPr>
            <p:ph type="body" idx="1"/>
          </p:nvPr>
        </p:nvSpPr>
        <p:spPr>
          <a:xfrm>
            <a:off x="974525" y="1655200"/>
            <a:ext cx="500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Education Society Introduction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Events to expect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Available Positions in Education Society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Frequently Asked Questions 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AutoNum type="alphaLcPeriod"/>
            </a:pPr>
            <a:r>
              <a:rPr lang="en" sz="2000"/>
              <a:t>Chance to win some prizes!</a:t>
            </a: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Teacher Candidate Panel Q &amp; A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grpSp>
        <p:nvGrpSpPr>
          <p:cNvPr id="254" name="Google Shape;254;p2"/>
          <p:cNvGrpSpPr/>
          <p:nvPr/>
        </p:nvGrpSpPr>
        <p:grpSpPr>
          <a:xfrm>
            <a:off x="6057036" y="1760333"/>
            <a:ext cx="1452082" cy="1845272"/>
            <a:chOff x="1394741" y="1512061"/>
            <a:chExt cx="252444" cy="351721"/>
          </a:xfrm>
        </p:grpSpPr>
        <p:sp>
          <p:nvSpPr>
            <p:cNvPr id="255" name="Google Shape;255;p2"/>
            <p:cNvSpPr/>
            <p:nvPr/>
          </p:nvSpPr>
          <p:spPr>
            <a:xfrm>
              <a:off x="1394741" y="1512061"/>
              <a:ext cx="252444" cy="351721"/>
            </a:xfrm>
            <a:custGeom>
              <a:avLst/>
              <a:gdLst/>
              <a:ahLst/>
              <a:cxnLst/>
              <a:rect l="l" t="t" r="r" b="b"/>
              <a:pathLst>
                <a:path w="7931" h="11050" extrusionOk="0">
                  <a:moveTo>
                    <a:pt x="3942" y="334"/>
                  </a:moveTo>
                  <a:cubicBezTo>
                    <a:pt x="4132" y="334"/>
                    <a:pt x="4299" y="429"/>
                    <a:pt x="4406" y="595"/>
                  </a:cubicBezTo>
                  <a:cubicBezTo>
                    <a:pt x="4430" y="643"/>
                    <a:pt x="4490" y="667"/>
                    <a:pt x="4537" y="667"/>
                  </a:cubicBezTo>
                  <a:lnTo>
                    <a:pt x="5144" y="667"/>
                  </a:lnTo>
                  <a:cubicBezTo>
                    <a:pt x="5252" y="667"/>
                    <a:pt x="5323" y="762"/>
                    <a:pt x="5323" y="846"/>
                  </a:cubicBezTo>
                  <a:lnTo>
                    <a:pt x="5323" y="1381"/>
                  </a:lnTo>
                  <a:lnTo>
                    <a:pt x="2549" y="1381"/>
                  </a:lnTo>
                  <a:lnTo>
                    <a:pt x="2549" y="846"/>
                  </a:lnTo>
                  <a:lnTo>
                    <a:pt x="2561" y="846"/>
                  </a:lnTo>
                  <a:cubicBezTo>
                    <a:pt x="2561" y="750"/>
                    <a:pt x="2644" y="667"/>
                    <a:pt x="2739" y="667"/>
                  </a:cubicBezTo>
                  <a:lnTo>
                    <a:pt x="3347" y="667"/>
                  </a:lnTo>
                  <a:cubicBezTo>
                    <a:pt x="3406" y="667"/>
                    <a:pt x="3454" y="643"/>
                    <a:pt x="3478" y="595"/>
                  </a:cubicBezTo>
                  <a:cubicBezTo>
                    <a:pt x="3573" y="429"/>
                    <a:pt x="3751" y="334"/>
                    <a:pt x="3942" y="334"/>
                  </a:cubicBezTo>
                  <a:close/>
                  <a:moveTo>
                    <a:pt x="7228" y="1000"/>
                  </a:moveTo>
                  <a:cubicBezTo>
                    <a:pt x="7430" y="1000"/>
                    <a:pt x="7585" y="1167"/>
                    <a:pt x="7585" y="1357"/>
                  </a:cubicBezTo>
                  <a:lnTo>
                    <a:pt x="7585" y="10347"/>
                  </a:lnTo>
                  <a:cubicBezTo>
                    <a:pt x="7585" y="10537"/>
                    <a:pt x="7430" y="10704"/>
                    <a:pt x="7228" y="10704"/>
                  </a:cubicBezTo>
                  <a:lnTo>
                    <a:pt x="668" y="10704"/>
                  </a:lnTo>
                  <a:cubicBezTo>
                    <a:pt x="477" y="10704"/>
                    <a:pt x="310" y="10537"/>
                    <a:pt x="310" y="10347"/>
                  </a:cubicBezTo>
                  <a:lnTo>
                    <a:pt x="310" y="1357"/>
                  </a:lnTo>
                  <a:cubicBezTo>
                    <a:pt x="310" y="1155"/>
                    <a:pt x="477" y="1000"/>
                    <a:pt x="668" y="1000"/>
                  </a:cubicBezTo>
                  <a:lnTo>
                    <a:pt x="2227" y="1000"/>
                  </a:lnTo>
                  <a:lnTo>
                    <a:pt x="2227" y="1536"/>
                  </a:lnTo>
                  <a:cubicBezTo>
                    <a:pt x="2227" y="1619"/>
                    <a:pt x="2311" y="1703"/>
                    <a:pt x="2394" y="1703"/>
                  </a:cubicBezTo>
                  <a:lnTo>
                    <a:pt x="5502" y="1703"/>
                  </a:lnTo>
                  <a:cubicBezTo>
                    <a:pt x="5597" y="1703"/>
                    <a:pt x="5668" y="1619"/>
                    <a:pt x="5668" y="1536"/>
                  </a:cubicBezTo>
                  <a:lnTo>
                    <a:pt x="5668" y="1000"/>
                  </a:lnTo>
                  <a:close/>
                  <a:moveTo>
                    <a:pt x="3954" y="0"/>
                  </a:moveTo>
                  <a:cubicBezTo>
                    <a:pt x="3692" y="0"/>
                    <a:pt x="3442" y="131"/>
                    <a:pt x="3275" y="345"/>
                  </a:cubicBezTo>
                  <a:lnTo>
                    <a:pt x="2751" y="345"/>
                  </a:lnTo>
                  <a:cubicBezTo>
                    <a:pt x="2525" y="345"/>
                    <a:pt x="2335" y="488"/>
                    <a:pt x="2275" y="691"/>
                  </a:cubicBezTo>
                  <a:lnTo>
                    <a:pt x="680" y="691"/>
                  </a:lnTo>
                  <a:cubicBezTo>
                    <a:pt x="310" y="691"/>
                    <a:pt x="1" y="988"/>
                    <a:pt x="1" y="1369"/>
                  </a:cubicBezTo>
                  <a:lnTo>
                    <a:pt x="1" y="10359"/>
                  </a:lnTo>
                  <a:cubicBezTo>
                    <a:pt x="1" y="10728"/>
                    <a:pt x="299" y="11049"/>
                    <a:pt x="680" y="11049"/>
                  </a:cubicBezTo>
                  <a:lnTo>
                    <a:pt x="7252" y="11049"/>
                  </a:lnTo>
                  <a:cubicBezTo>
                    <a:pt x="7621" y="11049"/>
                    <a:pt x="7930" y="10751"/>
                    <a:pt x="7930" y="10359"/>
                  </a:cubicBezTo>
                  <a:lnTo>
                    <a:pt x="7930" y="1369"/>
                  </a:lnTo>
                  <a:cubicBezTo>
                    <a:pt x="7919" y="1000"/>
                    <a:pt x="7609" y="691"/>
                    <a:pt x="7228" y="691"/>
                  </a:cubicBezTo>
                  <a:lnTo>
                    <a:pt x="5644" y="691"/>
                  </a:lnTo>
                  <a:cubicBezTo>
                    <a:pt x="5561" y="488"/>
                    <a:pt x="5383" y="345"/>
                    <a:pt x="5168" y="345"/>
                  </a:cubicBezTo>
                  <a:lnTo>
                    <a:pt x="4644" y="345"/>
                  </a:lnTo>
                  <a:cubicBezTo>
                    <a:pt x="4478" y="131"/>
                    <a:pt x="4228" y="0"/>
                    <a:pt x="39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515282" y="1534024"/>
              <a:ext cx="10631" cy="10281"/>
            </a:xfrm>
            <a:custGeom>
              <a:avLst/>
              <a:gdLst/>
              <a:ahLst/>
              <a:cxnLst/>
              <a:rect l="l" t="t" r="r" b="b"/>
              <a:pathLst>
                <a:path w="334" h="323" extrusionOk="0">
                  <a:moveTo>
                    <a:pt x="167" y="1"/>
                  </a:moveTo>
                  <a:cubicBezTo>
                    <a:pt x="83" y="1"/>
                    <a:pt x="0" y="72"/>
                    <a:pt x="0" y="156"/>
                  </a:cubicBezTo>
                  <a:cubicBezTo>
                    <a:pt x="0" y="251"/>
                    <a:pt x="83" y="322"/>
                    <a:pt x="167" y="322"/>
                  </a:cubicBezTo>
                  <a:cubicBezTo>
                    <a:pt x="262" y="322"/>
                    <a:pt x="333" y="251"/>
                    <a:pt x="333" y="156"/>
                  </a:cubicBez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415972" y="1556018"/>
              <a:ext cx="208486" cy="274406"/>
            </a:xfrm>
            <a:custGeom>
              <a:avLst/>
              <a:gdLst/>
              <a:ahLst/>
              <a:cxnLst/>
              <a:rect l="l" t="t" r="r" b="b"/>
              <a:pathLst>
                <a:path w="6550" h="8621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8454"/>
                  </a:lnTo>
                  <a:cubicBezTo>
                    <a:pt x="1" y="8549"/>
                    <a:pt x="72" y="8620"/>
                    <a:pt x="167" y="8620"/>
                  </a:cubicBezTo>
                  <a:lnTo>
                    <a:pt x="6382" y="8620"/>
                  </a:lnTo>
                  <a:cubicBezTo>
                    <a:pt x="6478" y="8620"/>
                    <a:pt x="6549" y="8549"/>
                    <a:pt x="6549" y="8454"/>
                  </a:cubicBezTo>
                  <a:lnTo>
                    <a:pt x="6549" y="167"/>
                  </a:lnTo>
                  <a:cubicBezTo>
                    <a:pt x="6549" y="60"/>
                    <a:pt x="6478" y="0"/>
                    <a:pt x="6382" y="0"/>
                  </a:cubicBezTo>
                  <a:lnTo>
                    <a:pt x="5525" y="0"/>
                  </a:lnTo>
                  <a:cubicBezTo>
                    <a:pt x="5430" y="0"/>
                    <a:pt x="5358" y="84"/>
                    <a:pt x="5358" y="167"/>
                  </a:cubicBezTo>
                  <a:cubicBezTo>
                    <a:pt x="5358" y="262"/>
                    <a:pt x="5430" y="334"/>
                    <a:pt x="5525" y="334"/>
                  </a:cubicBezTo>
                  <a:lnTo>
                    <a:pt x="6228" y="334"/>
                  </a:lnTo>
                  <a:lnTo>
                    <a:pt x="6228" y="8311"/>
                  </a:lnTo>
                  <a:lnTo>
                    <a:pt x="322" y="8311"/>
                  </a:lnTo>
                  <a:lnTo>
                    <a:pt x="322" y="334"/>
                  </a:lnTo>
                  <a:lnTo>
                    <a:pt x="1025" y="334"/>
                  </a:lnTo>
                  <a:cubicBezTo>
                    <a:pt x="1120" y="334"/>
                    <a:pt x="1191" y="262"/>
                    <a:pt x="1191" y="167"/>
                  </a:cubicBezTo>
                  <a:cubicBezTo>
                    <a:pt x="1191" y="84"/>
                    <a:pt x="1120" y="0"/>
                    <a:pt x="10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449330" y="1665927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33"/>
                  </a:moveTo>
                  <a:cubicBezTo>
                    <a:pt x="608" y="333"/>
                    <a:pt x="679" y="417"/>
                    <a:pt x="679" y="512"/>
                  </a:cubicBezTo>
                  <a:cubicBezTo>
                    <a:pt x="679" y="595"/>
                    <a:pt x="608" y="691"/>
                    <a:pt x="500" y="691"/>
                  </a:cubicBezTo>
                  <a:cubicBezTo>
                    <a:pt x="393" y="691"/>
                    <a:pt x="322" y="595"/>
                    <a:pt x="322" y="512"/>
                  </a:cubicBezTo>
                  <a:cubicBezTo>
                    <a:pt x="322" y="417"/>
                    <a:pt x="417" y="333"/>
                    <a:pt x="500" y="333"/>
                  </a:cubicBezTo>
                  <a:close/>
                  <a:moveTo>
                    <a:pt x="500" y="0"/>
                  </a:moveTo>
                  <a:cubicBezTo>
                    <a:pt x="215" y="0"/>
                    <a:pt x="0" y="226"/>
                    <a:pt x="0" y="512"/>
                  </a:cubicBezTo>
                  <a:cubicBezTo>
                    <a:pt x="0" y="786"/>
                    <a:pt x="215" y="1012"/>
                    <a:pt x="500" y="1012"/>
                  </a:cubicBezTo>
                  <a:cubicBezTo>
                    <a:pt x="786" y="1012"/>
                    <a:pt x="1001" y="786"/>
                    <a:pt x="1001" y="512"/>
                  </a:cubicBezTo>
                  <a:cubicBezTo>
                    <a:pt x="1001" y="226"/>
                    <a:pt x="786" y="0"/>
                    <a:pt x="50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449330" y="1715168"/>
              <a:ext cx="31862" cy="32244"/>
            </a:xfrm>
            <a:custGeom>
              <a:avLst/>
              <a:gdLst/>
              <a:ahLst/>
              <a:cxnLst/>
              <a:rect l="l" t="t" r="r" b="b"/>
              <a:pathLst>
                <a:path w="1001" h="1013" extrusionOk="0">
                  <a:moveTo>
                    <a:pt x="500" y="346"/>
                  </a:moveTo>
                  <a:cubicBezTo>
                    <a:pt x="608" y="346"/>
                    <a:pt x="679" y="441"/>
                    <a:pt x="679" y="525"/>
                  </a:cubicBezTo>
                  <a:cubicBezTo>
                    <a:pt x="679" y="608"/>
                    <a:pt x="608" y="703"/>
                    <a:pt x="500" y="703"/>
                  </a:cubicBezTo>
                  <a:cubicBezTo>
                    <a:pt x="393" y="703"/>
                    <a:pt x="322" y="608"/>
                    <a:pt x="322" y="525"/>
                  </a:cubicBezTo>
                  <a:cubicBezTo>
                    <a:pt x="322" y="441"/>
                    <a:pt x="417" y="346"/>
                    <a:pt x="500" y="346"/>
                  </a:cubicBezTo>
                  <a:close/>
                  <a:moveTo>
                    <a:pt x="500" y="1"/>
                  </a:moveTo>
                  <a:cubicBezTo>
                    <a:pt x="215" y="1"/>
                    <a:pt x="0" y="227"/>
                    <a:pt x="0" y="513"/>
                  </a:cubicBezTo>
                  <a:cubicBezTo>
                    <a:pt x="0" y="787"/>
                    <a:pt x="215" y="1013"/>
                    <a:pt x="500" y="1013"/>
                  </a:cubicBezTo>
                  <a:cubicBezTo>
                    <a:pt x="786" y="1013"/>
                    <a:pt x="1001" y="787"/>
                    <a:pt x="1001" y="513"/>
                  </a:cubicBezTo>
                  <a:cubicBezTo>
                    <a:pt x="1001" y="227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449330" y="1765205"/>
              <a:ext cx="31862" cy="31862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00" y="322"/>
                  </a:moveTo>
                  <a:cubicBezTo>
                    <a:pt x="608" y="322"/>
                    <a:pt x="679" y="417"/>
                    <a:pt x="679" y="501"/>
                  </a:cubicBezTo>
                  <a:cubicBezTo>
                    <a:pt x="691" y="608"/>
                    <a:pt x="608" y="679"/>
                    <a:pt x="500" y="679"/>
                  </a:cubicBezTo>
                  <a:cubicBezTo>
                    <a:pt x="393" y="679"/>
                    <a:pt x="322" y="584"/>
                    <a:pt x="322" y="501"/>
                  </a:cubicBezTo>
                  <a:cubicBezTo>
                    <a:pt x="322" y="393"/>
                    <a:pt x="417" y="322"/>
                    <a:pt x="500" y="322"/>
                  </a:cubicBezTo>
                  <a:close/>
                  <a:moveTo>
                    <a:pt x="500" y="1"/>
                  </a:moveTo>
                  <a:cubicBezTo>
                    <a:pt x="215" y="1"/>
                    <a:pt x="0" y="215"/>
                    <a:pt x="0" y="501"/>
                  </a:cubicBezTo>
                  <a:cubicBezTo>
                    <a:pt x="0" y="786"/>
                    <a:pt x="215" y="1001"/>
                    <a:pt x="500" y="1001"/>
                  </a:cubicBezTo>
                  <a:cubicBezTo>
                    <a:pt x="786" y="1001"/>
                    <a:pt x="1001" y="786"/>
                    <a:pt x="1001" y="501"/>
                  </a:cubicBezTo>
                  <a:cubicBezTo>
                    <a:pt x="1001" y="215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493287" y="1665927"/>
              <a:ext cx="59522" cy="10631"/>
            </a:xfrm>
            <a:custGeom>
              <a:avLst/>
              <a:gdLst/>
              <a:ahLst/>
              <a:cxnLst/>
              <a:rect l="l" t="t" r="r" b="b"/>
              <a:pathLst>
                <a:path w="1870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1703" y="333"/>
                  </a:lnTo>
                  <a:cubicBezTo>
                    <a:pt x="1798" y="333"/>
                    <a:pt x="1870" y="262"/>
                    <a:pt x="1870" y="167"/>
                  </a:cubicBezTo>
                  <a:cubicBezTo>
                    <a:pt x="1870" y="72"/>
                    <a:pt x="1798" y="0"/>
                    <a:pt x="170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493287" y="1687890"/>
              <a:ext cx="98578" cy="10281"/>
            </a:xfrm>
            <a:custGeom>
              <a:avLst/>
              <a:gdLst/>
              <a:ahLst/>
              <a:cxnLst/>
              <a:rect l="l" t="t" r="r" b="b"/>
              <a:pathLst>
                <a:path w="3097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1"/>
                    <a:pt x="3096" y="167"/>
                  </a:cubicBezTo>
                  <a:cubicBezTo>
                    <a:pt x="3096" y="72"/>
                    <a:pt x="3025" y="1"/>
                    <a:pt x="2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493287" y="1715168"/>
              <a:ext cx="59522" cy="10663"/>
            </a:xfrm>
            <a:custGeom>
              <a:avLst/>
              <a:gdLst/>
              <a:ahLst/>
              <a:cxnLst/>
              <a:rect l="l" t="t" r="r" b="b"/>
              <a:pathLst>
                <a:path w="1870" h="335" extrusionOk="0">
                  <a:moveTo>
                    <a:pt x="167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67" y="334"/>
                  </a:cubicBezTo>
                  <a:lnTo>
                    <a:pt x="1703" y="334"/>
                  </a:lnTo>
                  <a:cubicBezTo>
                    <a:pt x="1798" y="334"/>
                    <a:pt x="1870" y="263"/>
                    <a:pt x="1870" y="168"/>
                  </a:cubicBezTo>
                  <a:cubicBezTo>
                    <a:pt x="1870" y="84"/>
                    <a:pt x="1798" y="1"/>
                    <a:pt x="1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1493287" y="1737545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493287" y="1765205"/>
              <a:ext cx="59522" cy="10249"/>
            </a:xfrm>
            <a:custGeom>
              <a:avLst/>
              <a:gdLst/>
              <a:ahLst/>
              <a:cxnLst/>
              <a:rect l="l" t="t" r="r" b="b"/>
              <a:pathLst>
                <a:path w="1870" h="322" extrusionOk="0"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1703" y="322"/>
                  </a:lnTo>
                  <a:cubicBezTo>
                    <a:pt x="1798" y="322"/>
                    <a:pt x="1870" y="251"/>
                    <a:pt x="1870" y="155"/>
                  </a:cubicBezTo>
                  <a:cubicBezTo>
                    <a:pt x="1870" y="72"/>
                    <a:pt x="1798" y="1"/>
                    <a:pt x="17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1493287" y="1786818"/>
              <a:ext cx="98578" cy="10631"/>
            </a:xfrm>
            <a:custGeom>
              <a:avLst/>
              <a:gdLst/>
              <a:ahLst/>
              <a:cxnLst/>
              <a:rect l="l" t="t" r="r" b="b"/>
              <a:pathLst>
                <a:path w="3097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2929" y="334"/>
                  </a:lnTo>
                  <a:cubicBezTo>
                    <a:pt x="3025" y="334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1493287" y="1583679"/>
              <a:ext cx="98578" cy="10249"/>
            </a:xfrm>
            <a:custGeom>
              <a:avLst/>
              <a:gdLst/>
              <a:ahLst/>
              <a:cxnLst/>
              <a:rect l="l" t="t" r="r" b="b"/>
              <a:pathLst>
                <a:path w="3097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2929" y="322"/>
                  </a:lnTo>
                  <a:cubicBezTo>
                    <a:pt x="3025" y="322"/>
                    <a:pt x="3096" y="250"/>
                    <a:pt x="3096" y="167"/>
                  </a:cubicBezTo>
                  <a:cubicBezTo>
                    <a:pt x="3096" y="72"/>
                    <a:pt x="3025" y="0"/>
                    <a:pt x="2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1449330" y="1632951"/>
              <a:ext cx="142535" cy="10249"/>
            </a:xfrm>
            <a:custGeom>
              <a:avLst/>
              <a:gdLst/>
              <a:ahLst/>
              <a:cxnLst/>
              <a:rect l="l" t="t" r="r" b="b"/>
              <a:pathLst>
                <a:path w="4478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310" y="322"/>
                  </a:lnTo>
                  <a:cubicBezTo>
                    <a:pt x="4406" y="322"/>
                    <a:pt x="4477" y="250"/>
                    <a:pt x="4477" y="167"/>
                  </a:cubicBezTo>
                  <a:cubicBezTo>
                    <a:pt x="4477" y="72"/>
                    <a:pt x="4406" y="0"/>
                    <a:pt x="43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1493287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262"/>
                    <a:pt x="72" y="333"/>
                    <a:pt x="167" y="333"/>
                  </a:cubicBezTo>
                  <a:lnTo>
                    <a:pt x="679" y="333"/>
                  </a:lnTo>
                  <a:cubicBezTo>
                    <a:pt x="774" y="333"/>
                    <a:pt x="846" y="262"/>
                    <a:pt x="846" y="167"/>
                  </a:cubicBezTo>
                  <a:cubicBezTo>
                    <a:pt x="846" y="83"/>
                    <a:pt x="774" y="0"/>
                    <a:pt x="6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1531579" y="1605291"/>
              <a:ext cx="26928" cy="10631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167" y="0"/>
                  </a:moveTo>
                  <a:cubicBezTo>
                    <a:pt x="71" y="0"/>
                    <a:pt x="0" y="83"/>
                    <a:pt x="0" y="167"/>
                  </a:cubicBezTo>
                  <a:cubicBezTo>
                    <a:pt x="0" y="262"/>
                    <a:pt x="71" y="333"/>
                    <a:pt x="167" y="333"/>
                  </a:cubicBezTo>
                  <a:lnTo>
                    <a:pt x="691" y="333"/>
                  </a:lnTo>
                  <a:cubicBezTo>
                    <a:pt x="774" y="333"/>
                    <a:pt x="845" y="262"/>
                    <a:pt x="845" y="167"/>
                  </a:cubicBezTo>
                  <a:cubicBezTo>
                    <a:pt x="845" y="83"/>
                    <a:pt x="774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1449712" y="1583679"/>
              <a:ext cx="32244" cy="32244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679" y="310"/>
                  </a:moveTo>
                  <a:lnTo>
                    <a:pt x="679" y="679"/>
                  </a:lnTo>
                  <a:lnTo>
                    <a:pt x="310" y="679"/>
                  </a:lnTo>
                  <a:lnTo>
                    <a:pt x="310" y="310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lnTo>
                    <a:pt x="846" y="1012"/>
                  </a:lnTo>
                  <a:cubicBezTo>
                    <a:pt x="941" y="1012"/>
                    <a:pt x="1012" y="941"/>
                    <a:pt x="1012" y="846"/>
                  </a:cubicBezTo>
                  <a:lnTo>
                    <a:pt x="1012" y="167"/>
                  </a:lnTo>
                  <a:cubicBezTo>
                    <a:pt x="989" y="60"/>
                    <a:pt x="941" y="0"/>
                    <a:pt x="84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"/>
          <p:cNvSpPr txBox="1">
            <a:spLocks noGrp="1"/>
          </p:cNvSpPr>
          <p:nvPr>
            <p:ph type="title"/>
          </p:nvPr>
        </p:nvSpPr>
        <p:spPr>
          <a:xfrm>
            <a:off x="2056950" y="880325"/>
            <a:ext cx="50301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500"/>
              <a:t>What is the </a:t>
            </a:r>
            <a:endParaRPr sz="35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500"/>
              <a:t>Education Society?</a:t>
            </a:r>
            <a:endParaRPr sz="3500"/>
          </a:p>
        </p:txBody>
      </p:sp>
      <p:sp>
        <p:nvSpPr>
          <p:cNvPr id="277" name="Google Shape;277;p4"/>
          <p:cNvSpPr txBox="1">
            <a:spLocks noGrp="1"/>
          </p:cNvSpPr>
          <p:nvPr>
            <p:ph type="subTitle" idx="1"/>
          </p:nvPr>
        </p:nvSpPr>
        <p:spPr>
          <a:xfrm>
            <a:off x="1560150" y="1996325"/>
            <a:ext cx="6023700" cy="2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2000"/>
              <a:t>The Education Society is a student body that represents and advocates for all students at the Faculty of Education. We act as a bridge between faculty and students to provide important and relevant information.  Whether you are in Concurrent or Consecutive, teach PJ/JI/IS, or in years 1 through 5, there is always a place for you!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e90ebd038a_0_0"/>
          <p:cNvPicPr preferRelativeResize="0"/>
          <p:nvPr/>
        </p:nvPicPr>
        <p:blipFill rotWithShape="1">
          <a:blip r:embed="rId3">
            <a:alphaModFix/>
          </a:blip>
          <a:srcRect t="8517"/>
          <a:stretch/>
        </p:blipFill>
        <p:spPr>
          <a:xfrm>
            <a:off x="801138" y="47925"/>
            <a:ext cx="1587375" cy="19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e90ebd038a_0_0"/>
          <p:cNvPicPr preferRelativeResize="0"/>
          <p:nvPr/>
        </p:nvPicPr>
        <p:blipFill rotWithShape="1">
          <a:blip r:embed="rId4">
            <a:alphaModFix/>
          </a:blip>
          <a:srcRect l="13426" r="17683"/>
          <a:stretch/>
        </p:blipFill>
        <p:spPr>
          <a:xfrm>
            <a:off x="3252064" y="202012"/>
            <a:ext cx="2639850" cy="16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e90ebd038a_0_0"/>
          <p:cNvSpPr txBox="1"/>
          <p:nvPr/>
        </p:nvSpPr>
        <p:spPr>
          <a:xfrm>
            <a:off x="777187" y="1977450"/>
            <a:ext cx="1635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Elizabeth Jevdic 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Treasurer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5" name="Google Shape;285;ge90ebd038a_0_0"/>
          <p:cNvSpPr txBox="1"/>
          <p:nvPr/>
        </p:nvSpPr>
        <p:spPr>
          <a:xfrm>
            <a:off x="3884150" y="1823375"/>
            <a:ext cx="122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Lucie Kim 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Secretary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6" name="Google Shape;286;ge90ebd038a_0_0"/>
          <p:cNvSpPr txBox="1"/>
          <p:nvPr/>
        </p:nvSpPr>
        <p:spPr>
          <a:xfrm>
            <a:off x="6578325" y="1977450"/>
            <a:ext cx="198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42424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Savannah Jovanovski</a:t>
            </a:r>
            <a:endParaRPr sz="1500" b="1">
              <a:solidFill>
                <a:srgbClr val="242424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42424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Social Media Rep.</a:t>
            </a:r>
            <a:endParaRPr sz="200">
              <a:solidFill>
                <a:srgbClr val="242424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7" name="Google Shape;287;ge90ebd038a_0_0"/>
          <p:cNvSpPr txBox="1"/>
          <p:nvPr/>
        </p:nvSpPr>
        <p:spPr>
          <a:xfrm>
            <a:off x="419608" y="4353100"/>
            <a:ext cx="345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Mikayla Bornais &amp; Serena Maini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Mental Health Representatives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8" name="Google Shape;288;ge90ebd038a_0_0"/>
          <p:cNvSpPr txBox="1"/>
          <p:nvPr/>
        </p:nvSpPr>
        <p:spPr>
          <a:xfrm>
            <a:off x="3685500" y="4353100"/>
            <a:ext cx="545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Shayna Brissett-Foster &amp; Shaelynne Vanoorschot-Fowler 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- Student Equity, Diversity, &amp; Inclusion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Representatives</a:t>
            </a:r>
            <a:endParaRPr sz="15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89" name="Google Shape;289;ge90ebd038a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5469" y="47925"/>
            <a:ext cx="1635300" cy="192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e90ebd038a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445" y="2505800"/>
            <a:ext cx="1484505" cy="18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e90ebd038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9800" y="2505800"/>
            <a:ext cx="1826150" cy="18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e90ebd038a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7600" y="2505800"/>
            <a:ext cx="1826150" cy="18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e90ebd038a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7055" y="2526955"/>
            <a:ext cx="1826150" cy="18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542425" y="807150"/>
            <a:ext cx="45660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200"/>
              <a:t>Past and Future Events</a:t>
            </a:r>
            <a:endParaRPr sz="3200"/>
          </a:p>
        </p:txBody>
      </p:sp>
      <p:sp>
        <p:nvSpPr>
          <p:cNvPr id="299" name="Google Shape;299;p9"/>
          <p:cNvSpPr txBox="1"/>
          <p:nvPr/>
        </p:nvSpPr>
        <p:spPr>
          <a:xfrm>
            <a:off x="220050" y="1688850"/>
            <a:ext cx="36171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Fundraisers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Community Involvement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58435"/>
              </a:buClr>
              <a:buSzPts val="2000"/>
              <a:buFont typeface="Karla"/>
              <a:buChar char="●"/>
            </a:pPr>
            <a:r>
              <a:rPr lang="en" sz="2000" b="1">
                <a:solidFill>
                  <a:srgbClr val="F58435"/>
                </a:solidFill>
                <a:latin typeface="Karla"/>
                <a:ea typeface="Karla"/>
                <a:cs typeface="Karla"/>
                <a:sym typeface="Karla"/>
              </a:rPr>
              <a:t>Orange Shirt Day (September 30!)</a:t>
            </a:r>
            <a:endParaRPr sz="2000" b="1">
              <a:solidFill>
                <a:srgbClr val="F58435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Social Events -- Game nights, movie nights, and paint nights!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Workshops</a:t>
            </a:r>
            <a:endParaRPr sz="2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00" name="Google Shape;30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649" y="195612"/>
            <a:ext cx="2725301" cy="18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275" y="1983461"/>
            <a:ext cx="2516725" cy="183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4650" y="3489515"/>
            <a:ext cx="2725299" cy="149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"/>
          <p:cNvSpPr txBox="1">
            <a:spLocks noGrp="1"/>
          </p:cNvSpPr>
          <p:nvPr>
            <p:ph type="title"/>
          </p:nvPr>
        </p:nvSpPr>
        <p:spPr>
          <a:xfrm>
            <a:off x="2166450" y="1802404"/>
            <a:ext cx="4811100" cy="15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How Can You Get Involved with Education Society?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"/>
          <p:cNvSpPr txBox="1">
            <a:spLocks noGrp="1"/>
          </p:cNvSpPr>
          <p:nvPr>
            <p:ph type="subTitle" idx="1"/>
          </p:nvPr>
        </p:nvSpPr>
        <p:spPr>
          <a:xfrm>
            <a:off x="125500" y="1964125"/>
            <a:ext cx="25563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1">
                <a:latin typeface="DM Serif Display"/>
                <a:ea typeface="DM Serif Display"/>
                <a:cs typeface="DM Serif Display"/>
                <a:sym typeface="DM Serif Display"/>
              </a:rPr>
              <a:t>Pre-Service Committee Positions</a:t>
            </a: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P/J Student Representative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I/S Student Representative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Concurrent Student Representative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  <a:buNone/>
            </a:pPr>
            <a:endParaRPr/>
          </a:p>
        </p:txBody>
      </p:sp>
      <p:sp>
        <p:nvSpPr>
          <p:cNvPr id="313" name="Google Shape;313;p6"/>
          <p:cNvSpPr txBox="1">
            <a:spLocks noGrp="1"/>
          </p:cNvSpPr>
          <p:nvPr>
            <p:ph type="title" idx="2"/>
          </p:nvPr>
        </p:nvSpPr>
        <p:spPr>
          <a:xfrm>
            <a:off x="713250" y="13914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b="1"/>
              <a:t>Available Positions in the Education Society</a:t>
            </a:r>
            <a:endParaRPr b="1"/>
          </a:p>
        </p:txBody>
      </p:sp>
      <p:sp>
        <p:nvSpPr>
          <p:cNvPr id="314" name="Google Shape;314;p6"/>
          <p:cNvSpPr txBox="1">
            <a:spLocks noGrp="1"/>
          </p:cNvSpPr>
          <p:nvPr>
            <p:ph type="subTitle" idx="4"/>
          </p:nvPr>
        </p:nvSpPr>
        <p:spPr>
          <a:xfrm>
            <a:off x="2681800" y="1964116"/>
            <a:ext cx="2169600" cy="18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DM Serif Display"/>
                <a:ea typeface="DM Serif Display"/>
                <a:cs typeface="DM Serif Display"/>
                <a:sym typeface="DM Serif Display"/>
              </a:rPr>
              <a:t>Ontario Teacher Federation Representatives </a:t>
            </a:r>
            <a:endParaRPr sz="18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ETFO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OECTA 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OSSTF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  <a:buNone/>
            </a:pPr>
            <a:endParaRPr/>
          </a:p>
        </p:txBody>
      </p:sp>
      <p:sp>
        <p:nvSpPr>
          <p:cNvPr id="315" name="Google Shape;315;p6"/>
          <p:cNvSpPr txBox="1">
            <a:spLocks noGrp="1"/>
          </p:cNvSpPr>
          <p:nvPr>
            <p:ph type="subTitle" idx="6"/>
          </p:nvPr>
        </p:nvSpPr>
        <p:spPr>
          <a:xfrm>
            <a:off x="4851400" y="1964125"/>
            <a:ext cx="2169600" cy="18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latin typeface="DM Serif Display"/>
                <a:ea typeface="DM Serif Display"/>
                <a:cs typeface="DM Serif Display"/>
                <a:sym typeface="DM Serif Display"/>
              </a:rPr>
              <a:t>Concurrent Representatives</a:t>
            </a:r>
            <a:endParaRPr sz="1900" b="1"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ECE Student Representative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I/S Student Representative</a:t>
            </a:r>
            <a:endParaRPr/>
          </a:p>
        </p:txBody>
      </p:sp>
      <p:sp>
        <p:nvSpPr>
          <p:cNvPr id="316" name="Google Shape;316;p6"/>
          <p:cNvSpPr txBox="1"/>
          <p:nvPr/>
        </p:nvSpPr>
        <p:spPr>
          <a:xfrm>
            <a:off x="6849950" y="1981525"/>
            <a:ext cx="2226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Society Members</a:t>
            </a: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Be part in making your voice is being listened to in the faculty!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650" y="2388927"/>
            <a:ext cx="3340452" cy="11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090712">
            <a:off x="6920552" y="2190842"/>
            <a:ext cx="2046148" cy="153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664563">
            <a:off x="5542414" y="1428445"/>
            <a:ext cx="1892448" cy="141933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7"/>
          <p:cNvSpPr txBox="1"/>
          <p:nvPr/>
        </p:nvSpPr>
        <p:spPr>
          <a:xfrm>
            <a:off x="513475" y="1742413"/>
            <a:ext cx="508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DM Serif Display"/>
                <a:ea typeface="DM Serif Display"/>
                <a:cs typeface="DM Serif Display"/>
                <a:sym typeface="DM Serif Display"/>
              </a:rPr>
              <a:t>Frequently Asked Questions</a:t>
            </a:r>
            <a:endParaRPr sz="3000" b="1"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6161200" y="4002025"/>
            <a:ext cx="2214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Karla"/>
                <a:ea typeface="Karla"/>
                <a:cs typeface="Karla"/>
                <a:sym typeface="Karla"/>
              </a:rPr>
              <a:t>Here’s your chance to win FREE Ed Soc merchandise! </a:t>
            </a:r>
            <a:endParaRPr sz="17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"/>
          <p:cNvSpPr txBox="1">
            <a:spLocks noGrp="1"/>
          </p:cNvSpPr>
          <p:nvPr>
            <p:ph type="title"/>
          </p:nvPr>
        </p:nvSpPr>
        <p:spPr>
          <a:xfrm>
            <a:off x="1763700" y="1884137"/>
            <a:ext cx="56166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3900"/>
              <a:t>Teacher Candidate Panel</a:t>
            </a:r>
            <a:endParaRPr sz="3900"/>
          </a:p>
        </p:txBody>
      </p:sp>
      <p:sp>
        <p:nvSpPr>
          <p:cNvPr id="331" name="Google Shape;331;p15"/>
          <p:cNvSpPr txBox="1">
            <a:spLocks noGrp="1"/>
          </p:cNvSpPr>
          <p:nvPr>
            <p:ph type="body" idx="1"/>
          </p:nvPr>
        </p:nvSpPr>
        <p:spPr>
          <a:xfrm>
            <a:off x="1763700" y="2631463"/>
            <a:ext cx="56166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600"/>
              <a:buNone/>
            </a:pPr>
            <a:r>
              <a:rPr lang="en"/>
              <a:t>Build connections and ask questions with those who have been in your position!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ist Hepatitis Clinical Case by Slidesgo">
  <a:themeElements>
    <a:clrScheme name="Simple Light">
      <a:dk1>
        <a:srgbClr val="000000"/>
      </a:dk1>
      <a:lt1>
        <a:srgbClr val="FFFFFF"/>
      </a:lt1>
      <a:dk2>
        <a:srgbClr val="06688E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C6CFDC7207BA4E8FD8119B0D6D98EE" ma:contentTypeVersion="13" ma:contentTypeDescription="Create a new document." ma:contentTypeScope="" ma:versionID="5c728947f302e780865eb596ce1fb5da">
  <xsd:schema xmlns:xsd="http://www.w3.org/2001/XMLSchema" xmlns:xs="http://www.w3.org/2001/XMLSchema" xmlns:p="http://schemas.microsoft.com/office/2006/metadata/properties" xmlns:ns2="8562d26c-1ec7-4256-baf3-4574854c2887" xmlns:ns3="2dcbac5f-435f-47a4-8346-d2874919206c" targetNamespace="http://schemas.microsoft.com/office/2006/metadata/properties" ma:root="true" ma:fieldsID="9ef4f1e9284cb60de72024745a0e2079" ns2:_="" ns3:_="">
    <xsd:import namespace="8562d26c-1ec7-4256-baf3-4574854c2887"/>
    <xsd:import namespace="2dcbac5f-435f-47a4-8346-d287491920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2d26c-1ec7-4256-baf3-4574854c28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bac5f-435f-47a4-8346-d2874919206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28BB23-245A-4ACE-98FC-D6085DE578D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255E3C3-CDA6-41E1-87FD-6BBF74DD56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FB4BC-7E16-48B9-B9F1-8B0F66C3A2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62d26c-1ec7-4256-baf3-4574854c2887"/>
    <ds:schemaRef ds:uri="2dcbac5f-435f-47a4-8346-d287491920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On-screen Show (16:9)</PresentationFormat>
  <Paragraphs>91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Karla</vt:lpstr>
      <vt:lpstr>Arial</vt:lpstr>
      <vt:lpstr>DM Serif Display</vt:lpstr>
      <vt:lpstr>Minimalist Hepatitis Clinical Case by Slidesgo</vt:lpstr>
      <vt:lpstr>Education Society</vt:lpstr>
      <vt:lpstr>Agenda</vt:lpstr>
      <vt:lpstr>What is the  Education Society?</vt:lpstr>
      <vt:lpstr>PowerPoint Presentation</vt:lpstr>
      <vt:lpstr>Past and Future Events</vt:lpstr>
      <vt:lpstr>How Can You Get Involved with Education Society?</vt:lpstr>
      <vt:lpstr>Available Positions in the Education Society</vt:lpstr>
      <vt:lpstr>PowerPoint Presentation</vt:lpstr>
      <vt:lpstr>Teacher Candidate Panel</vt:lpstr>
      <vt:lpstr>PowerPoint Presentation</vt:lpstr>
      <vt:lpstr>Find the Education Society Online</vt:lpstr>
      <vt:lpstr>Get Added to Our Email List!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Society</dc:title>
  <cp:lastModifiedBy>Dana Datta</cp:lastModifiedBy>
  <cp:revision>1</cp:revision>
  <dcterms:modified xsi:type="dcterms:W3CDTF">2021-09-02T23:59:12Z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0x01010087C6CFDC7207BA4E8FD8119B0D6D98EE</vt:lpwstr>
  </property>
</Properties>
</file>