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 id="258" r:id="rId6"/>
    <p:sldId id="262" r:id="rId7"/>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93B0C3-9B9A-4E5C-8F21-F5BA234BBD66}" v="14" dt="2020-04-07T14:08:40.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6" d="100"/>
          <a:sy n="76" d="100"/>
        </p:scale>
        <p:origin x="23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ifer Gritke" userId="304e435f-b6b4-4a93-b955-9cc9d325910d" providerId="ADAL" clId="{C384AD77-F0BE-40D8-BECF-5CBA3606B4CC}"/>
    <pc:docChg chg="custSel addSld delSld modSld">
      <pc:chgData name="Jenifer Gritke" userId="304e435f-b6b4-4a93-b955-9cc9d325910d" providerId="ADAL" clId="{C384AD77-F0BE-40D8-BECF-5CBA3606B4CC}" dt="2020-04-07T14:10:36.180" v="2987" actId="47"/>
      <pc:docMkLst>
        <pc:docMk/>
      </pc:docMkLst>
      <pc:sldChg chg="addSp delSp modSp mod">
        <pc:chgData name="Jenifer Gritke" userId="304e435f-b6b4-4a93-b955-9cc9d325910d" providerId="ADAL" clId="{C384AD77-F0BE-40D8-BECF-5CBA3606B4CC}" dt="2020-04-07T14:03:36.285" v="2059" actId="313"/>
        <pc:sldMkLst>
          <pc:docMk/>
          <pc:sldMk cId="1502931650" sldId="257"/>
        </pc:sldMkLst>
        <pc:spChg chg="mod">
          <ac:chgData name="Jenifer Gritke" userId="304e435f-b6b4-4a93-b955-9cc9d325910d" providerId="ADAL" clId="{C384AD77-F0BE-40D8-BECF-5CBA3606B4CC}" dt="2020-04-07T13:09:12.426" v="305" actId="20577"/>
          <ac:spMkLst>
            <pc:docMk/>
            <pc:sldMk cId="1502931650" sldId="257"/>
            <ac:spMk id="2" creationId="{00000000-0000-0000-0000-000000000000}"/>
          </ac:spMkLst>
        </pc:spChg>
        <pc:spChg chg="mod">
          <ac:chgData name="Jenifer Gritke" userId="304e435f-b6b4-4a93-b955-9cc9d325910d" providerId="ADAL" clId="{C384AD77-F0BE-40D8-BECF-5CBA3606B4CC}" dt="2020-04-07T13:07:48.993" v="17" actId="20577"/>
          <ac:spMkLst>
            <pc:docMk/>
            <pc:sldMk cId="1502931650" sldId="257"/>
            <ac:spMk id="3" creationId="{00000000-0000-0000-0000-000000000000}"/>
          </ac:spMkLst>
        </pc:spChg>
        <pc:spChg chg="mod">
          <ac:chgData name="Jenifer Gritke" userId="304e435f-b6b4-4a93-b955-9cc9d325910d" providerId="ADAL" clId="{C384AD77-F0BE-40D8-BECF-5CBA3606B4CC}" dt="2020-04-07T14:03:36.285" v="2059" actId="313"/>
          <ac:spMkLst>
            <pc:docMk/>
            <pc:sldMk cId="1502931650" sldId="257"/>
            <ac:spMk id="4" creationId="{00000000-0000-0000-0000-000000000000}"/>
          </ac:spMkLst>
        </pc:spChg>
        <pc:spChg chg="mod">
          <ac:chgData name="Jenifer Gritke" userId="304e435f-b6b4-4a93-b955-9cc9d325910d" providerId="ADAL" clId="{C384AD77-F0BE-40D8-BECF-5CBA3606B4CC}" dt="2020-04-07T13:13:11.825" v="599" actId="20577"/>
          <ac:spMkLst>
            <pc:docMk/>
            <pc:sldMk cId="1502931650" sldId="257"/>
            <ac:spMk id="6" creationId="{00000000-0000-0000-0000-000000000000}"/>
          </ac:spMkLst>
        </pc:spChg>
        <pc:picChg chg="add mod">
          <ac:chgData name="Jenifer Gritke" userId="304e435f-b6b4-4a93-b955-9cc9d325910d" providerId="ADAL" clId="{C384AD77-F0BE-40D8-BECF-5CBA3606B4CC}" dt="2020-04-07T13:10:51.817" v="431" actId="1076"/>
          <ac:picMkLst>
            <pc:docMk/>
            <pc:sldMk cId="1502931650" sldId="257"/>
            <ac:picMk id="5" creationId="{DAB98810-EB2A-4DFF-BBEF-4924C13D235D}"/>
          </ac:picMkLst>
        </pc:picChg>
        <pc:picChg chg="del">
          <ac:chgData name="Jenifer Gritke" userId="304e435f-b6b4-4a93-b955-9cc9d325910d" providerId="ADAL" clId="{C384AD77-F0BE-40D8-BECF-5CBA3606B4CC}" dt="2020-04-07T13:10:46.936" v="429" actId="478"/>
          <ac:picMkLst>
            <pc:docMk/>
            <pc:sldMk cId="1502931650" sldId="257"/>
            <ac:picMk id="7" creationId="{00000000-0000-0000-0000-000000000000}"/>
          </ac:picMkLst>
        </pc:picChg>
        <pc:picChg chg="del">
          <ac:chgData name="Jenifer Gritke" userId="304e435f-b6b4-4a93-b955-9cc9d325910d" providerId="ADAL" clId="{C384AD77-F0BE-40D8-BECF-5CBA3606B4CC}" dt="2020-04-07T13:11:56.280" v="433" actId="478"/>
          <ac:picMkLst>
            <pc:docMk/>
            <pc:sldMk cId="1502931650" sldId="257"/>
            <ac:picMk id="8" creationId="{00000000-0000-0000-0000-000000000000}"/>
          </ac:picMkLst>
        </pc:picChg>
        <pc:picChg chg="add del mod">
          <ac:chgData name="Jenifer Gritke" userId="304e435f-b6b4-4a93-b955-9cc9d325910d" providerId="ADAL" clId="{C384AD77-F0BE-40D8-BECF-5CBA3606B4CC}" dt="2020-04-07T13:12:02.623" v="436" actId="478"/>
          <ac:picMkLst>
            <pc:docMk/>
            <pc:sldMk cId="1502931650" sldId="257"/>
            <ac:picMk id="10" creationId="{46463CD3-438B-4332-BE9D-FBA625FFDC11}"/>
          </ac:picMkLst>
        </pc:picChg>
        <pc:picChg chg="add mod">
          <ac:chgData name="Jenifer Gritke" userId="304e435f-b6b4-4a93-b955-9cc9d325910d" providerId="ADAL" clId="{C384AD77-F0BE-40D8-BECF-5CBA3606B4CC}" dt="2020-04-07T13:12:24.333" v="440" actId="1076"/>
          <ac:picMkLst>
            <pc:docMk/>
            <pc:sldMk cId="1502931650" sldId="257"/>
            <ac:picMk id="11" creationId="{20A5E242-7F29-40ED-84CB-66607EA2370E}"/>
          </ac:picMkLst>
        </pc:picChg>
      </pc:sldChg>
      <pc:sldChg chg="addSp delSp modSp mod">
        <pc:chgData name="Jenifer Gritke" userId="304e435f-b6b4-4a93-b955-9cc9d325910d" providerId="ADAL" clId="{C384AD77-F0BE-40D8-BECF-5CBA3606B4CC}" dt="2020-04-07T14:01:10.813" v="1777" actId="20577"/>
        <pc:sldMkLst>
          <pc:docMk/>
          <pc:sldMk cId="1038906332" sldId="258"/>
        </pc:sldMkLst>
        <pc:spChg chg="mod">
          <ac:chgData name="Jenifer Gritke" userId="304e435f-b6b4-4a93-b955-9cc9d325910d" providerId="ADAL" clId="{C384AD77-F0BE-40D8-BECF-5CBA3606B4CC}" dt="2020-04-07T13:14:35.503" v="696" actId="20577"/>
          <ac:spMkLst>
            <pc:docMk/>
            <pc:sldMk cId="1038906332" sldId="258"/>
            <ac:spMk id="5" creationId="{00000000-0000-0000-0000-000000000000}"/>
          </ac:spMkLst>
        </pc:spChg>
        <pc:spChg chg="add mod">
          <ac:chgData name="Jenifer Gritke" userId="304e435f-b6b4-4a93-b955-9cc9d325910d" providerId="ADAL" clId="{C384AD77-F0BE-40D8-BECF-5CBA3606B4CC}" dt="2020-04-07T13:59:40.277" v="1592" actId="20577"/>
          <ac:spMkLst>
            <pc:docMk/>
            <pc:sldMk cId="1038906332" sldId="258"/>
            <ac:spMk id="6" creationId="{E6E6318B-4581-47DA-BBCC-CB81C20838AB}"/>
          </ac:spMkLst>
        </pc:spChg>
        <pc:spChg chg="add mod">
          <ac:chgData name="Jenifer Gritke" userId="304e435f-b6b4-4a93-b955-9cc9d325910d" providerId="ADAL" clId="{C384AD77-F0BE-40D8-BECF-5CBA3606B4CC}" dt="2020-04-07T14:01:10.813" v="1777" actId="20577"/>
          <ac:spMkLst>
            <pc:docMk/>
            <pc:sldMk cId="1038906332" sldId="258"/>
            <ac:spMk id="10" creationId="{F13A7137-E421-435D-BD1C-5C7DE752E851}"/>
          </ac:spMkLst>
        </pc:spChg>
        <pc:picChg chg="add mod">
          <ac:chgData name="Jenifer Gritke" userId="304e435f-b6b4-4a93-b955-9cc9d325910d" providerId="ADAL" clId="{C384AD77-F0BE-40D8-BECF-5CBA3606B4CC}" dt="2020-04-07T13:14:40.356" v="697" actId="1076"/>
          <ac:picMkLst>
            <pc:docMk/>
            <pc:sldMk cId="1038906332" sldId="258"/>
            <ac:picMk id="2" creationId="{C7E1FBCC-7272-4DB5-8582-1B68930D471B}"/>
          </ac:picMkLst>
        </pc:picChg>
        <pc:picChg chg="add del mod">
          <ac:chgData name="Jenifer Gritke" userId="304e435f-b6b4-4a93-b955-9cc9d325910d" providerId="ADAL" clId="{C384AD77-F0BE-40D8-BECF-5CBA3606B4CC}" dt="2020-04-07T13:55:36.375" v="864" actId="478"/>
          <ac:picMkLst>
            <pc:docMk/>
            <pc:sldMk cId="1038906332" sldId="258"/>
            <ac:picMk id="3" creationId="{D5484308-DCB9-4CAA-B765-3D0FF6C09D7B}"/>
          </ac:picMkLst>
        </pc:picChg>
        <pc:picChg chg="add mod">
          <ac:chgData name="Jenifer Gritke" userId="304e435f-b6b4-4a93-b955-9cc9d325910d" providerId="ADAL" clId="{C384AD77-F0BE-40D8-BECF-5CBA3606B4CC}" dt="2020-04-07T13:59:44.824" v="1593" actId="1076"/>
          <ac:picMkLst>
            <pc:docMk/>
            <pc:sldMk cId="1038906332" sldId="258"/>
            <ac:picMk id="4" creationId="{FD515653-7935-4206-A501-7F2B0983509A}"/>
          </ac:picMkLst>
        </pc:picChg>
        <pc:picChg chg="del">
          <ac:chgData name="Jenifer Gritke" userId="304e435f-b6b4-4a93-b955-9cc9d325910d" providerId="ADAL" clId="{C384AD77-F0BE-40D8-BECF-5CBA3606B4CC}" dt="2020-04-07T13:13:22.791" v="600" actId="478"/>
          <ac:picMkLst>
            <pc:docMk/>
            <pc:sldMk cId="1038906332" sldId="258"/>
            <ac:picMk id="9" creationId="{00000000-0000-0000-0000-000000000000}"/>
          </ac:picMkLst>
        </pc:picChg>
      </pc:sldChg>
      <pc:sldChg chg="del">
        <pc:chgData name="Jenifer Gritke" userId="304e435f-b6b4-4a93-b955-9cc9d325910d" providerId="ADAL" clId="{C384AD77-F0BE-40D8-BECF-5CBA3606B4CC}" dt="2020-04-07T14:01:30.475" v="1779" actId="47"/>
        <pc:sldMkLst>
          <pc:docMk/>
          <pc:sldMk cId="2493276613" sldId="259"/>
        </pc:sldMkLst>
      </pc:sldChg>
      <pc:sldChg chg="del">
        <pc:chgData name="Jenifer Gritke" userId="304e435f-b6b4-4a93-b955-9cc9d325910d" providerId="ADAL" clId="{C384AD77-F0BE-40D8-BECF-5CBA3606B4CC}" dt="2020-04-07T14:07:51.975" v="2605" actId="47"/>
        <pc:sldMkLst>
          <pc:docMk/>
          <pc:sldMk cId="689312553" sldId="260"/>
        </pc:sldMkLst>
      </pc:sldChg>
      <pc:sldChg chg="del">
        <pc:chgData name="Jenifer Gritke" userId="304e435f-b6b4-4a93-b955-9cc9d325910d" providerId="ADAL" clId="{C384AD77-F0BE-40D8-BECF-5CBA3606B4CC}" dt="2020-04-07T14:10:36.180" v="2987" actId="47"/>
        <pc:sldMkLst>
          <pc:docMk/>
          <pc:sldMk cId="289058524" sldId="261"/>
        </pc:sldMkLst>
      </pc:sldChg>
      <pc:sldChg chg="addSp delSp modSp add mod">
        <pc:chgData name="Jenifer Gritke" userId="304e435f-b6b4-4a93-b955-9cc9d325910d" providerId="ADAL" clId="{C384AD77-F0BE-40D8-BECF-5CBA3606B4CC}" dt="2020-04-07T14:10:28.010" v="2986" actId="20577"/>
        <pc:sldMkLst>
          <pc:docMk/>
          <pc:sldMk cId="3166900515" sldId="262"/>
        </pc:sldMkLst>
        <pc:spChg chg="mod">
          <ac:chgData name="Jenifer Gritke" userId="304e435f-b6b4-4a93-b955-9cc9d325910d" providerId="ADAL" clId="{C384AD77-F0BE-40D8-BECF-5CBA3606B4CC}" dt="2020-04-07T14:05:03.914" v="2331" actId="20577"/>
          <ac:spMkLst>
            <pc:docMk/>
            <pc:sldMk cId="3166900515" sldId="262"/>
            <ac:spMk id="2" creationId="{00000000-0000-0000-0000-000000000000}"/>
          </ac:spMkLst>
        </pc:spChg>
        <pc:spChg chg="mod">
          <ac:chgData name="Jenifer Gritke" userId="304e435f-b6b4-4a93-b955-9cc9d325910d" providerId="ADAL" clId="{C384AD77-F0BE-40D8-BECF-5CBA3606B4CC}" dt="2020-04-07T14:01:42.236" v="1796" actId="20577"/>
          <ac:spMkLst>
            <pc:docMk/>
            <pc:sldMk cId="3166900515" sldId="262"/>
            <ac:spMk id="3" creationId="{00000000-0000-0000-0000-000000000000}"/>
          </ac:spMkLst>
        </pc:spChg>
        <pc:spChg chg="mod">
          <ac:chgData name="Jenifer Gritke" userId="304e435f-b6b4-4a93-b955-9cc9d325910d" providerId="ADAL" clId="{C384AD77-F0BE-40D8-BECF-5CBA3606B4CC}" dt="2020-04-07T14:06:08.523" v="2589" actId="20577"/>
          <ac:spMkLst>
            <pc:docMk/>
            <pc:sldMk cId="3166900515" sldId="262"/>
            <ac:spMk id="4" creationId="{00000000-0000-0000-0000-000000000000}"/>
          </ac:spMkLst>
        </pc:spChg>
        <pc:spChg chg="mod">
          <ac:chgData name="Jenifer Gritke" userId="304e435f-b6b4-4a93-b955-9cc9d325910d" providerId="ADAL" clId="{C384AD77-F0BE-40D8-BECF-5CBA3606B4CC}" dt="2020-04-07T14:09:14.914" v="2688" actId="20577"/>
          <ac:spMkLst>
            <pc:docMk/>
            <pc:sldMk cId="3166900515" sldId="262"/>
            <ac:spMk id="6" creationId="{00000000-0000-0000-0000-000000000000}"/>
          </ac:spMkLst>
        </pc:spChg>
        <pc:spChg chg="add mod">
          <ac:chgData name="Jenifer Gritke" userId="304e435f-b6b4-4a93-b955-9cc9d325910d" providerId="ADAL" clId="{C384AD77-F0BE-40D8-BECF-5CBA3606B4CC}" dt="2020-04-07T14:10:28.010" v="2986" actId="20577"/>
          <ac:spMkLst>
            <pc:docMk/>
            <pc:sldMk cId="3166900515" sldId="262"/>
            <ac:spMk id="10" creationId="{60A5613B-BED5-4D6E-BEB3-14D0AA7FAF0A}"/>
          </ac:spMkLst>
        </pc:spChg>
        <pc:picChg chg="mod">
          <ac:chgData name="Jenifer Gritke" userId="304e435f-b6b4-4a93-b955-9cc9d325910d" providerId="ADAL" clId="{C384AD77-F0BE-40D8-BECF-5CBA3606B4CC}" dt="2020-04-07T14:05:09.976" v="2332" actId="1076"/>
          <ac:picMkLst>
            <pc:docMk/>
            <pc:sldMk cId="3166900515" sldId="262"/>
            <ac:picMk id="5" creationId="{DAB98810-EB2A-4DFF-BBEF-4924C13D235D}"/>
          </ac:picMkLst>
        </pc:picChg>
        <pc:picChg chg="add mod">
          <ac:chgData name="Jenifer Gritke" userId="304e435f-b6b4-4a93-b955-9cc9d325910d" providerId="ADAL" clId="{C384AD77-F0BE-40D8-BECF-5CBA3606B4CC}" dt="2020-04-07T14:06:59.848" v="2604" actId="14100"/>
          <ac:picMkLst>
            <pc:docMk/>
            <pc:sldMk cId="3166900515" sldId="262"/>
            <ac:picMk id="7" creationId="{77EDF24D-3CB7-4E19-9B6F-393FA076BD31}"/>
          </ac:picMkLst>
        </pc:picChg>
        <pc:picChg chg="del">
          <ac:chgData name="Jenifer Gritke" userId="304e435f-b6b4-4a93-b955-9cc9d325910d" providerId="ADAL" clId="{C384AD77-F0BE-40D8-BECF-5CBA3606B4CC}" dt="2020-04-07T14:06:21.067" v="2600" actId="478"/>
          <ac:picMkLst>
            <pc:docMk/>
            <pc:sldMk cId="3166900515" sldId="262"/>
            <ac:picMk id="11" creationId="{20A5E242-7F29-40ED-84CB-66607EA2370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5218" y="3128191"/>
            <a:ext cx="6606540" cy="2156036"/>
          </a:xfrm>
        </p:spPr>
        <p:txBody>
          <a:bodyPr/>
          <a:lstStyle/>
          <a:p>
            <a:r>
              <a:rPr lang="en-CA" dirty="0"/>
              <a:t>Click to edit Master title style</a:t>
            </a:r>
            <a:endParaRPr lang="en-US" dirty="0"/>
          </a:p>
        </p:txBody>
      </p:sp>
      <p:sp>
        <p:nvSpPr>
          <p:cNvPr id="3" name="Subtitle 2"/>
          <p:cNvSpPr>
            <a:spLocks noGrp="1"/>
          </p:cNvSpPr>
          <p:nvPr>
            <p:ph type="subTitle" idx="1"/>
          </p:nvPr>
        </p:nvSpPr>
        <p:spPr>
          <a:xfrm>
            <a:off x="1165860" y="5699760"/>
            <a:ext cx="5440680" cy="2570480"/>
          </a:xfrm>
          <a:prstGeom prst="rect">
            <a:avLst/>
          </a:prstGeom>
        </p:spPr>
        <p:txBody>
          <a:bodyPr/>
          <a:lstStyle>
            <a:lvl1pPr marL="0" indent="0" algn="ctr">
              <a:buNone/>
              <a:defRPr/>
            </a:lvl1pPr>
            <a:lvl2pPr marL="377190" indent="0" algn="ctr">
              <a:buNone/>
              <a:defRPr/>
            </a:lvl2pPr>
            <a:lvl3pPr marL="754380" indent="0" algn="ctr">
              <a:buNone/>
              <a:defRPr/>
            </a:lvl3pPr>
            <a:lvl4pPr marL="1131570" indent="0" algn="ctr">
              <a:buNone/>
              <a:defRPr/>
            </a:lvl4pPr>
            <a:lvl5pPr marL="1508760" indent="0" algn="ctr">
              <a:buNone/>
              <a:defRPr/>
            </a:lvl5pPr>
            <a:lvl6pPr marL="1885950" indent="0" algn="ctr">
              <a:buNone/>
              <a:defRPr/>
            </a:lvl6pPr>
            <a:lvl7pPr marL="2263140" indent="0" algn="ctr">
              <a:buNone/>
              <a:defRPr/>
            </a:lvl7pPr>
            <a:lvl8pPr marL="2640330" indent="0" algn="ctr">
              <a:buNone/>
              <a:defRPr/>
            </a:lvl8pPr>
            <a:lvl9pPr marL="3017520" indent="0" algn="ctr">
              <a:buNone/>
              <a:defRPr/>
            </a:lvl9pPr>
          </a:lstStyle>
          <a:p>
            <a:r>
              <a:rPr lang="en-CA" dirty="0"/>
              <a:t>Click to edit Master subtitle style</a:t>
            </a:r>
            <a:endParaRPr lang="en-US" dirty="0"/>
          </a:p>
        </p:txBody>
      </p:sp>
      <p:sp>
        <p:nvSpPr>
          <p:cNvPr id="8" name="Footer Placeholder 1"/>
          <p:cNvSpPr>
            <a:spLocks noGrp="1"/>
          </p:cNvSpPr>
          <p:nvPr>
            <p:ph type="ftr" sz="quarter" idx="3"/>
          </p:nvPr>
        </p:nvSpPr>
        <p:spPr bwMode="white">
          <a:xfrm>
            <a:off x="2574609" y="9322648"/>
            <a:ext cx="2623185" cy="535516"/>
          </a:xfrm>
          <a:prstGeom prst="rect">
            <a:avLst/>
          </a:prstGeom>
        </p:spPr>
        <p:txBody>
          <a:bodyPr vert="horz" lIns="91440" tIns="45720" rIns="91440" bIns="45720" rtlCol="0" anchor="ctr"/>
          <a:lstStyle>
            <a:lvl1pPr algn="ctr">
              <a:defRPr sz="990">
                <a:solidFill>
                  <a:schemeClr val="bg1"/>
                </a:solidFill>
              </a:defRPr>
            </a:lvl1pPr>
          </a:lstStyle>
          <a:p>
            <a:pPr fontAlgn="base">
              <a:spcBef>
                <a:spcPct val="0"/>
              </a:spcBef>
              <a:spcAft>
                <a:spcPct val="0"/>
              </a:spcAft>
            </a:pPr>
            <a:endParaRPr lang="en-US" dirty="0">
              <a:solidFill>
                <a:prstClr val="white"/>
              </a:solidFill>
              <a:ea typeface="MS PGothic" panose="020B0600070205080204" pitchFamily="34" charset="-128"/>
            </a:endParaRPr>
          </a:p>
        </p:txBody>
      </p:sp>
    </p:spTree>
    <p:extLst>
      <p:ext uri="{BB962C8B-B14F-4D97-AF65-F5344CB8AC3E}">
        <p14:creationId xmlns:p14="http://schemas.microsoft.com/office/powerpoint/2010/main" val="134664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idx="1"/>
          </p:nvPr>
        </p:nvSpPr>
        <p:spPr>
          <a:xfrm>
            <a:off x="388620" y="1801566"/>
            <a:ext cx="6995160" cy="7183474"/>
          </a:xfrm>
          <a:prstGeom prst="rect">
            <a:avLst/>
          </a:prstGeom>
        </p:spPr>
        <p:txBody>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endParaRPr lang="en-US" dirty="0"/>
          </a:p>
        </p:txBody>
      </p:sp>
      <p:sp>
        <p:nvSpPr>
          <p:cNvPr id="6" name="Footer Placeholder 1"/>
          <p:cNvSpPr>
            <a:spLocks noGrp="1"/>
          </p:cNvSpPr>
          <p:nvPr>
            <p:ph type="ftr" sz="quarter" idx="3"/>
          </p:nvPr>
        </p:nvSpPr>
        <p:spPr bwMode="white">
          <a:xfrm>
            <a:off x="2574609" y="9322648"/>
            <a:ext cx="2623185" cy="535516"/>
          </a:xfrm>
          <a:prstGeom prst="rect">
            <a:avLst/>
          </a:prstGeom>
        </p:spPr>
        <p:txBody>
          <a:bodyPr vert="horz" lIns="91440" tIns="45720" rIns="91440" bIns="45720" rtlCol="0" anchor="ctr"/>
          <a:lstStyle>
            <a:lvl1pPr algn="ctr">
              <a:defRPr sz="990">
                <a:solidFill>
                  <a:schemeClr val="bg1"/>
                </a:solidFill>
              </a:defRPr>
            </a:lvl1pPr>
          </a:lstStyle>
          <a:p>
            <a:pPr fontAlgn="base">
              <a:spcBef>
                <a:spcPct val="0"/>
              </a:spcBef>
              <a:spcAft>
                <a:spcPct val="0"/>
              </a:spcAft>
            </a:pPr>
            <a:endParaRPr lang="en-US" dirty="0">
              <a:solidFill>
                <a:prstClr val="white"/>
              </a:solidFill>
              <a:ea typeface="MS PGothic" panose="020B0600070205080204" pitchFamily="34" charset="-128"/>
            </a:endParaRPr>
          </a:p>
        </p:txBody>
      </p:sp>
    </p:spTree>
    <p:extLst>
      <p:ext uri="{BB962C8B-B14F-4D97-AF65-F5344CB8AC3E}">
        <p14:creationId xmlns:p14="http://schemas.microsoft.com/office/powerpoint/2010/main" val="1644572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3300" b="1" cap="all"/>
            </a:lvl1pPr>
          </a:lstStyle>
          <a:p>
            <a:r>
              <a:rPr lang="en-CA" dirty="0"/>
              <a:t>Click to edit Master title style</a:t>
            </a:r>
            <a:endParaRPr lang="en-US" dirty="0"/>
          </a:p>
        </p:txBody>
      </p:sp>
      <p:sp>
        <p:nvSpPr>
          <p:cNvPr id="3" name="Text Placeholder 2"/>
          <p:cNvSpPr>
            <a:spLocks noGrp="1"/>
          </p:cNvSpPr>
          <p:nvPr>
            <p:ph type="body" idx="1"/>
          </p:nvPr>
        </p:nvSpPr>
        <p:spPr>
          <a:xfrm>
            <a:off x="613966" y="4263180"/>
            <a:ext cx="6606540" cy="2200274"/>
          </a:xfrm>
          <a:prstGeom prst="rect">
            <a:avLst/>
          </a:prstGeom>
        </p:spPr>
        <p:txBody>
          <a:bodyPr anchor="b"/>
          <a:lstStyle>
            <a:lvl1pPr marL="0" indent="0">
              <a:buNone/>
              <a:defRPr sz="1650"/>
            </a:lvl1pPr>
            <a:lvl2pPr marL="377190" indent="0">
              <a:buNone/>
              <a:defRPr sz="1485"/>
            </a:lvl2pPr>
            <a:lvl3pPr marL="754380" indent="0">
              <a:buNone/>
              <a:defRPr sz="1320"/>
            </a:lvl3pPr>
            <a:lvl4pPr marL="1131570" indent="0">
              <a:buNone/>
              <a:defRPr sz="1155"/>
            </a:lvl4pPr>
            <a:lvl5pPr marL="1508760" indent="0">
              <a:buNone/>
              <a:defRPr sz="1155"/>
            </a:lvl5pPr>
            <a:lvl6pPr marL="1885950" indent="0">
              <a:buNone/>
              <a:defRPr sz="1155"/>
            </a:lvl6pPr>
            <a:lvl7pPr marL="2263140" indent="0">
              <a:buNone/>
              <a:defRPr sz="1155"/>
            </a:lvl7pPr>
            <a:lvl8pPr marL="2640330" indent="0">
              <a:buNone/>
              <a:defRPr sz="1155"/>
            </a:lvl8pPr>
            <a:lvl9pPr marL="3017520" indent="0">
              <a:buNone/>
              <a:defRPr sz="1155"/>
            </a:lvl9pPr>
          </a:lstStyle>
          <a:p>
            <a:pPr lvl="0"/>
            <a:r>
              <a:rPr lang="en-CA"/>
              <a:t>Click to edit Master text styles</a:t>
            </a:r>
          </a:p>
        </p:txBody>
      </p:sp>
      <p:sp>
        <p:nvSpPr>
          <p:cNvPr id="6" name="Footer Placeholder 1"/>
          <p:cNvSpPr>
            <a:spLocks noGrp="1"/>
          </p:cNvSpPr>
          <p:nvPr>
            <p:ph type="ftr" sz="quarter" idx="3"/>
          </p:nvPr>
        </p:nvSpPr>
        <p:spPr bwMode="white">
          <a:xfrm>
            <a:off x="2574609" y="9322648"/>
            <a:ext cx="2623185" cy="535516"/>
          </a:xfrm>
          <a:prstGeom prst="rect">
            <a:avLst/>
          </a:prstGeom>
        </p:spPr>
        <p:txBody>
          <a:bodyPr vert="horz" lIns="91440" tIns="45720" rIns="91440" bIns="45720" rtlCol="0" anchor="ctr"/>
          <a:lstStyle>
            <a:lvl1pPr algn="ctr">
              <a:defRPr sz="990">
                <a:solidFill>
                  <a:schemeClr val="bg1"/>
                </a:solidFill>
              </a:defRPr>
            </a:lvl1pPr>
          </a:lstStyle>
          <a:p>
            <a:pPr fontAlgn="base">
              <a:spcBef>
                <a:spcPct val="0"/>
              </a:spcBef>
              <a:spcAft>
                <a:spcPct val="0"/>
              </a:spcAft>
            </a:pPr>
            <a:endParaRPr lang="en-US" dirty="0">
              <a:solidFill>
                <a:prstClr val="white"/>
              </a:solidFill>
              <a:ea typeface="MS PGothic" panose="020B0600070205080204" pitchFamily="34" charset="-128"/>
            </a:endParaRPr>
          </a:p>
        </p:txBody>
      </p:sp>
    </p:spTree>
    <p:extLst>
      <p:ext uri="{BB962C8B-B14F-4D97-AF65-F5344CB8AC3E}">
        <p14:creationId xmlns:p14="http://schemas.microsoft.com/office/powerpoint/2010/main" val="40182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sz="half" idx="1"/>
          </p:nvPr>
        </p:nvSpPr>
        <p:spPr>
          <a:xfrm>
            <a:off x="388620" y="2346962"/>
            <a:ext cx="3432810" cy="6638079"/>
          </a:xfrm>
          <a:prstGeom prst="rect">
            <a:avLst/>
          </a:prstGeom>
        </p:spPr>
        <p:txBody>
          <a:bodyPr/>
          <a:lstStyle>
            <a:lvl1pPr>
              <a:defRPr sz="2310"/>
            </a:lvl1pPr>
            <a:lvl2pPr>
              <a:defRPr sz="1980"/>
            </a:lvl2pPr>
            <a:lvl3pPr>
              <a:defRPr sz="1650"/>
            </a:lvl3pPr>
            <a:lvl4pPr>
              <a:defRPr sz="1485"/>
            </a:lvl4pPr>
            <a:lvl5pPr>
              <a:defRPr sz="1485"/>
            </a:lvl5pPr>
            <a:lvl6pPr>
              <a:defRPr sz="1485"/>
            </a:lvl6pPr>
            <a:lvl7pPr>
              <a:defRPr sz="1485"/>
            </a:lvl7pPr>
            <a:lvl8pPr>
              <a:defRPr sz="1485"/>
            </a:lvl8pPr>
            <a:lvl9pPr>
              <a:defRPr sz="1485"/>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3950970" y="2346962"/>
            <a:ext cx="3432810" cy="6638079"/>
          </a:xfrm>
          <a:prstGeom prst="rect">
            <a:avLst/>
          </a:prstGeom>
        </p:spPr>
        <p:txBody>
          <a:bodyPr/>
          <a:lstStyle>
            <a:lvl1pPr>
              <a:defRPr sz="2310"/>
            </a:lvl1pPr>
            <a:lvl2pPr>
              <a:defRPr sz="1980"/>
            </a:lvl2pPr>
            <a:lvl3pPr>
              <a:defRPr sz="1650"/>
            </a:lvl3pPr>
            <a:lvl4pPr>
              <a:defRPr sz="1485"/>
            </a:lvl4pPr>
            <a:lvl5pPr>
              <a:defRPr sz="1485"/>
            </a:lvl5pPr>
            <a:lvl6pPr>
              <a:defRPr sz="1485"/>
            </a:lvl6pPr>
            <a:lvl7pPr>
              <a:defRPr sz="1485"/>
            </a:lvl7pPr>
            <a:lvl8pPr>
              <a:defRPr sz="1485"/>
            </a:lvl8pPr>
            <a:lvl9pPr>
              <a:defRPr sz="1485"/>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7" name="Footer Placeholder 1"/>
          <p:cNvSpPr>
            <a:spLocks noGrp="1"/>
          </p:cNvSpPr>
          <p:nvPr>
            <p:ph type="ftr" sz="quarter" idx="3"/>
          </p:nvPr>
        </p:nvSpPr>
        <p:spPr bwMode="white">
          <a:xfrm>
            <a:off x="2574609" y="9322648"/>
            <a:ext cx="2623185" cy="535516"/>
          </a:xfrm>
          <a:prstGeom prst="rect">
            <a:avLst/>
          </a:prstGeom>
        </p:spPr>
        <p:txBody>
          <a:bodyPr vert="horz" lIns="91440" tIns="45720" rIns="91440" bIns="45720" rtlCol="0" anchor="ctr"/>
          <a:lstStyle>
            <a:lvl1pPr algn="ctr">
              <a:defRPr sz="990">
                <a:solidFill>
                  <a:schemeClr val="bg1"/>
                </a:solidFill>
              </a:defRPr>
            </a:lvl1pPr>
          </a:lstStyle>
          <a:p>
            <a:pPr fontAlgn="base">
              <a:spcBef>
                <a:spcPct val="0"/>
              </a:spcBef>
              <a:spcAft>
                <a:spcPct val="0"/>
              </a:spcAft>
            </a:pPr>
            <a:endParaRPr lang="en-US" dirty="0">
              <a:solidFill>
                <a:prstClr val="white"/>
              </a:solidFill>
              <a:ea typeface="MS PGothic" panose="020B0600070205080204" pitchFamily="34" charset="-128"/>
            </a:endParaRPr>
          </a:p>
        </p:txBody>
      </p:sp>
    </p:spTree>
    <p:extLst>
      <p:ext uri="{BB962C8B-B14F-4D97-AF65-F5344CB8AC3E}">
        <p14:creationId xmlns:p14="http://schemas.microsoft.com/office/powerpoint/2010/main" val="1904867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dirty="0"/>
              <a:t>Click to edit Master title style</a:t>
            </a:r>
            <a:endParaRPr lang="en-US" dirty="0"/>
          </a:p>
        </p:txBody>
      </p:sp>
      <p:sp>
        <p:nvSpPr>
          <p:cNvPr id="3" name="Text Placeholder 2"/>
          <p:cNvSpPr>
            <a:spLocks noGrp="1"/>
          </p:cNvSpPr>
          <p:nvPr>
            <p:ph type="body" idx="1"/>
          </p:nvPr>
        </p:nvSpPr>
        <p:spPr>
          <a:xfrm>
            <a:off x="388620" y="2251499"/>
            <a:ext cx="3434160" cy="938318"/>
          </a:xfrm>
          <a:prstGeom prst="rect">
            <a:avLst/>
          </a:prstGeom>
        </p:spPr>
        <p:txBody>
          <a:bodyPr anchor="b"/>
          <a:lstStyle>
            <a:lvl1pPr marL="0" indent="0">
              <a:buNone/>
              <a:defRPr sz="1980" b="1"/>
            </a:lvl1pPr>
            <a:lvl2pPr marL="377190" indent="0">
              <a:buNone/>
              <a:defRPr sz="1650" b="1"/>
            </a:lvl2pPr>
            <a:lvl3pPr marL="754380" indent="0">
              <a:buNone/>
              <a:defRPr sz="1485" b="1"/>
            </a:lvl3pPr>
            <a:lvl4pPr marL="1131570" indent="0">
              <a:buNone/>
              <a:defRPr sz="1320" b="1"/>
            </a:lvl4pPr>
            <a:lvl5pPr marL="1508760" indent="0">
              <a:buNone/>
              <a:defRPr sz="1320" b="1"/>
            </a:lvl5pPr>
            <a:lvl6pPr marL="1885950" indent="0">
              <a:buNone/>
              <a:defRPr sz="1320" b="1"/>
            </a:lvl6pPr>
            <a:lvl7pPr marL="2263140" indent="0">
              <a:buNone/>
              <a:defRPr sz="1320" b="1"/>
            </a:lvl7pPr>
            <a:lvl8pPr marL="2640330" indent="0">
              <a:buNone/>
              <a:defRPr sz="1320" b="1"/>
            </a:lvl8pPr>
            <a:lvl9pPr marL="3017520" indent="0">
              <a:buNone/>
              <a:defRPr sz="1320" b="1"/>
            </a:lvl9pPr>
          </a:lstStyle>
          <a:p>
            <a:pPr lvl="0"/>
            <a:r>
              <a:rPr lang="en-CA" dirty="0"/>
              <a:t>Click to edit Master text styles</a:t>
            </a:r>
          </a:p>
        </p:txBody>
      </p:sp>
      <p:sp>
        <p:nvSpPr>
          <p:cNvPr id="4" name="Content Placeholder 3"/>
          <p:cNvSpPr>
            <a:spLocks noGrp="1"/>
          </p:cNvSpPr>
          <p:nvPr>
            <p:ph sz="half" idx="2"/>
          </p:nvPr>
        </p:nvSpPr>
        <p:spPr>
          <a:xfrm>
            <a:off x="388620" y="3189817"/>
            <a:ext cx="3434160" cy="5795222"/>
          </a:xfrm>
          <a:prstGeom prst="rect">
            <a:avLst/>
          </a:prstGeom>
        </p:spPr>
        <p:txBody>
          <a:bodyPr/>
          <a:lstStyle>
            <a:lvl1pPr>
              <a:defRPr sz="1980"/>
            </a:lvl1pPr>
            <a:lvl2pPr>
              <a:defRPr sz="1650"/>
            </a:lvl2pPr>
            <a:lvl3pPr>
              <a:defRPr sz="1485"/>
            </a:lvl3pPr>
            <a:lvl4pPr>
              <a:defRPr sz="1320"/>
            </a:lvl4pPr>
            <a:lvl5pPr>
              <a:defRPr sz="1320"/>
            </a:lvl5pPr>
            <a:lvl6pPr>
              <a:defRPr sz="1320"/>
            </a:lvl6pPr>
            <a:lvl7pPr>
              <a:defRPr sz="1320"/>
            </a:lvl7pPr>
            <a:lvl8pPr>
              <a:defRPr sz="1320"/>
            </a:lvl8pPr>
            <a:lvl9pPr>
              <a:defRPr sz="132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3948272" y="2251499"/>
            <a:ext cx="3435508" cy="938318"/>
          </a:xfrm>
          <a:prstGeom prst="rect">
            <a:avLst/>
          </a:prstGeom>
        </p:spPr>
        <p:txBody>
          <a:bodyPr anchor="b"/>
          <a:lstStyle>
            <a:lvl1pPr marL="0" indent="0">
              <a:buNone/>
              <a:defRPr sz="1980" b="1"/>
            </a:lvl1pPr>
            <a:lvl2pPr marL="377190" indent="0">
              <a:buNone/>
              <a:defRPr sz="1650" b="1"/>
            </a:lvl2pPr>
            <a:lvl3pPr marL="754380" indent="0">
              <a:buNone/>
              <a:defRPr sz="1485" b="1"/>
            </a:lvl3pPr>
            <a:lvl4pPr marL="1131570" indent="0">
              <a:buNone/>
              <a:defRPr sz="1320" b="1"/>
            </a:lvl4pPr>
            <a:lvl5pPr marL="1508760" indent="0">
              <a:buNone/>
              <a:defRPr sz="1320" b="1"/>
            </a:lvl5pPr>
            <a:lvl6pPr marL="1885950" indent="0">
              <a:buNone/>
              <a:defRPr sz="1320" b="1"/>
            </a:lvl6pPr>
            <a:lvl7pPr marL="2263140" indent="0">
              <a:buNone/>
              <a:defRPr sz="1320" b="1"/>
            </a:lvl7pPr>
            <a:lvl8pPr marL="2640330" indent="0">
              <a:buNone/>
              <a:defRPr sz="1320" b="1"/>
            </a:lvl8pPr>
            <a:lvl9pPr marL="3017520" indent="0">
              <a:buNone/>
              <a:defRPr sz="1320" b="1"/>
            </a:lvl9pPr>
          </a:lstStyle>
          <a:p>
            <a:pPr lvl="0"/>
            <a:r>
              <a:rPr lang="en-CA"/>
              <a:t>Click to edit Master text styles</a:t>
            </a:r>
          </a:p>
        </p:txBody>
      </p:sp>
      <p:sp>
        <p:nvSpPr>
          <p:cNvPr id="6" name="Content Placeholder 5"/>
          <p:cNvSpPr>
            <a:spLocks noGrp="1"/>
          </p:cNvSpPr>
          <p:nvPr>
            <p:ph sz="quarter" idx="4"/>
          </p:nvPr>
        </p:nvSpPr>
        <p:spPr>
          <a:xfrm>
            <a:off x="3948272" y="3189817"/>
            <a:ext cx="3435508" cy="5795222"/>
          </a:xfrm>
          <a:prstGeom prst="rect">
            <a:avLst/>
          </a:prstGeom>
        </p:spPr>
        <p:txBody>
          <a:bodyPr/>
          <a:lstStyle>
            <a:lvl1pPr>
              <a:defRPr sz="1980"/>
            </a:lvl1pPr>
            <a:lvl2pPr>
              <a:defRPr sz="1650"/>
            </a:lvl2pPr>
            <a:lvl3pPr>
              <a:defRPr sz="1485"/>
            </a:lvl3pPr>
            <a:lvl4pPr>
              <a:defRPr sz="1320"/>
            </a:lvl4pPr>
            <a:lvl5pPr>
              <a:defRPr sz="1320"/>
            </a:lvl5pPr>
            <a:lvl6pPr>
              <a:defRPr sz="1320"/>
            </a:lvl6pPr>
            <a:lvl7pPr>
              <a:defRPr sz="1320"/>
            </a:lvl7pPr>
            <a:lvl8pPr>
              <a:defRPr sz="1320"/>
            </a:lvl8pPr>
            <a:lvl9pPr>
              <a:defRPr sz="132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9" name="Footer Placeholder 1"/>
          <p:cNvSpPr>
            <a:spLocks noGrp="1"/>
          </p:cNvSpPr>
          <p:nvPr>
            <p:ph type="ftr" sz="quarter" idx="12"/>
          </p:nvPr>
        </p:nvSpPr>
        <p:spPr bwMode="white">
          <a:xfrm>
            <a:off x="2574609" y="9322648"/>
            <a:ext cx="2623185" cy="535516"/>
          </a:xfrm>
          <a:prstGeom prst="rect">
            <a:avLst/>
          </a:prstGeom>
        </p:spPr>
        <p:txBody>
          <a:bodyPr vert="horz" lIns="91440" tIns="45720" rIns="91440" bIns="45720" rtlCol="0" anchor="ctr"/>
          <a:lstStyle>
            <a:lvl1pPr algn="ctr">
              <a:defRPr sz="990">
                <a:solidFill>
                  <a:schemeClr val="bg1"/>
                </a:solidFill>
              </a:defRPr>
            </a:lvl1pPr>
          </a:lstStyle>
          <a:p>
            <a:pPr fontAlgn="base">
              <a:spcBef>
                <a:spcPct val="0"/>
              </a:spcBef>
              <a:spcAft>
                <a:spcPct val="0"/>
              </a:spcAft>
            </a:pPr>
            <a:endParaRPr lang="en-US" dirty="0">
              <a:solidFill>
                <a:prstClr val="white"/>
              </a:solidFill>
              <a:ea typeface="MS PGothic" panose="020B0600070205080204" pitchFamily="34" charset="-128"/>
            </a:endParaRPr>
          </a:p>
        </p:txBody>
      </p:sp>
    </p:spTree>
    <p:extLst>
      <p:ext uri="{BB962C8B-B14F-4D97-AF65-F5344CB8AC3E}">
        <p14:creationId xmlns:p14="http://schemas.microsoft.com/office/powerpoint/2010/main" val="3881114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466209" y="39046"/>
            <a:ext cx="6839982" cy="633670"/>
          </a:xfrm>
        </p:spPr>
        <p:txBody>
          <a:bodyPr/>
          <a:lstStyle>
            <a:lvl1pPr>
              <a:defRPr sz="2200"/>
            </a:lvl1pPr>
          </a:lstStyle>
          <a:p>
            <a:r>
              <a:rPr lang="en-CA" dirty="0"/>
              <a:t>Click to edit Master title style</a:t>
            </a:r>
            <a:endParaRPr lang="en-US" dirty="0"/>
          </a:p>
        </p:txBody>
      </p:sp>
    </p:spTree>
    <p:extLst>
      <p:ext uri="{BB962C8B-B14F-4D97-AF65-F5344CB8AC3E}">
        <p14:creationId xmlns:p14="http://schemas.microsoft.com/office/powerpoint/2010/main" val="4170215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Footer Placeholder 1"/>
          <p:cNvSpPr>
            <a:spLocks noGrp="1"/>
          </p:cNvSpPr>
          <p:nvPr>
            <p:ph type="ftr" sz="quarter" idx="3"/>
          </p:nvPr>
        </p:nvSpPr>
        <p:spPr bwMode="white">
          <a:xfrm>
            <a:off x="2574609" y="9322648"/>
            <a:ext cx="2623185" cy="535516"/>
          </a:xfrm>
          <a:prstGeom prst="rect">
            <a:avLst/>
          </a:prstGeom>
        </p:spPr>
        <p:txBody>
          <a:bodyPr vert="horz" lIns="91440" tIns="45720" rIns="91440" bIns="45720" rtlCol="0" anchor="ctr"/>
          <a:lstStyle>
            <a:lvl1pPr algn="ctr">
              <a:defRPr sz="990">
                <a:solidFill>
                  <a:schemeClr val="bg1"/>
                </a:solidFill>
              </a:defRPr>
            </a:lvl1pPr>
          </a:lstStyle>
          <a:p>
            <a:pPr fontAlgn="base">
              <a:spcBef>
                <a:spcPct val="0"/>
              </a:spcBef>
              <a:spcAft>
                <a:spcPct val="0"/>
              </a:spcAft>
            </a:pPr>
            <a:endParaRPr lang="en-US" dirty="0">
              <a:solidFill>
                <a:prstClr val="white"/>
              </a:solidFill>
              <a:ea typeface="MS PGothic" panose="020B0600070205080204" pitchFamily="34" charset="-128"/>
            </a:endParaRPr>
          </a:p>
        </p:txBody>
      </p:sp>
      <p:sp>
        <p:nvSpPr>
          <p:cNvPr id="6" name="Title 1"/>
          <p:cNvSpPr>
            <a:spLocks noGrp="1"/>
          </p:cNvSpPr>
          <p:nvPr>
            <p:ph type="title"/>
          </p:nvPr>
        </p:nvSpPr>
        <p:spPr>
          <a:xfrm>
            <a:off x="466209" y="276672"/>
            <a:ext cx="6839982" cy="633670"/>
          </a:xfrm>
        </p:spPr>
        <p:txBody>
          <a:bodyPr/>
          <a:lstStyle>
            <a:lvl1pPr>
              <a:defRPr/>
            </a:lvl1pPr>
          </a:lstStyle>
          <a:p>
            <a:r>
              <a:rPr lang="en-CA" dirty="0"/>
              <a:t>Click to edit Master title style</a:t>
            </a:r>
            <a:endParaRPr lang="en-US" dirty="0"/>
          </a:p>
        </p:txBody>
      </p:sp>
    </p:spTree>
    <p:extLst>
      <p:ext uri="{BB962C8B-B14F-4D97-AF65-F5344CB8AC3E}">
        <p14:creationId xmlns:p14="http://schemas.microsoft.com/office/powerpoint/2010/main" val="34837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6209" y="118255"/>
            <a:ext cx="6839982" cy="633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cxnSp>
        <p:nvCxnSpPr>
          <p:cNvPr id="7" name="Straight Connector 6"/>
          <p:cNvCxnSpPr/>
          <p:nvPr userDrawn="1"/>
        </p:nvCxnSpPr>
        <p:spPr bwMode="auto">
          <a:xfrm>
            <a:off x="465535" y="751925"/>
            <a:ext cx="6839982" cy="0"/>
          </a:xfrm>
          <a:prstGeom prst="line">
            <a:avLst/>
          </a:prstGeom>
          <a:solidFill>
            <a:schemeClr val="accent1"/>
          </a:solidFill>
          <a:ln w="12700" cap="flat" cmpd="sng" algn="ctr">
            <a:solidFill>
              <a:schemeClr val="tx1">
                <a:lumMod val="75000"/>
                <a:lumOff val="25000"/>
              </a:schemeClr>
            </a:solidFill>
            <a:prstDash val="solid"/>
            <a:round/>
            <a:headEnd type="none" w="med" len="med"/>
            <a:tailEnd type="none" w="med" len="med"/>
          </a:ln>
          <a:effectLst/>
        </p:spPr>
      </p:cxnSp>
      <p:sp>
        <p:nvSpPr>
          <p:cNvPr id="4" name="TextBox 3"/>
          <p:cNvSpPr txBox="1"/>
          <p:nvPr userDrawn="1"/>
        </p:nvSpPr>
        <p:spPr>
          <a:xfrm>
            <a:off x="4702291" y="9464893"/>
            <a:ext cx="3219386" cy="413959"/>
          </a:xfrm>
          <a:prstGeom prst="rect">
            <a:avLst/>
          </a:prstGeom>
          <a:noFill/>
        </p:spPr>
        <p:txBody>
          <a:bodyPr wrap="square" rtlCol="0">
            <a:spAutoFit/>
          </a:bodyPr>
          <a:lstStyle/>
          <a:p>
            <a:pPr algn="ctr" fontAlgn="base">
              <a:spcBef>
                <a:spcPct val="0"/>
              </a:spcBef>
              <a:spcAft>
                <a:spcPct val="0"/>
              </a:spcAft>
            </a:pPr>
            <a:r>
              <a:rPr lang="en-CA" altLang="en-US" sz="2090" b="1" cap="all" dirty="0">
                <a:solidFill>
                  <a:srgbClr val="005596"/>
                </a:solidFill>
                <a:ea typeface="ＭＳ Ｐゴシック" pitchFamily="112" charset="-128"/>
                <a:cs typeface="Arial"/>
              </a:rPr>
              <a:t>UW</a:t>
            </a:r>
            <a:r>
              <a:rPr lang="en-CA" altLang="en-US" sz="2090" b="1" i="1" dirty="0">
                <a:solidFill>
                  <a:srgbClr val="FFCE00"/>
                </a:solidFill>
                <a:ea typeface="ＭＳ Ｐゴシック" pitchFamily="112" charset="-128"/>
                <a:cs typeface="Arial"/>
              </a:rPr>
              <a:t>insite</a:t>
            </a:r>
            <a:r>
              <a:rPr lang="en-CA" altLang="en-US" sz="2090" b="1" i="1" cap="all" dirty="0">
                <a:solidFill>
                  <a:srgbClr val="FFCE00"/>
                </a:solidFill>
                <a:ea typeface="ＭＳ Ｐゴシック" pitchFamily="112" charset="-128"/>
                <a:cs typeface="Arial"/>
              </a:rPr>
              <a:t> </a:t>
            </a:r>
            <a:r>
              <a:rPr lang="en-CA" altLang="en-US" sz="2090" b="1" cap="all" dirty="0">
                <a:solidFill>
                  <a:srgbClr val="005596"/>
                </a:solidFill>
                <a:ea typeface="ＭＳ Ｐゴシック" pitchFamily="112" charset="-128"/>
                <a:cs typeface="Arial"/>
              </a:rPr>
              <a:t>Finance</a:t>
            </a:r>
          </a:p>
        </p:txBody>
      </p:sp>
      <p:cxnSp>
        <p:nvCxnSpPr>
          <p:cNvPr id="9" name="Straight Connector 8"/>
          <p:cNvCxnSpPr/>
          <p:nvPr userDrawn="1"/>
        </p:nvCxnSpPr>
        <p:spPr>
          <a:xfrm>
            <a:off x="0" y="9227266"/>
            <a:ext cx="7772400" cy="0"/>
          </a:xfrm>
          <a:prstGeom prst="line">
            <a:avLst/>
          </a:prstGeom>
          <a:ln w="76200"/>
        </p:spPr>
        <p:style>
          <a:lnRef idx="2">
            <a:schemeClr val="accent1"/>
          </a:lnRef>
          <a:fillRef idx="0">
            <a:schemeClr val="accent1"/>
          </a:fillRef>
          <a:effectRef idx="1">
            <a:schemeClr val="accent1"/>
          </a:effectRef>
          <a:fontRef idx="minor">
            <a:schemeClr val="tx1"/>
          </a:fontRef>
        </p:style>
      </p:cxnSp>
      <p:pic>
        <p:nvPicPr>
          <p:cNvPr id="11" name="Picture 10"/>
          <p:cNvPicPr>
            <a:picLocks noChangeAspect="1"/>
          </p:cNvPicPr>
          <p:nvPr userDrawn="1"/>
        </p:nvPicPr>
        <p:blipFill rotWithShape="1">
          <a:blip r:embed="rId9">
            <a:extLst>
              <a:ext uri="{28A0092B-C50C-407E-A947-70E740481C1C}">
                <a14:useLocalDpi xmlns:a14="http://schemas.microsoft.com/office/drawing/2010/main" val="0"/>
              </a:ext>
            </a:extLst>
          </a:blip>
          <a:srcRect l="16264" t="30313" r="18248" b="63386"/>
          <a:stretch/>
        </p:blipFill>
        <p:spPr>
          <a:xfrm>
            <a:off x="132183" y="9372121"/>
            <a:ext cx="2916685" cy="686279"/>
          </a:xfrm>
          <a:prstGeom prst="rect">
            <a:avLst/>
          </a:prstGeom>
        </p:spPr>
      </p:pic>
    </p:spTree>
    <p:extLst>
      <p:ext uri="{BB962C8B-B14F-4D97-AF65-F5344CB8AC3E}">
        <p14:creationId xmlns:p14="http://schemas.microsoft.com/office/powerpoint/2010/main" val="40204108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hf sldNum="0" hdr="0" ftr="0" dt="0"/>
  <p:txStyles>
    <p:titleStyle>
      <a:lvl1pPr algn="ctr" rtl="0" eaLnBrk="0" fontAlgn="base" hangingPunct="0">
        <a:spcBef>
          <a:spcPct val="0"/>
        </a:spcBef>
        <a:spcAft>
          <a:spcPct val="0"/>
        </a:spcAft>
        <a:defRPr lang="en-US" altLang="en-US" sz="2640" b="1" kern="1200" cap="none" dirty="0" smtClean="0">
          <a:solidFill>
            <a:schemeClr val="accent1"/>
          </a:solidFill>
          <a:latin typeface="Arial"/>
          <a:ea typeface="ＭＳ Ｐゴシック" pitchFamily="112" charset="-128"/>
          <a:cs typeface="Arial"/>
        </a:defRPr>
      </a:lvl1pPr>
      <a:lvl2pPr algn="ctr" rtl="0" eaLnBrk="0" fontAlgn="base" hangingPunct="0">
        <a:spcBef>
          <a:spcPct val="0"/>
        </a:spcBef>
        <a:spcAft>
          <a:spcPct val="0"/>
        </a:spcAft>
        <a:defRPr sz="363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363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363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3630">
          <a:solidFill>
            <a:schemeClr val="tx2"/>
          </a:solidFill>
          <a:latin typeface="Arial" charset="0"/>
          <a:ea typeface="MS PGothic" panose="020B0600070205080204" pitchFamily="34" charset="-128"/>
          <a:cs typeface="ＭＳ Ｐゴシック" charset="0"/>
        </a:defRPr>
      </a:lvl5pPr>
      <a:lvl6pPr marL="377190" algn="ctr" rtl="0" fontAlgn="base">
        <a:spcBef>
          <a:spcPct val="0"/>
        </a:spcBef>
        <a:spcAft>
          <a:spcPct val="0"/>
        </a:spcAft>
        <a:defRPr sz="3630">
          <a:solidFill>
            <a:schemeClr val="tx2"/>
          </a:solidFill>
          <a:latin typeface="Arial" charset="0"/>
        </a:defRPr>
      </a:lvl6pPr>
      <a:lvl7pPr marL="754380" algn="ctr" rtl="0" fontAlgn="base">
        <a:spcBef>
          <a:spcPct val="0"/>
        </a:spcBef>
        <a:spcAft>
          <a:spcPct val="0"/>
        </a:spcAft>
        <a:defRPr sz="3630">
          <a:solidFill>
            <a:schemeClr val="tx2"/>
          </a:solidFill>
          <a:latin typeface="Arial" charset="0"/>
        </a:defRPr>
      </a:lvl7pPr>
      <a:lvl8pPr marL="1131570" algn="ctr" rtl="0" fontAlgn="base">
        <a:spcBef>
          <a:spcPct val="0"/>
        </a:spcBef>
        <a:spcAft>
          <a:spcPct val="0"/>
        </a:spcAft>
        <a:defRPr sz="3630">
          <a:solidFill>
            <a:schemeClr val="tx2"/>
          </a:solidFill>
          <a:latin typeface="Arial" charset="0"/>
        </a:defRPr>
      </a:lvl8pPr>
      <a:lvl9pPr marL="1508760" algn="ctr" rtl="0" fontAlgn="base">
        <a:spcBef>
          <a:spcPct val="0"/>
        </a:spcBef>
        <a:spcAft>
          <a:spcPct val="0"/>
        </a:spcAft>
        <a:defRPr sz="3630">
          <a:solidFill>
            <a:schemeClr val="tx2"/>
          </a:solidFill>
          <a:latin typeface="Arial" charset="0"/>
        </a:defRPr>
      </a:lvl9pPr>
    </p:titleStyle>
    <p:bodyStyle>
      <a:lvl1pPr marL="282893" indent="-282893" algn="l" rtl="0" eaLnBrk="0" fontAlgn="base" hangingPunct="0">
        <a:spcBef>
          <a:spcPct val="20000"/>
        </a:spcBef>
        <a:spcAft>
          <a:spcPct val="0"/>
        </a:spcAft>
        <a:buChar char="•"/>
        <a:defRPr sz="1980">
          <a:solidFill>
            <a:schemeClr val="tx1"/>
          </a:solidFill>
          <a:latin typeface="+mn-lt"/>
          <a:ea typeface="MS PGothic" panose="020B0600070205080204" pitchFamily="34" charset="-128"/>
          <a:cs typeface="ＭＳ Ｐゴシック" charset="0"/>
        </a:defRPr>
      </a:lvl1pPr>
      <a:lvl2pPr marL="612934" indent="-235744" algn="l" rtl="0" eaLnBrk="0" fontAlgn="base" hangingPunct="0">
        <a:spcBef>
          <a:spcPct val="20000"/>
        </a:spcBef>
        <a:spcAft>
          <a:spcPct val="0"/>
        </a:spcAft>
        <a:buChar char="–"/>
        <a:defRPr sz="1650">
          <a:solidFill>
            <a:schemeClr val="tx1"/>
          </a:solidFill>
          <a:latin typeface="+mn-lt"/>
          <a:ea typeface="MS PGothic" panose="020B0600070205080204" pitchFamily="34" charset="-128"/>
        </a:defRPr>
      </a:lvl2pPr>
      <a:lvl3pPr marL="942975" indent="-188595" algn="l" rtl="0" eaLnBrk="0" fontAlgn="base" hangingPunct="0">
        <a:spcBef>
          <a:spcPct val="20000"/>
        </a:spcBef>
        <a:spcAft>
          <a:spcPct val="0"/>
        </a:spcAft>
        <a:buChar char="•"/>
        <a:defRPr sz="1485">
          <a:solidFill>
            <a:schemeClr val="tx1"/>
          </a:solidFill>
          <a:latin typeface="+mn-lt"/>
          <a:ea typeface="MS PGothic" panose="020B0600070205080204" pitchFamily="34" charset="-128"/>
        </a:defRPr>
      </a:lvl3pPr>
      <a:lvl4pPr marL="1320165" indent="-188595" algn="l" rtl="0" eaLnBrk="0" fontAlgn="base" hangingPunct="0">
        <a:spcBef>
          <a:spcPct val="20000"/>
        </a:spcBef>
        <a:spcAft>
          <a:spcPct val="0"/>
        </a:spcAft>
        <a:buChar char="–"/>
        <a:defRPr sz="1320">
          <a:solidFill>
            <a:schemeClr val="tx1"/>
          </a:solidFill>
          <a:latin typeface="+mn-lt"/>
          <a:ea typeface="MS PGothic" panose="020B0600070205080204" pitchFamily="34" charset="-128"/>
        </a:defRPr>
      </a:lvl4pPr>
      <a:lvl5pPr marL="1697355" indent="-188595" algn="l" rtl="0" eaLnBrk="0" fontAlgn="base" hangingPunct="0">
        <a:spcBef>
          <a:spcPct val="20000"/>
        </a:spcBef>
        <a:spcAft>
          <a:spcPct val="0"/>
        </a:spcAft>
        <a:buChar char="»"/>
        <a:defRPr sz="1320">
          <a:solidFill>
            <a:schemeClr val="tx1"/>
          </a:solidFill>
          <a:latin typeface="+mn-lt"/>
          <a:ea typeface="MS PGothic" panose="020B0600070205080204" pitchFamily="34" charset="-128"/>
        </a:defRPr>
      </a:lvl5pPr>
      <a:lvl6pPr marL="2074545" indent="-188595" algn="l" rtl="0" fontAlgn="base">
        <a:spcBef>
          <a:spcPct val="20000"/>
        </a:spcBef>
        <a:spcAft>
          <a:spcPct val="0"/>
        </a:spcAft>
        <a:buChar char="»"/>
        <a:defRPr sz="1650">
          <a:solidFill>
            <a:schemeClr val="tx1"/>
          </a:solidFill>
          <a:latin typeface="+mn-lt"/>
          <a:ea typeface="ＭＳ Ｐゴシック" charset="-128"/>
        </a:defRPr>
      </a:lvl6pPr>
      <a:lvl7pPr marL="2451735" indent="-188595" algn="l" rtl="0" fontAlgn="base">
        <a:spcBef>
          <a:spcPct val="20000"/>
        </a:spcBef>
        <a:spcAft>
          <a:spcPct val="0"/>
        </a:spcAft>
        <a:buChar char="»"/>
        <a:defRPr sz="1650">
          <a:solidFill>
            <a:schemeClr val="tx1"/>
          </a:solidFill>
          <a:latin typeface="+mn-lt"/>
          <a:ea typeface="ＭＳ Ｐゴシック" charset="-128"/>
        </a:defRPr>
      </a:lvl7pPr>
      <a:lvl8pPr marL="2828925" indent="-188595" algn="l" rtl="0" fontAlgn="base">
        <a:spcBef>
          <a:spcPct val="20000"/>
        </a:spcBef>
        <a:spcAft>
          <a:spcPct val="0"/>
        </a:spcAft>
        <a:buChar char="»"/>
        <a:defRPr sz="1650">
          <a:solidFill>
            <a:schemeClr val="tx1"/>
          </a:solidFill>
          <a:latin typeface="+mn-lt"/>
          <a:ea typeface="ＭＳ Ｐゴシック" charset="-128"/>
        </a:defRPr>
      </a:lvl8pPr>
      <a:lvl9pPr marL="3206115" indent="-188595" algn="l" rtl="0" fontAlgn="base">
        <a:spcBef>
          <a:spcPct val="20000"/>
        </a:spcBef>
        <a:spcAft>
          <a:spcPct val="0"/>
        </a:spcAft>
        <a:buChar char="»"/>
        <a:defRPr sz="1650">
          <a:solidFill>
            <a:schemeClr val="tx1"/>
          </a:solidFill>
          <a:latin typeface="+mn-lt"/>
          <a:ea typeface="ＭＳ Ｐゴシック" charset="-128"/>
        </a:defRPr>
      </a:lvl9pPr>
    </p:bodyStyle>
    <p:otherStyle>
      <a:defPPr>
        <a:defRPr lang="en-US"/>
      </a:defPPr>
      <a:lvl1pPr marL="0" algn="l" defTabSz="377190" rtl="0" eaLnBrk="1" latinLnBrk="0" hangingPunct="1">
        <a:defRPr sz="1485" kern="1200">
          <a:solidFill>
            <a:schemeClr val="tx1"/>
          </a:solidFill>
          <a:latin typeface="+mn-lt"/>
          <a:ea typeface="+mn-ea"/>
          <a:cs typeface="+mn-cs"/>
        </a:defRPr>
      </a:lvl1pPr>
      <a:lvl2pPr marL="377190" algn="l" defTabSz="377190" rtl="0" eaLnBrk="1" latinLnBrk="0" hangingPunct="1">
        <a:defRPr sz="1485" kern="1200">
          <a:solidFill>
            <a:schemeClr val="tx1"/>
          </a:solidFill>
          <a:latin typeface="+mn-lt"/>
          <a:ea typeface="+mn-ea"/>
          <a:cs typeface="+mn-cs"/>
        </a:defRPr>
      </a:lvl2pPr>
      <a:lvl3pPr marL="754380" algn="l" defTabSz="377190" rtl="0" eaLnBrk="1" latinLnBrk="0" hangingPunct="1">
        <a:defRPr sz="1485" kern="1200">
          <a:solidFill>
            <a:schemeClr val="tx1"/>
          </a:solidFill>
          <a:latin typeface="+mn-lt"/>
          <a:ea typeface="+mn-ea"/>
          <a:cs typeface="+mn-cs"/>
        </a:defRPr>
      </a:lvl3pPr>
      <a:lvl4pPr marL="1131570" algn="l" defTabSz="377190" rtl="0" eaLnBrk="1" latinLnBrk="0" hangingPunct="1">
        <a:defRPr sz="1485" kern="1200">
          <a:solidFill>
            <a:schemeClr val="tx1"/>
          </a:solidFill>
          <a:latin typeface="+mn-lt"/>
          <a:ea typeface="+mn-ea"/>
          <a:cs typeface="+mn-cs"/>
        </a:defRPr>
      </a:lvl4pPr>
      <a:lvl5pPr marL="1508760" algn="l" defTabSz="377190" rtl="0" eaLnBrk="1" latinLnBrk="0" hangingPunct="1">
        <a:defRPr sz="1485" kern="1200">
          <a:solidFill>
            <a:schemeClr val="tx1"/>
          </a:solidFill>
          <a:latin typeface="+mn-lt"/>
          <a:ea typeface="+mn-ea"/>
          <a:cs typeface="+mn-cs"/>
        </a:defRPr>
      </a:lvl5pPr>
      <a:lvl6pPr marL="1885950" algn="l" defTabSz="377190" rtl="0" eaLnBrk="1" latinLnBrk="0" hangingPunct="1">
        <a:defRPr sz="1485" kern="1200">
          <a:solidFill>
            <a:schemeClr val="tx1"/>
          </a:solidFill>
          <a:latin typeface="+mn-lt"/>
          <a:ea typeface="+mn-ea"/>
          <a:cs typeface="+mn-cs"/>
        </a:defRPr>
      </a:lvl6pPr>
      <a:lvl7pPr marL="2263140" algn="l" defTabSz="377190" rtl="0" eaLnBrk="1" latinLnBrk="0" hangingPunct="1">
        <a:defRPr sz="1485" kern="1200">
          <a:solidFill>
            <a:schemeClr val="tx1"/>
          </a:solidFill>
          <a:latin typeface="+mn-lt"/>
          <a:ea typeface="+mn-ea"/>
          <a:cs typeface="+mn-cs"/>
        </a:defRPr>
      </a:lvl7pPr>
      <a:lvl8pPr marL="2640330" algn="l" defTabSz="377190" rtl="0" eaLnBrk="1" latinLnBrk="0" hangingPunct="1">
        <a:defRPr sz="1485" kern="1200">
          <a:solidFill>
            <a:schemeClr val="tx1"/>
          </a:solidFill>
          <a:latin typeface="+mn-lt"/>
          <a:ea typeface="+mn-ea"/>
          <a:cs typeface="+mn-cs"/>
        </a:defRPr>
      </a:lvl8pPr>
      <a:lvl9pPr marL="3017520" algn="l" defTabSz="377190" rtl="0" eaLnBrk="1" latinLnBrk="0" hangingPunct="1">
        <a:defRPr sz="148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9">
          <p15:clr>
            <a:srgbClr val="F26B43"/>
          </p15:clr>
        </p15:guide>
        <p15:guide id="2"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hyperlink" Target="mailto:arinv@uwindsor.c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uwindsor.ca/finance/cash-and-accounts-receivable" TargetMode="External"/><Relationship Id="rId1" Type="http://schemas.openxmlformats.org/officeDocument/2006/relationships/slideLayout" Target="../slideLayouts/slideLayout6.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64227" y="221057"/>
            <a:ext cx="7043949" cy="610077"/>
          </a:xfrm>
        </p:spPr>
        <p:txBody>
          <a:bodyPr/>
          <a:lstStyle/>
          <a:p>
            <a:r>
              <a:rPr lang="en-CA" dirty="0"/>
              <a:t>How To Request an Invoice</a:t>
            </a:r>
          </a:p>
        </p:txBody>
      </p:sp>
      <p:sp>
        <p:nvSpPr>
          <p:cNvPr id="2" name="TextBox 1"/>
          <p:cNvSpPr txBox="1"/>
          <p:nvPr/>
        </p:nvSpPr>
        <p:spPr>
          <a:xfrm>
            <a:off x="846958" y="1035350"/>
            <a:ext cx="6412992" cy="830997"/>
          </a:xfrm>
          <a:prstGeom prst="rect">
            <a:avLst/>
          </a:prstGeom>
          <a:noFill/>
          <a:ln w="12700">
            <a:solidFill>
              <a:schemeClr val="accent1"/>
            </a:solidFill>
          </a:ln>
        </p:spPr>
        <p:txBody>
          <a:bodyPr wrap="square" rtlCol="0">
            <a:spAutoFit/>
          </a:bodyPr>
          <a:lstStyle/>
          <a:p>
            <a:r>
              <a:rPr lang="en-US" sz="1200" b="1" dirty="0">
                <a:solidFill>
                  <a:schemeClr val="accent4"/>
                </a:solidFill>
              </a:rPr>
              <a:t>NOTE: </a:t>
            </a:r>
            <a:r>
              <a:rPr lang="en-US" sz="1200" dirty="0"/>
              <a:t>ALL invoicing done for the University of Windsor must go through the Finance Accounts Receivable office.  No unauthorized department should be issuing invoices without the sole permission of the Financial Controller or Senior Accountant.</a:t>
            </a:r>
          </a:p>
          <a:p>
            <a:endParaRPr lang="en-US" sz="1200" dirty="0"/>
          </a:p>
        </p:txBody>
      </p:sp>
      <p:sp>
        <p:nvSpPr>
          <p:cNvPr id="4" name="TextBox 3"/>
          <p:cNvSpPr txBox="1"/>
          <p:nvPr/>
        </p:nvSpPr>
        <p:spPr>
          <a:xfrm>
            <a:off x="731520" y="2498127"/>
            <a:ext cx="6643868" cy="830997"/>
          </a:xfrm>
          <a:prstGeom prst="rect">
            <a:avLst/>
          </a:prstGeom>
          <a:noFill/>
        </p:spPr>
        <p:txBody>
          <a:bodyPr wrap="square" rtlCol="0">
            <a:spAutoFit/>
          </a:bodyPr>
          <a:lstStyle/>
          <a:p>
            <a:pPr marL="228600" indent="-228600">
              <a:buAutoNum type="arabicPeriod"/>
            </a:pPr>
            <a:r>
              <a:rPr lang="en-CA" sz="1200" dirty="0"/>
              <a:t>From the University of Windsor, Finance Department webpage (www.uwindsor.ca/finance), click on </a:t>
            </a:r>
            <a:r>
              <a:rPr lang="en-CA" sz="1200" b="1" dirty="0"/>
              <a:t>Accounts Receivable– </a:t>
            </a:r>
            <a:r>
              <a:rPr lang="en-CA" sz="1200" dirty="0"/>
              <a:t>located in the left hand column under Financial Accounting &amp; Reporting.  Alternatively, you may go directly to http://www.uwindsor.ca/finance/cash-and-accounts-receivable.</a:t>
            </a:r>
            <a:endParaRPr lang="en-CA" sz="1200" b="1" dirty="0"/>
          </a:p>
        </p:txBody>
      </p:sp>
      <p:sp>
        <p:nvSpPr>
          <p:cNvPr id="6" name="TextBox 5"/>
          <p:cNvSpPr txBox="1"/>
          <p:nvPr/>
        </p:nvSpPr>
        <p:spPr>
          <a:xfrm>
            <a:off x="764308" y="5258394"/>
            <a:ext cx="6643868" cy="461665"/>
          </a:xfrm>
          <a:prstGeom prst="rect">
            <a:avLst/>
          </a:prstGeom>
          <a:noFill/>
        </p:spPr>
        <p:txBody>
          <a:bodyPr wrap="square" rtlCol="0">
            <a:spAutoFit/>
          </a:bodyPr>
          <a:lstStyle/>
          <a:p>
            <a:r>
              <a:rPr lang="en-US" sz="1200" dirty="0"/>
              <a:t>2. On the Accounts Receivable page, scroll down until you reach the </a:t>
            </a:r>
            <a:r>
              <a:rPr lang="en-US" sz="1200" b="1" dirty="0"/>
              <a:t>AR Invoice Request</a:t>
            </a:r>
            <a:r>
              <a:rPr lang="en-US" sz="1200" dirty="0"/>
              <a:t> section. Click </a:t>
            </a:r>
            <a:r>
              <a:rPr lang="en-US" sz="1200" b="1" dirty="0"/>
              <a:t>Invoice Request Form (Excel format)</a:t>
            </a:r>
            <a:r>
              <a:rPr lang="en-US" sz="1200" dirty="0"/>
              <a:t>.  An excel worksheet should download</a:t>
            </a:r>
            <a:endParaRPr lang="en-CA" sz="1200" dirty="0"/>
          </a:p>
        </p:txBody>
      </p:sp>
      <p:sp>
        <p:nvSpPr>
          <p:cNvPr id="9" name="TextBox 8"/>
          <p:cNvSpPr txBox="1"/>
          <p:nvPr/>
        </p:nvSpPr>
        <p:spPr>
          <a:xfrm>
            <a:off x="7104649" y="8936265"/>
            <a:ext cx="986589" cy="246221"/>
          </a:xfrm>
          <a:prstGeom prst="rect">
            <a:avLst/>
          </a:prstGeom>
          <a:noFill/>
        </p:spPr>
        <p:txBody>
          <a:bodyPr wrap="square" rtlCol="0">
            <a:spAutoFit/>
          </a:bodyPr>
          <a:lstStyle/>
          <a:p>
            <a:r>
              <a:rPr lang="en-CA" sz="1000" dirty="0"/>
              <a:t>Pg. 1/5</a:t>
            </a:r>
          </a:p>
        </p:txBody>
      </p:sp>
      <p:pic>
        <p:nvPicPr>
          <p:cNvPr id="5" name="Picture 4">
            <a:extLst>
              <a:ext uri="{FF2B5EF4-FFF2-40B4-BE49-F238E27FC236}">
                <a16:creationId xmlns:a16="http://schemas.microsoft.com/office/drawing/2014/main" id="{DAB98810-EB2A-4DFF-BBEF-4924C13D235D}"/>
              </a:ext>
            </a:extLst>
          </p:cNvPr>
          <p:cNvPicPr>
            <a:picLocks noChangeAspect="1"/>
          </p:cNvPicPr>
          <p:nvPr/>
        </p:nvPicPr>
        <p:blipFill>
          <a:blip r:embed="rId2"/>
          <a:stretch>
            <a:fillRect/>
          </a:stretch>
        </p:blipFill>
        <p:spPr>
          <a:xfrm>
            <a:off x="2390961" y="3533340"/>
            <a:ext cx="2990476" cy="1266667"/>
          </a:xfrm>
          <a:prstGeom prst="rect">
            <a:avLst/>
          </a:prstGeom>
        </p:spPr>
      </p:pic>
      <p:pic>
        <p:nvPicPr>
          <p:cNvPr id="11" name="Picture 10">
            <a:extLst>
              <a:ext uri="{FF2B5EF4-FFF2-40B4-BE49-F238E27FC236}">
                <a16:creationId xmlns:a16="http://schemas.microsoft.com/office/drawing/2014/main" id="{20A5E242-7F29-40ED-84CB-66607EA2370E}"/>
              </a:ext>
            </a:extLst>
          </p:cNvPr>
          <p:cNvPicPr>
            <a:picLocks noChangeAspect="1"/>
          </p:cNvPicPr>
          <p:nvPr/>
        </p:nvPicPr>
        <p:blipFill>
          <a:blip r:embed="rId3"/>
          <a:stretch>
            <a:fillRect/>
          </a:stretch>
        </p:blipFill>
        <p:spPr>
          <a:xfrm>
            <a:off x="167254" y="5876609"/>
            <a:ext cx="7605146" cy="1705336"/>
          </a:xfrm>
          <a:prstGeom prst="rect">
            <a:avLst/>
          </a:prstGeom>
        </p:spPr>
      </p:pic>
    </p:spTree>
    <p:extLst>
      <p:ext uri="{BB962C8B-B14F-4D97-AF65-F5344CB8AC3E}">
        <p14:creationId xmlns:p14="http://schemas.microsoft.com/office/powerpoint/2010/main" val="1502931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4266" y="965047"/>
            <a:ext cx="6643868" cy="276999"/>
          </a:xfrm>
          <a:prstGeom prst="rect">
            <a:avLst/>
          </a:prstGeom>
          <a:noFill/>
        </p:spPr>
        <p:txBody>
          <a:bodyPr wrap="square" rtlCol="0">
            <a:spAutoFit/>
          </a:bodyPr>
          <a:lstStyle/>
          <a:p>
            <a:r>
              <a:rPr lang="en-US" sz="1200" dirty="0"/>
              <a:t>3. Click on Enable Editing in Yellow at the top of the excel workbook.</a:t>
            </a:r>
          </a:p>
        </p:txBody>
      </p:sp>
      <p:sp>
        <p:nvSpPr>
          <p:cNvPr id="11" name="TextBox 10"/>
          <p:cNvSpPr txBox="1"/>
          <p:nvPr/>
        </p:nvSpPr>
        <p:spPr>
          <a:xfrm>
            <a:off x="7104649" y="8936265"/>
            <a:ext cx="986589" cy="246221"/>
          </a:xfrm>
          <a:prstGeom prst="rect">
            <a:avLst/>
          </a:prstGeom>
          <a:noFill/>
        </p:spPr>
        <p:txBody>
          <a:bodyPr wrap="square" rtlCol="0">
            <a:spAutoFit/>
          </a:bodyPr>
          <a:lstStyle/>
          <a:p>
            <a:r>
              <a:rPr lang="en-CA" sz="1000" dirty="0"/>
              <a:t>Pg. 2/5</a:t>
            </a:r>
          </a:p>
        </p:txBody>
      </p:sp>
      <p:pic>
        <p:nvPicPr>
          <p:cNvPr id="2" name="Picture 1">
            <a:extLst>
              <a:ext uri="{FF2B5EF4-FFF2-40B4-BE49-F238E27FC236}">
                <a16:creationId xmlns:a16="http://schemas.microsoft.com/office/drawing/2014/main" id="{C7E1FBCC-7272-4DB5-8582-1B68930D471B}"/>
              </a:ext>
            </a:extLst>
          </p:cNvPr>
          <p:cNvPicPr>
            <a:picLocks noChangeAspect="1"/>
          </p:cNvPicPr>
          <p:nvPr/>
        </p:nvPicPr>
        <p:blipFill>
          <a:blip r:embed="rId2"/>
          <a:stretch>
            <a:fillRect/>
          </a:stretch>
        </p:blipFill>
        <p:spPr>
          <a:xfrm>
            <a:off x="5510295" y="886533"/>
            <a:ext cx="1323810" cy="352381"/>
          </a:xfrm>
          <a:prstGeom prst="rect">
            <a:avLst/>
          </a:prstGeom>
        </p:spPr>
      </p:pic>
      <p:sp>
        <p:nvSpPr>
          <p:cNvPr id="6" name="TextBox 5">
            <a:extLst>
              <a:ext uri="{FF2B5EF4-FFF2-40B4-BE49-F238E27FC236}">
                <a16:creationId xmlns:a16="http://schemas.microsoft.com/office/drawing/2014/main" id="{E6E6318B-4581-47DA-BBCC-CB81C20838AB}"/>
              </a:ext>
            </a:extLst>
          </p:cNvPr>
          <p:cNvSpPr txBox="1"/>
          <p:nvPr/>
        </p:nvSpPr>
        <p:spPr>
          <a:xfrm>
            <a:off x="564266" y="1612747"/>
            <a:ext cx="6643868" cy="1938992"/>
          </a:xfrm>
          <a:prstGeom prst="rect">
            <a:avLst/>
          </a:prstGeom>
          <a:noFill/>
        </p:spPr>
        <p:txBody>
          <a:bodyPr wrap="square" rtlCol="0">
            <a:spAutoFit/>
          </a:bodyPr>
          <a:lstStyle/>
          <a:p>
            <a:r>
              <a:rPr lang="en-US" sz="1200" dirty="0"/>
              <a:t>4. Fill out all available information in the request form.  The items highlighted in yellow are your GL string that you want your sales to go to.  Unless this is a direct reimbursement of expenses, your natural account should begin with a 5 series.  Under no circumstance can your Natural account begin with a 7 or a 6.  In order for the numbers to display proper, put an apostrophe ( ‘ ) before typing the number.  That way the zeroes will show properly.</a:t>
            </a:r>
          </a:p>
          <a:p>
            <a:endParaRPr lang="en-US" sz="1200" dirty="0"/>
          </a:p>
          <a:p>
            <a:r>
              <a:rPr lang="en-US" sz="1200" dirty="0"/>
              <a:t>Ensure if your item is HST exempt you put N where the H is.  If the item is taxable you may put an H on each line item.  You may have as many line items on one invoice as you wish.  If you want to have these line items go to different natural accounts just highlight the row underneath “Fund” and right click &gt; Insert Row.</a:t>
            </a:r>
          </a:p>
        </p:txBody>
      </p:sp>
      <p:pic>
        <p:nvPicPr>
          <p:cNvPr id="4" name="Picture 3">
            <a:extLst>
              <a:ext uri="{FF2B5EF4-FFF2-40B4-BE49-F238E27FC236}">
                <a16:creationId xmlns:a16="http://schemas.microsoft.com/office/drawing/2014/main" id="{FD515653-7935-4206-A501-7F2B0983509A}"/>
              </a:ext>
            </a:extLst>
          </p:cNvPr>
          <p:cNvPicPr>
            <a:picLocks noChangeAspect="1"/>
          </p:cNvPicPr>
          <p:nvPr/>
        </p:nvPicPr>
        <p:blipFill>
          <a:blip r:embed="rId3"/>
          <a:stretch>
            <a:fillRect/>
          </a:stretch>
        </p:blipFill>
        <p:spPr>
          <a:xfrm>
            <a:off x="612333" y="3922440"/>
            <a:ext cx="6547734" cy="3666737"/>
          </a:xfrm>
          <a:prstGeom prst="rect">
            <a:avLst/>
          </a:prstGeom>
        </p:spPr>
      </p:pic>
      <p:sp>
        <p:nvSpPr>
          <p:cNvPr id="10" name="TextBox 9">
            <a:extLst>
              <a:ext uri="{FF2B5EF4-FFF2-40B4-BE49-F238E27FC236}">
                <a16:creationId xmlns:a16="http://schemas.microsoft.com/office/drawing/2014/main" id="{F13A7137-E421-435D-BD1C-5C7DE752E851}"/>
              </a:ext>
            </a:extLst>
          </p:cNvPr>
          <p:cNvSpPr txBox="1"/>
          <p:nvPr/>
        </p:nvSpPr>
        <p:spPr>
          <a:xfrm>
            <a:off x="564266" y="7985721"/>
            <a:ext cx="6643868" cy="276999"/>
          </a:xfrm>
          <a:prstGeom prst="rect">
            <a:avLst/>
          </a:prstGeom>
          <a:noFill/>
        </p:spPr>
        <p:txBody>
          <a:bodyPr wrap="square" rtlCol="0">
            <a:spAutoFit/>
          </a:bodyPr>
          <a:lstStyle/>
          <a:p>
            <a:r>
              <a:rPr lang="en-US" sz="1200" dirty="0"/>
              <a:t>5. Lastly, email your completed request form to </a:t>
            </a:r>
            <a:r>
              <a:rPr lang="en-US" sz="1200" b="1" dirty="0">
                <a:hlinkClick r:id="rId4"/>
              </a:rPr>
              <a:t>arinv@uwindsor.ca</a:t>
            </a:r>
            <a:r>
              <a:rPr lang="en-US" sz="1200" dirty="0"/>
              <a:t>.</a:t>
            </a:r>
          </a:p>
        </p:txBody>
      </p:sp>
    </p:spTree>
    <p:extLst>
      <p:ext uri="{BB962C8B-B14F-4D97-AF65-F5344CB8AC3E}">
        <p14:creationId xmlns:p14="http://schemas.microsoft.com/office/powerpoint/2010/main" val="1038906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64227" y="221057"/>
            <a:ext cx="7043949" cy="610077"/>
          </a:xfrm>
        </p:spPr>
        <p:txBody>
          <a:bodyPr/>
          <a:lstStyle/>
          <a:p>
            <a:r>
              <a:rPr lang="en-CA" dirty="0"/>
              <a:t>How To Process a Payment</a:t>
            </a:r>
          </a:p>
        </p:txBody>
      </p:sp>
      <p:sp>
        <p:nvSpPr>
          <p:cNvPr id="2" name="TextBox 1"/>
          <p:cNvSpPr txBox="1"/>
          <p:nvPr/>
        </p:nvSpPr>
        <p:spPr>
          <a:xfrm>
            <a:off x="846958" y="1035350"/>
            <a:ext cx="6412992" cy="830997"/>
          </a:xfrm>
          <a:prstGeom prst="rect">
            <a:avLst/>
          </a:prstGeom>
          <a:noFill/>
          <a:ln w="12700">
            <a:solidFill>
              <a:schemeClr val="accent1"/>
            </a:solidFill>
          </a:ln>
        </p:spPr>
        <p:txBody>
          <a:bodyPr wrap="square" rtlCol="0">
            <a:spAutoFit/>
          </a:bodyPr>
          <a:lstStyle/>
          <a:p>
            <a:r>
              <a:rPr lang="en-US" sz="1200" b="1" dirty="0">
                <a:solidFill>
                  <a:schemeClr val="accent4"/>
                </a:solidFill>
              </a:rPr>
              <a:t>NOTE: </a:t>
            </a:r>
            <a:r>
              <a:rPr lang="en-US" sz="1200" dirty="0"/>
              <a:t>If you receive a payment for a previously requested invoice, please ensure these are sent directly to Accounts Receivable noting the invoice number.  A Deposit form is not necessary for a payment towards an invoice already done in the system.</a:t>
            </a:r>
          </a:p>
          <a:p>
            <a:endParaRPr lang="en-US" sz="1200" dirty="0"/>
          </a:p>
        </p:txBody>
      </p:sp>
      <p:sp>
        <p:nvSpPr>
          <p:cNvPr id="4" name="TextBox 3"/>
          <p:cNvSpPr txBox="1"/>
          <p:nvPr/>
        </p:nvSpPr>
        <p:spPr>
          <a:xfrm>
            <a:off x="731520" y="2498127"/>
            <a:ext cx="6643868" cy="1200329"/>
          </a:xfrm>
          <a:prstGeom prst="rect">
            <a:avLst/>
          </a:prstGeom>
          <a:noFill/>
        </p:spPr>
        <p:txBody>
          <a:bodyPr wrap="square" rtlCol="0">
            <a:spAutoFit/>
          </a:bodyPr>
          <a:lstStyle/>
          <a:p>
            <a:pPr marL="228600" indent="-228600">
              <a:buAutoNum type="arabicPeriod"/>
            </a:pPr>
            <a:r>
              <a:rPr lang="en-CA" sz="1200" dirty="0"/>
              <a:t>For all non-invoiced receipts, from the University of Windsor, Finance Department webpage (www.uwindsor.ca/finance), click on </a:t>
            </a:r>
            <a:r>
              <a:rPr lang="en-CA" sz="1200" b="1" dirty="0"/>
              <a:t>Accounts Receivable– </a:t>
            </a:r>
            <a:r>
              <a:rPr lang="en-CA" sz="1200" dirty="0"/>
              <a:t>located in the left hand column under Financial Accounting &amp; Reporting.  Alternatively, you may go directly to </a:t>
            </a:r>
            <a:r>
              <a:rPr lang="en-CA" sz="1200" dirty="0">
                <a:hlinkClick r:id="rId2"/>
              </a:rPr>
              <a:t>http://www.uwindsor.ca/finance/cash-and-accounts-receivable</a:t>
            </a:r>
            <a:r>
              <a:rPr lang="en-CA" sz="1200" dirty="0"/>
              <a:t>.</a:t>
            </a:r>
            <a:r>
              <a:rPr lang="en-CA" sz="1200" b="1" dirty="0"/>
              <a:t>  </a:t>
            </a:r>
            <a:r>
              <a:rPr lang="en-CA" sz="1200" dirty="0"/>
              <a:t>There is a lot of valuable information posted on this site including our </a:t>
            </a:r>
            <a:r>
              <a:rPr lang="en-CA" sz="1200" b="1" dirty="0"/>
              <a:t>cash handling policy</a:t>
            </a:r>
            <a:r>
              <a:rPr lang="en-CA" sz="1200" dirty="0"/>
              <a:t>.  Please be sure to read through all of the information on the website before </a:t>
            </a:r>
            <a:r>
              <a:rPr lang="en-CA" sz="1200" dirty="0" err="1"/>
              <a:t>proceding</a:t>
            </a:r>
            <a:endParaRPr lang="en-CA" sz="1200" dirty="0"/>
          </a:p>
        </p:txBody>
      </p:sp>
      <p:sp>
        <p:nvSpPr>
          <p:cNvPr id="6" name="TextBox 5"/>
          <p:cNvSpPr txBox="1"/>
          <p:nvPr/>
        </p:nvSpPr>
        <p:spPr>
          <a:xfrm>
            <a:off x="764308" y="5258394"/>
            <a:ext cx="6643868" cy="646331"/>
          </a:xfrm>
          <a:prstGeom prst="rect">
            <a:avLst/>
          </a:prstGeom>
          <a:noFill/>
        </p:spPr>
        <p:txBody>
          <a:bodyPr wrap="square" rtlCol="0">
            <a:spAutoFit/>
          </a:bodyPr>
          <a:lstStyle/>
          <a:p>
            <a:r>
              <a:rPr lang="en-US" sz="1200" dirty="0"/>
              <a:t>2. On the Accounts Receivable page, scroll down until you see the section “Here are 4 ways Revenue is recorded:”  Go to Number 2 and click on </a:t>
            </a:r>
            <a:r>
              <a:rPr lang="en-US" sz="1200" b="1" dirty="0"/>
              <a:t>Deposit </a:t>
            </a:r>
            <a:r>
              <a:rPr lang="en-US" sz="1200" dirty="0"/>
              <a:t>Funds.  Fill out the form with all information indicated.</a:t>
            </a:r>
            <a:endParaRPr lang="en-CA" sz="1200" dirty="0"/>
          </a:p>
        </p:txBody>
      </p:sp>
      <p:sp>
        <p:nvSpPr>
          <p:cNvPr id="9" name="TextBox 8"/>
          <p:cNvSpPr txBox="1"/>
          <p:nvPr/>
        </p:nvSpPr>
        <p:spPr>
          <a:xfrm>
            <a:off x="7104649" y="8936265"/>
            <a:ext cx="986589" cy="246221"/>
          </a:xfrm>
          <a:prstGeom prst="rect">
            <a:avLst/>
          </a:prstGeom>
          <a:noFill/>
        </p:spPr>
        <p:txBody>
          <a:bodyPr wrap="square" rtlCol="0">
            <a:spAutoFit/>
          </a:bodyPr>
          <a:lstStyle/>
          <a:p>
            <a:r>
              <a:rPr lang="en-CA" sz="1000" dirty="0"/>
              <a:t>Pg. 1/5</a:t>
            </a:r>
          </a:p>
        </p:txBody>
      </p:sp>
      <p:pic>
        <p:nvPicPr>
          <p:cNvPr id="5" name="Picture 4">
            <a:extLst>
              <a:ext uri="{FF2B5EF4-FFF2-40B4-BE49-F238E27FC236}">
                <a16:creationId xmlns:a16="http://schemas.microsoft.com/office/drawing/2014/main" id="{DAB98810-EB2A-4DFF-BBEF-4924C13D235D}"/>
              </a:ext>
            </a:extLst>
          </p:cNvPr>
          <p:cNvPicPr>
            <a:picLocks noChangeAspect="1"/>
          </p:cNvPicPr>
          <p:nvPr/>
        </p:nvPicPr>
        <p:blipFill>
          <a:blip r:embed="rId3"/>
          <a:stretch>
            <a:fillRect/>
          </a:stretch>
        </p:blipFill>
        <p:spPr>
          <a:xfrm>
            <a:off x="2390962" y="3795617"/>
            <a:ext cx="2990476" cy="1266667"/>
          </a:xfrm>
          <a:prstGeom prst="rect">
            <a:avLst/>
          </a:prstGeom>
        </p:spPr>
      </p:pic>
      <p:pic>
        <p:nvPicPr>
          <p:cNvPr id="7" name="Picture 6">
            <a:extLst>
              <a:ext uri="{FF2B5EF4-FFF2-40B4-BE49-F238E27FC236}">
                <a16:creationId xmlns:a16="http://schemas.microsoft.com/office/drawing/2014/main" id="{77EDF24D-3CB7-4E19-9B6F-393FA076BD31}"/>
              </a:ext>
            </a:extLst>
          </p:cNvPr>
          <p:cNvPicPr>
            <a:picLocks noChangeAspect="1"/>
          </p:cNvPicPr>
          <p:nvPr/>
        </p:nvPicPr>
        <p:blipFill>
          <a:blip r:embed="rId4"/>
          <a:stretch>
            <a:fillRect/>
          </a:stretch>
        </p:blipFill>
        <p:spPr>
          <a:xfrm>
            <a:off x="165100" y="5976130"/>
            <a:ext cx="7404100" cy="1303867"/>
          </a:xfrm>
          <a:prstGeom prst="rect">
            <a:avLst/>
          </a:prstGeom>
        </p:spPr>
      </p:pic>
      <p:sp>
        <p:nvSpPr>
          <p:cNvPr id="10" name="TextBox 9">
            <a:extLst>
              <a:ext uri="{FF2B5EF4-FFF2-40B4-BE49-F238E27FC236}">
                <a16:creationId xmlns:a16="http://schemas.microsoft.com/office/drawing/2014/main" id="{60A5613B-BED5-4D6E-BEB3-14D0AA7FAF0A}"/>
              </a:ext>
            </a:extLst>
          </p:cNvPr>
          <p:cNvSpPr txBox="1"/>
          <p:nvPr/>
        </p:nvSpPr>
        <p:spPr>
          <a:xfrm>
            <a:off x="731520" y="7560273"/>
            <a:ext cx="6643868" cy="646331"/>
          </a:xfrm>
          <a:prstGeom prst="rect">
            <a:avLst/>
          </a:prstGeom>
          <a:noFill/>
        </p:spPr>
        <p:txBody>
          <a:bodyPr wrap="square" rtlCol="0">
            <a:spAutoFit/>
          </a:bodyPr>
          <a:lstStyle/>
          <a:p>
            <a:r>
              <a:rPr lang="en-US" sz="1200" dirty="0"/>
              <a:t>3. Send the completed form with your cheques to CHT 4</a:t>
            </a:r>
            <a:r>
              <a:rPr lang="en-US" sz="1200" baseline="30000" dirty="0"/>
              <a:t>th</a:t>
            </a:r>
            <a:r>
              <a:rPr lang="en-US" sz="1200" dirty="0"/>
              <a:t> Floor Accounts Receivable through internal mail.  If you have cash, please ensure it is in a sealed envelope and dropped in the </a:t>
            </a:r>
            <a:r>
              <a:rPr lang="en-US" sz="1200" dirty="0" err="1"/>
              <a:t>dropbox</a:t>
            </a:r>
            <a:r>
              <a:rPr lang="en-US" sz="1200" dirty="0"/>
              <a:t> in Chrysler Hall North outside of the Cashiers office.</a:t>
            </a:r>
            <a:endParaRPr lang="en-CA" sz="1200" dirty="0"/>
          </a:p>
        </p:txBody>
      </p:sp>
    </p:spTree>
    <p:extLst>
      <p:ext uri="{BB962C8B-B14F-4D97-AF65-F5344CB8AC3E}">
        <p14:creationId xmlns:p14="http://schemas.microsoft.com/office/powerpoint/2010/main" val="3166900515"/>
      </p:ext>
    </p:extLst>
  </p:cSld>
  <p:clrMapOvr>
    <a:masterClrMapping/>
  </p:clrMapOvr>
</p:sld>
</file>

<file path=ppt/theme/theme1.xml><?xml version="1.0" encoding="utf-8"?>
<a:theme xmlns:a="http://schemas.openxmlformats.org/drawingml/2006/main" name="UWindsorTemplate">
  <a:themeElements>
    <a:clrScheme name="UW">
      <a:dk1>
        <a:sysClr val="windowText" lastClr="000000"/>
      </a:dk1>
      <a:lt1>
        <a:sysClr val="window" lastClr="FFFFFF"/>
      </a:lt1>
      <a:dk2>
        <a:srgbClr val="1F497D"/>
      </a:dk2>
      <a:lt2>
        <a:srgbClr val="EEECE1"/>
      </a:lt2>
      <a:accent1>
        <a:srgbClr val="005596"/>
      </a:accent1>
      <a:accent2>
        <a:srgbClr val="FFCE00"/>
      </a:accent2>
      <a:accent3>
        <a:srgbClr val="58585B"/>
      </a:accent3>
      <a:accent4>
        <a:srgbClr val="005596"/>
      </a:accent4>
      <a:accent5>
        <a:srgbClr val="FFCE00"/>
      </a:accent5>
      <a:accent6>
        <a:srgbClr val="58585B"/>
      </a:accent6>
      <a:hlink>
        <a:srgbClr val="3F3F3F"/>
      </a:hlink>
      <a:folHlink>
        <a:srgbClr val="7F7F7F"/>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F3C0817369BD4C94EB82B3528FE87E" ma:contentTypeVersion="11" ma:contentTypeDescription="Create a new document." ma:contentTypeScope="" ma:versionID="06f625593f9b701e54b2011cfdb55dbf">
  <xsd:schema xmlns:xsd="http://www.w3.org/2001/XMLSchema" xmlns:xs="http://www.w3.org/2001/XMLSchema" xmlns:p="http://schemas.microsoft.com/office/2006/metadata/properties" xmlns:ns2="2acfbed7-d1b4-4403-8fe0-a896e0a3f1b5" xmlns:ns3="1164aa20-92ca-4a21-8204-b0e49551bede" targetNamespace="http://schemas.microsoft.com/office/2006/metadata/properties" ma:root="true" ma:fieldsID="86d90952acc488723c1cf5c31cc18920" ns2:_="" ns3:_="">
    <xsd:import namespace="2acfbed7-d1b4-4403-8fe0-a896e0a3f1b5"/>
    <xsd:import namespace="1164aa20-92ca-4a21-8204-b0e49551bed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cfbed7-d1b4-4403-8fe0-a896e0a3f1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164aa20-92ca-4a21-8204-b0e49551bed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CCAD53A-D1E3-4DB5-AFBB-441DFA0277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cfbed7-d1b4-4403-8fe0-a896e0a3f1b5"/>
    <ds:schemaRef ds:uri="1164aa20-92ca-4a21-8204-b0e49551be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0D0417-82ED-45A8-B848-83C0E05593AD}">
  <ds:schemaRefs>
    <ds:schemaRef ds:uri="http://schemas.microsoft.com/sharepoint/v3/contenttype/forms"/>
  </ds:schemaRefs>
</ds:datastoreItem>
</file>

<file path=customXml/itemProps3.xml><?xml version="1.0" encoding="utf-8"?>
<ds:datastoreItem xmlns:ds="http://schemas.openxmlformats.org/officeDocument/2006/customXml" ds:itemID="{281BE65D-E99E-454E-86B6-19125420EDF2}">
  <ds:schemaRefs>
    <ds:schemaRef ds:uri="http://purl.org/dc/elements/1.1/"/>
    <ds:schemaRef ds:uri="1164aa20-92ca-4a21-8204-b0e49551bede"/>
    <ds:schemaRef ds:uri="http://www.w3.org/XML/1998/namespace"/>
    <ds:schemaRef ds:uri="http://schemas.microsoft.com/office/infopath/2007/PartnerControls"/>
    <ds:schemaRef ds:uri="http://purl.org/dc/terms/"/>
    <ds:schemaRef ds:uri="http://schemas.microsoft.com/office/2006/metadata/properties"/>
    <ds:schemaRef ds:uri="http://schemas.microsoft.com/office/2006/documentManagement/types"/>
    <ds:schemaRef ds:uri="http://purl.org/dc/dcmitype/"/>
    <ds:schemaRef ds:uri="2acfbed7-d1b4-4403-8fe0-a896e0a3f1b5"/>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308</TotalTime>
  <Words>565</Words>
  <Application>Microsoft Office PowerPoint</Application>
  <PresentationFormat>Custom</PresentationFormat>
  <Paragraphs>17</Paragraphs>
  <Slides>3</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vt:i4>
      </vt:variant>
    </vt:vector>
  </HeadingPairs>
  <TitlesOfParts>
    <vt:vector size="5" baseType="lpstr">
      <vt:lpstr>Arial</vt:lpstr>
      <vt:lpstr>UWindsorTemplate</vt:lpstr>
      <vt:lpstr>How To Request an Invoice</vt:lpstr>
      <vt:lpstr>PowerPoint Presentation</vt:lpstr>
      <vt:lpstr>How To Process a Payment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Ericka Greenham</dc:creator>
  <cp:lastModifiedBy>Jenifer Gritke</cp:lastModifiedBy>
  <cp:revision>23</cp:revision>
  <dcterms:created xsi:type="dcterms:W3CDTF">2018-03-12T14:25:11Z</dcterms:created>
  <dcterms:modified xsi:type="dcterms:W3CDTF">2020-04-07T14:10:36Z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0x0101007CF3C0817369BD4C94EB82B3528FE87E</vt:lpwstr>
  </property>
</Properties>
</file>