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  <p:sldMasterId id="2147483661" r:id="rId5"/>
    <p:sldMasterId id="2147483673" r:id="rId6"/>
    <p:sldMasterId id="2147483690" r:id="rId7"/>
    <p:sldMasterId id="2147483704" r:id="rId8"/>
  </p:sldMasterIdLst>
  <p:notesMasterIdLst>
    <p:notesMasterId r:id="rId10"/>
  </p:notesMasterIdLst>
  <p:handoutMasterIdLst>
    <p:handoutMasterId r:id="rId11"/>
  </p:handoutMasterIdLst>
  <p:sldIdLst>
    <p:sldId id="434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FB651A-6CB7-18F8-76A7-5F1C073E704D}" name="Sandy Marra" initials="SM" userId="S::smarra@uwindsor.ca::7791d0f7-9324-4902-8658-bf6b6b4f340a" providerId="AD"/>
  <p188:author id="{2E256D73-1BCA-86DA-0141-FBBB1C38C46F}" name="Tanya Dottor" initials="TD" userId="S::tdottor@uwindsor.ca::2d63063a-0636-4a75-ba14-5424b7e3ee1b" providerId="AD"/>
  <p188:author id="{21E93E88-FD29-23FB-F307-129C14839591}" name="Gillian Heisz" initials="GH" userId="S::gheisz@uwindsor.ca::058a2f29-fa02-41d6-9990-53c029a208dd" providerId="AD"/>
  <p188:author id="{756DFFA4-A4BB-DC6F-9267-2DF85B5E49E6}" name="Rachel McRae" initials="RM" userId="S::warnockr@uwindsor.ca::31ecc9e1-9d49-4c6f-9cb0-0e5a34624c9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Scheer" initials="LS" lastIdx="1" clrIdx="0">
    <p:extLst>
      <p:ext uri="{19B8F6BF-5375-455C-9EA6-DF929625EA0E}">
        <p15:presenceInfo xmlns:p15="http://schemas.microsoft.com/office/powerpoint/2012/main" userId="Linda Scheer" providerId="None"/>
      </p:ext>
    </p:extLst>
  </p:cmAuthor>
  <p:cmAuthor id="2" name="Rachel McRae" initials="RM" lastIdx="4" clrIdx="1">
    <p:extLst>
      <p:ext uri="{19B8F6BF-5375-455C-9EA6-DF929625EA0E}">
        <p15:presenceInfo xmlns:p15="http://schemas.microsoft.com/office/powerpoint/2012/main" userId="S::warnockr@uwindsor.ca::31ecc9e1-9d49-4c6f-9cb0-0e5a34624c9f" providerId="AD"/>
      </p:ext>
    </p:extLst>
  </p:cmAuthor>
  <p:cmAuthor id="3" name="Karen Gorospe" initials="KG" lastIdx="8" clrIdx="2">
    <p:extLst>
      <p:ext uri="{19B8F6BF-5375-455C-9EA6-DF929625EA0E}">
        <p15:presenceInfo xmlns:p15="http://schemas.microsoft.com/office/powerpoint/2012/main" userId="S::kareng@uwindsor.ca::0d552750-74bd-4f82-9fab-047d095fbb65" providerId="AD"/>
      </p:ext>
    </p:extLst>
  </p:cmAuthor>
  <p:cmAuthor id="4" name="Sandy Marra" initials="SM" lastIdx="5" clrIdx="3">
    <p:extLst>
      <p:ext uri="{19B8F6BF-5375-455C-9EA6-DF929625EA0E}">
        <p15:presenceInfo xmlns:p15="http://schemas.microsoft.com/office/powerpoint/2012/main" userId="S::smarra@uwindsor.ca::7791d0f7-9324-4902-8658-bf6b6b4f34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3F"/>
    <a:srgbClr val="005596"/>
    <a:srgbClr val="17375E"/>
    <a:srgbClr val="00006E"/>
    <a:srgbClr val="000080"/>
    <a:srgbClr val="000078"/>
    <a:srgbClr val="221264"/>
    <a:srgbClr val="FFCE00"/>
    <a:srgbClr val="FFCE5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y Marra" userId="7791d0f7-9324-4902-8658-bf6b6b4f340a" providerId="ADAL" clId="{8197BC7B-494E-4370-9C70-862D8A66BFF7}"/>
    <pc:docChg chg="delSld">
      <pc:chgData name="Sandy Marra" userId="7791d0f7-9324-4902-8658-bf6b6b4f340a" providerId="ADAL" clId="{8197BC7B-494E-4370-9C70-862D8A66BFF7}" dt="2025-11-13T19:39:29.898" v="1" actId="47"/>
      <pc:docMkLst>
        <pc:docMk/>
      </pc:docMkLst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3703048823" sldId="280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3567448152" sldId="419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1684586755" sldId="424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3112576097" sldId="425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1749187961" sldId="426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880083627" sldId="427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311209076" sldId="428"/>
        </pc:sldMkLst>
      </pc:sldChg>
      <pc:sldChg chg="del">
        <pc:chgData name="Sandy Marra" userId="7791d0f7-9324-4902-8658-bf6b6b4f340a" providerId="ADAL" clId="{8197BC7B-494E-4370-9C70-862D8A66BFF7}" dt="2025-11-13T19:39:29.898" v="1" actId="47"/>
        <pc:sldMkLst>
          <pc:docMk/>
          <pc:sldMk cId="3076474552" sldId="429"/>
        </pc:sldMkLst>
      </pc:sldChg>
      <pc:sldChg chg="del">
        <pc:chgData name="Sandy Marra" userId="7791d0f7-9324-4902-8658-bf6b6b4f340a" providerId="ADAL" clId="{8197BC7B-494E-4370-9C70-862D8A66BFF7}" dt="2025-11-13T19:39:29.898" v="1" actId="47"/>
        <pc:sldMkLst>
          <pc:docMk/>
          <pc:sldMk cId="4020866675" sldId="430"/>
        </pc:sldMkLst>
      </pc:sldChg>
      <pc:sldChg chg="del">
        <pc:chgData name="Sandy Marra" userId="7791d0f7-9324-4902-8658-bf6b6b4f340a" providerId="ADAL" clId="{8197BC7B-494E-4370-9C70-862D8A66BFF7}" dt="2025-11-13T19:39:29.898" v="1" actId="47"/>
        <pc:sldMkLst>
          <pc:docMk/>
          <pc:sldMk cId="98611238" sldId="431"/>
        </pc:sldMkLst>
      </pc:sldChg>
      <pc:sldChg chg="del">
        <pc:chgData name="Sandy Marra" userId="7791d0f7-9324-4902-8658-bf6b6b4f340a" providerId="ADAL" clId="{8197BC7B-494E-4370-9C70-862D8A66BFF7}" dt="2025-11-13T19:39:29.898" v="1" actId="47"/>
        <pc:sldMkLst>
          <pc:docMk/>
          <pc:sldMk cId="3536921627" sldId="433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2358083970" sldId="662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2459591851" sldId="663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4106531158" sldId="664"/>
        </pc:sldMkLst>
      </pc:sldChg>
      <pc:sldChg chg="del">
        <pc:chgData name="Sandy Marra" userId="7791d0f7-9324-4902-8658-bf6b6b4f340a" providerId="ADAL" clId="{8197BC7B-494E-4370-9C70-862D8A66BFF7}" dt="2025-11-13T19:39:25.188" v="0" actId="47"/>
        <pc:sldMkLst>
          <pc:docMk/>
          <pc:sldMk cId="250875201" sldId="66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/>
          <a:lstStyle>
            <a:lvl1pPr algn="r">
              <a:defRPr sz="1200"/>
            </a:lvl1pPr>
          </a:lstStyle>
          <a:p>
            <a:fld id="{B3A4E9A4-9129-4517-BEE0-0C881C80142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 anchor="b"/>
          <a:lstStyle>
            <a:lvl1pPr algn="r">
              <a:defRPr sz="1200"/>
            </a:lvl1pPr>
          </a:lstStyle>
          <a:p>
            <a:fld id="{1481E609-5777-4F9A-990F-8CF0AB211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6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/>
          <a:lstStyle>
            <a:lvl1pPr algn="r">
              <a:defRPr sz="1200"/>
            </a:lvl1pPr>
          </a:lstStyle>
          <a:p>
            <a:fld id="{F0CD2038-143D-4FEA-BBF4-E16189C57EF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0" tIns="46651" rIns="93300" bIns="466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00" tIns="46651" rIns="93300" bIns="466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00" tIns="46651" rIns="93300" bIns="46651" rtlCol="0" anchor="b"/>
          <a:lstStyle>
            <a:lvl1pPr algn="r">
              <a:defRPr sz="1200"/>
            </a:lvl1pPr>
          </a:lstStyle>
          <a:p>
            <a:fld id="{8657C492-8DE1-41C8-A27C-2C172BDE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86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01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9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9284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60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04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99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5622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14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1584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193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70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B1B15-97B2-2E45-8F20-CB4756AAE5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53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6541" y="5861776"/>
            <a:ext cx="613741" cy="365125"/>
          </a:xfrm>
        </p:spPr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64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864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318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793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784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8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552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2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748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1AFD-F29E-F045-956D-B1EB051B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448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7CB57C0-0E99-4294-9C0B-13C2862C12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68938" cy="69004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61" y="173232"/>
            <a:ext cx="3147399" cy="743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3C1ACB-A81A-4CEE-922C-A7F5AA1EBEDA}"/>
              </a:ext>
            </a:extLst>
          </p:cNvPr>
          <p:cNvPicPr>
            <a:picLocks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246226" y="6018010"/>
            <a:ext cx="556478" cy="57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499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144" y="-25211"/>
            <a:ext cx="9162287" cy="602829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B48A473-31AB-4473-A1FF-3CE70AB3F12C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6009942"/>
            <a:ext cx="581891" cy="621254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6C6A5474-121E-451F-8F0B-03523EA4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8887" y="6440123"/>
            <a:ext cx="3325091" cy="182880"/>
          </a:xfrm>
          <a:prstGeom prst="rect">
            <a:avLst/>
          </a:prstGeom>
        </p:spPr>
        <p:txBody>
          <a:bodyPr lIns="0" tIns="0" rIns="0" bIns="0"/>
          <a:lstStyle>
            <a:lvl1pPr>
              <a:defRPr sz="1059">
                <a:solidFill>
                  <a:schemeClr val="bg1"/>
                </a:solidFill>
              </a:defRPr>
            </a:lvl1pPr>
          </a:lstStyle>
          <a:p>
            <a:endParaRPr lang="en-CA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94" y="331464"/>
            <a:ext cx="2846225" cy="378546"/>
          </a:xfrm>
          <a:prstGeom prst="rect">
            <a:avLst/>
          </a:prstGeom>
        </p:spPr>
      </p:pic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5793" y="2841907"/>
            <a:ext cx="4070351" cy="79796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277"/>
              </a:spcBef>
              <a:defRPr lang="en-US" sz="1109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615343" rtl="0" eaLnBrk="1" latinLnBrk="0" hangingPunct="1">
              <a:lnSpc>
                <a:spcPct val="100000"/>
              </a:lnSpc>
              <a:spcBef>
                <a:spcPts val="277"/>
              </a:spcBef>
              <a:buFontTx/>
              <a:buNone/>
            </a:pPr>
            <a:r>
              <a:rPr lang="en-US"/>
              <a:t>Presenter 1, Title</a:t>
            </a:r>
          </a:p>
          <a:p>
            <a:pPr marL="0" lvl="0" indent="0" algn="l" defTabSz="615343" rtl="0" eaLnBrk="1" latinLnBrk="0" hangingPunct="1">
              <a:lnSpc>
                <a:spcPct val="100000"/>
              </a:lnSpc>
              <a:spcBef>
                <a:spcPts val="277"/>
              </a:spcBef>
              <a:buFontTx/>
              <a:buNone/>
            </a:pPr>
            <a:r>
              <a:rPr lang="en-US"/>
              <a:t>Presenter 2, Title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85D8042-2A28-4C49-8368-0CD7FDB3F1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9005" y="1314920"/>
            <a:ext cx="7612982" cy="1081071"/>
          </a:xfrm>
          <a:prstGeom prst="rect">
            <a:avLst/>
          </a:prstGeom>
        </p:spPr>
        <p:txBody>
          <a:bodyPr lIns="0" rIns="0" anchor="t" anchorCtr="0">
            <a:normAutofit/>
          </a:bodyPr>
          <a:lstStyle>
            <a:lvl1pPr algn="l">
              <a:defRPr lang="en-CA" sz="2588" kern="1200" baseline="0" noProof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Client Name</a:t>
            </a:r>
            <a:endParaRPr lang="en-CA" noProof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5793" y="2570121"/>
            <a:ext cx="4070351" cy="262909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277"/>
              </a:spcBef>
              <a:defRPr lang="en-US" sz="1109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615343" rtl="0" eaLnBrk="1" latinLnBrk="0" hangingPunct="1">
              <a:lnSpc>
                <a:spcPct val="100000"/>
              </a:lnSpc>
              <a:spcBef>
                <a:spcPts val="277"/>
              </a:spcBef>
              <a:buFontTx/>
              <a:buNone/>
            </a:pPr>
            <a:r>
              <a:rPr lang="en-US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20760934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3720B-115F-40E8-9427-A01D4BBF8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887" y="2660904"/>
            <a:ext cx="4242816" cy="768096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buNone/>
              <a:defRPr sz="1765">
                <a:solidFill>
                  <a:schemeClr val="tx1"/>
                </a:solidFill>
              </a:defRPr>
            </a:lvl1pPr>
            <a:lvl2pPr marL="332832" indent="0">
              <a:buNone/>
              <a:defRPr sz="1456">
                <a:solidFill>
                  <a:schemeClr val="tx1">
                    <a:tint val="75000"/>
                  </a:schemeClr>
                </a:solidFill>
              </a:defRPr>
            </a:lvl2pPr>
            <a:lvl3pPr marL="665665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3pPr>
            <a:lvl4pPr marL="99849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4pPr>
            <a:lvl5pPr marL="133133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5pPr>
            <a:lvl6pPr marL="1664162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6pPr>
            <a:lvl7pPr marL="199699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7pPr>
            <a:lvl8pPr marL="232982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8pPr>
            <a:lvl9pPr marL="266266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3C1ACB-A81A-4CEE-922C-A7F5AA1EBEDA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6226" y="6018010"/>
            <a:ext cx="556478" cy="577969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85D8042-2A28-4C49-8368-0CD7FDB3F173}"/>
              </a:ext>
            </a:extLst>
          </p:cNvPr>
          <p:cNvSpPr txBox="1">
            <a:spLocks/>
          </p:cNvSpPr>
          <p:nvPr userDrawn="1"/>
        </p:nvSpPr>
        <p:spPr>
          <a:xfrm>
            <a:off x="426182" y="1381125"/>
            <a:ext cx="7612918" cy="10810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7543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CA" sz="3177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85D8042-2A28-4C49-8368-0CD7FDB3F1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8887" y="1381125"/>
            <a:ext cx="7612982" cy="1081072"/>
          </a:xfrm>
          <a:prstGeom prst="rect">
            <a:avLst/>
          </a:prstGeom>
        </p:spPr>
        <p:txBody>
          <a:bodyPr lIns="0" rIns="0" anchor="t" anchorCtr="0">
            <a:normAutofit/>
          </a:bodyPr>
          <a:lstStyle>
            <a:lvl1pPr algn="l">
              <a:defRPr sz="3177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Section title</a:t>
            </a:r>
            <a:endParaRPr lang="en-CA" noProof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" y="342042"/>
            <a:ext cx="2716851" cy="3562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6936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3720B-115F-40E8-9427-A01D4BBF8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364" y="2662518"/>
            <a:ext cx="4239491" cy="768096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buNone/>
              <a:defRPr sz="1765">
                <a:solidFill>
                  <a:schemeClr val="tx1"/>
                </a:solidFill>
              </a:defRPr>
            </a:lvl1pPr>
            <a:lvl2pPr marL="332832" indent="0">
              <a:buNone/>
              <a:defRPr sz="1456">
                <a:solidFill>
                  <a:schemeClr val="tx1">
                    <a:tint val="75000"/>
                  </a:schemeClr>
                </a:solidFill>
              </a:defRPr>
            </a:lvl2pPr>
            <a:lvl3pPr marL="665665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3pPr>
            <a:lvl4pPr marL="99849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4pPr>
            <a:lvl5pPr marL="133133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5pPr>
            <a:lvl6pPr marL="1664162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6pPr>
            <a:lvl7pPr marL="199699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7pPr>
            <a:lvl8pPr marL="232982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8pPr>
            <a:lvl9pPr marL="266266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3C1ACB-A81A-4CEE-922C-A7F5AA1EBEDA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6226" y="6018010"/>
            <a:ext cx="556478" cy="577969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885D8042-2A28-4C49-8368-0CD7FDB3F173}"/>
              </a:ext>
            </a:extLst>
          </p:cNvPr>
          <p:cNvSpPr txBox="1">
            <a:spLocks/>
          </p:cNvSpPr>
          <p:nvPr userDrawn="1"/>
        </p:nvSpPr>
        <p:spPr>
          <a:xfrm>
            <a:off x="426182" y="1381125"/>
            <a:ext cx="7612918" cy="108107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7543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CA" sz="3177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85D8042-2A28-4C49-8368-0CD7FDB3F1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8364" y="1381125"/>
            <a:ext cx="7612982" cy="1081072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3177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Thank you</a:t>
            </a:r>
            <a:endParaRPr lang="en-CA" noProof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" y="342042"/>
            <a:ext cx="2716851" cy="3562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33806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58900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31273" y="1157762"/>
            <a:ext cx="2078182" cy="141194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noAutofit/>
          </a:bodyPr>
          <a:lstStyle/>
          <a:p>
            <a:pPr algn="l">
              <a:spcAft>
                <a:spcPts val="467"/>
              </a:spcAft>
              <a:defRPr/>
            </a:pPr>
            <a:r>
              <a:rPr lang="en-US" sz="1235" b="1" kern="2000" spc="234">
                <a:solidFill>
                  <a:srgbClr val="153359"/>
                </a:solidFill>
                <a:latin typeface="Arial" charset="0"/>
                <a:ea typeface="Arial" charset="0"/>
                <a:cs typeface="Arial" charset="0"/>
              </a:rPr>
              <a:t>VANCOUVER</a:t>
            </a:r>
          </a:p>
          <a:p>
            <a:pPr algn="l">
              <a:spcAft>
                <a:spcPts val="467"/>
              </a:spcAft>
              <a:defRPr/>
            </a:pP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Waterfront Centre, 20</a:t>
            </a:r>
            <a:r>
              <a:rPr lang="en-US" sz="1059" baseline="300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th</a:t>
            </a: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 Floor</a:t>
            </a:r>
          </a:p>
          <a:p>
            <a:pPr algn="l">
              <a:spcAft>
                <a:spcPts val="467"/>
              </a:spcAft>
              <a:defRPr/>
            </a:pP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200 Burrard Street</a:t>
            </a:r>
          </a:p>
          <a:p>
            <a:pPr algn="l">
              <a:spcAft>
                <a:spcPts val="467"/>
              </a:spcAft>
              <a:defRPr/>
            </a:pP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Vancouver, British Columbia</a:t>
            </a:r>
          </a:p>
          <a:p>
            <a:pPr algn="l">
              <a:spcAft>
                <a:spcPts val="467"/>
              </a:spcAft>
              <a:defRPr/>
            </a:pP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V6C 3N5 Canada</a:t>
            </a:r>
          </a:p>
          <a:p>
            <a:pPr algn="l">
              <a:spcAft>
                <a:spcPts val="467"/>
              </a:spcAft>
              <a:defRPr/>
            </a:pPr>
            <a:r>
              <a:rPr lang="en-US" sz="1059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 604-408-6000 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744803" y="1157762"/>
            <a:ext cx="1666620" cy="141194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noAutofit/>
          </a:bodyPr>
          <a:lstStyle/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235" b="1" kern="2000" spc="234">
                <a:solidFill>
                  <a:srgbClr val="153359"/>
                </a:solidFill>
                <a:latin typeface="Arial" charset="0"/>
                <a:ea typeface="Arial" charset="0"/>
                <a:cs typeface="Arial" charset="0"/>
              </a:rPr>
              <a:t>TORONTO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22</a:t>
            </a:r>
            <a:r>
              <a:rPr lang="en-US" sz="1059" kern="1200" baseline="300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nd</a:t>
            </a: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 Floor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155 Wellington St. West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Toronto, Ontario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M5V 3K7 Canada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 416-974-2710 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442364" y="1157762"/>
            <a:ext cx="2074107" cy="141194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noAutofit/>
          </a:bodyPr>
          <a:lstStyle/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235" b="1" kern="2000" spc="234">
                <a:solidFill>
                  <a:srgbClr val="153359"/>
                </a:solidFill>
                <a:latin typeface="Arial" charset="0"/>
                <a:ea typeface="Arial" charset="0"/>
                <a:cs typeface="Arial" charset="0"/>
              </a:rPr>
              <a:t>MONTRÉAL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9</a:t>
            </a:r>
            <a:r>
              <a:rPr lang="en-US" sz="1059" kern="1200" baseline="300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th</a:t>
            </a: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 Floor, North Wing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1 Place Ville Marie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Montréal, Québec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H3B 1Z5 Canada</a:t>
            </a:r>
          </a:p>
          <a:p>
            <a:pPr marL="0" algn="l" defTabSz="793286" rtl="0" eaLnBrk="1" latinLnBrk="0" hangingPunct="1">
              <a:spcAft>
                <a:spcPts val="467"/>
              </a:spcAft>
              <a:defRPr/>
            </a:pPr>
            <a:r>
              <a:rPr lang="en-US" sz="1059" kern="1200">
                <a:solidFill>
                  <a:srgbClr val="494E52"/>
                </a:solidFill>
                <a:latin typeface="Arial" charset="0"/>
                <a:ea typeface="Arial" charset="0"/>
                <a:cs typeface="Arial" charset="0"/>
              </a:rPr>
              <a:t>T 514-876-1256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3C1ACB-A81A-4CEE-922C-A7F5AA1EBEDA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6226" y="6018010"/>
            <a:ext cx="556478" cy="5779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34" y="6257314"/>
            <a:ext cx="1878511" cy="44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5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4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6" descr="UWindsor powerpoint bottom1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200775"/>
            <a:ext cx="91440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UW_Logo_1L_horz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23850" y="6269038"/>
            <a:ext cx="230187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6" descr="UWindsor powerpoint bottom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0775"/>
            <a:ext cx="91440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UW_Logo_1L_horz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69038"/>
            <a:ext cx="230187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622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2F80BB-559C-9A4A-9A92-C7285E2AC99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142383"/>
            <a:ext cx="9144000" cy="7160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2205" y="6310311"/>
            <a:ext cx="6137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C3E1AFD-F29E-F045-956D-B1EB051B4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6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53C1ACB-A81A-4CEE-922C-A7F5AA1EBEDA}"/>
              </a:ext>
            </a:extLst>
          </p:cNvPr>
          <p:cNvPicPr>
            <a:picLocks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46226" y="6018010"/>
            <a:ext cx="556478" cy="5779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61" y="173232"/>
            <a:ext cx="3147399" cy="74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hf hdr="0" ftr="0" dt="0"/>
  <p:txStyles>
    <p:titleStyle>
      <a:lvl1pPr algn="l" defTabSz="665665" rtl="0" eaLnBrk="1" latinLnBrk="0" hangingPunct="1">
        <a:lnSpc>
          <a:spcPct val="90000"/>
        </a:lnSpc>
        <a:spcBef>
          <a:spcPct val="0"/>
        </a:spcBef>
        <a:buNone/>
        <a:defRPr sz="2559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65665" rtl="0" eaLnBrk="1" latinLnBrk="0" hangingPunct="1">
        <a:lnSpc>
          <a:spcPct val="90000"/>
        </a:lnSpc>
        <a:spcBef>
          <a:spcPts val="728"/>
        </a:spcBef>
        <a:buFontTx/>
        <a:buNone/>
        <a:defRPr sz="1941" kern="1200">
          <a:solidFill>
            <a:schemeClr val="tx1"/>
          </a:solidFill>
          <a:latin typeface="+mn-lt"/>
          <a:ea typeface="+mn-ea"/>
          <a:cs typeface="+mn-cs"/>
        </a:defRPr>
      </a:lvl1pPr>
      <a:lvl2pPr marL="221888" indent="-221888" algn="l" defTabSz="665665" rtl="0" eaLnBrk="1" latinLnBrk="0" hangingPunct="1">
        <a:lnSpc>
          <a:spcPct val="90000"/>
        </a:lnSpc>
        <a:spcBef>
          <a:spcPts val="582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2pPr>
      <a:lvl3pPr marL="443777" indent="-221888" algn="l" defTabSz="665665" rtl="0" eaLnBrk="1" latinLnBrk="0" hangingPunct="1">
        <a:lnSpc>
          <a:spcPct val="90000"/>
        </a:lnSpc>
        <a:spcBef>
          <a:spcPts val="582"/>
        </a:spcBef>
        <a:buFont typeface="Arial" panose="020B0604020202020204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665665" indent="-221888" algn="l" defTabSz="665665" rtl="0" eaLnBrk="1" latinLnBrk="0" hangingPunct="1">
        <a:lnSpc>
          <a:spcPct val="90000"/>
        </a:lnSpc>
        <a:spcBef>
          <a:spcPts val="560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887553" indent="-221888" algn="l" defTabSz="665665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412" kern="1200">
          <a:solidFill>
            <a:schemeClr val="tx1"/>
          </a:solidFill>
          <a:latin typeface="+mn-lt"/>
          <a:ea typeface="+mn-ea"/>
          <a:cs typeface="+mn-cs"/>
        </a:defRPr>
      </a:lvl5pPr>
      <a:lvl6pPr marL="1830579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6pPr>
      <a:lvl7pPr marL="2163411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7pPr>
      <a:lvl8pPr marL="2496243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8pPr>
      <a:lvl9pPr marL="2829076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A"/>
      </a:defPPr>
      <a:lvl1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1pPr>
      <a:lvl2pPr marL="0" algn="r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ctr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3pPr>
      <a:lvl4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04">
          <p15:clr>
            <a:srgbClr val="F26B43"/>
          </p15:clr>
        </p15:guide>
        <p15:guide id="2" pos="3168">
          <p15:clr>
            <a:srgbClr val="F26B43"/>
          </p15:clr>
        </p15:guide>
        <p15:guide id="3" pos="314">
          <p15:clr>
            <a:srgbClr val="F26B43"/>
          </p15:clr>
        </p15:guide>
        <p15:guide id="4" pos="6024">
          <p15:clr>
            <a:srgbClr val="F26B43"/>
          </p15:clr>
        </p15:guide>
        <p15:guide id="5" orient="horz" pos="986">
          <p15:clr>
            <a:srgbClr val="F26B43"/>
          </p15:clr>
        </p15:guide>
        <p15:guide id="6" orient="horz" pos="4243">
          <p15:clr>
            <a:srgbClr val="F26B43"/>
          </p15:clr>
        </p15:guide>
        <p15:guide id="7" pos="5496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354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</p:sldLayoutIdLst>
  <p:hf hdr="0" ftr="0" dt="0"/>
  <p:txStyles>
    <p:titleStyle>
      <a:lvl1pPr algn="l" defTabSz="665665" rtl="0" eaLnBrk="1" latinLnBrk="0" hangingPunct="1">
        <a:lnSpc>
          <a:spcPct val="90000"/>
        </a:lnSpc>
        <a:spcBef>
          <a:spcPct val="0"/>
        </a:spcBef>
        <a:buNone/>
        <a:defRPr sz="2559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65665" rtl="0" eaLnBrk="1" latinLnBrk="0" hangingPunct="1">
        <a:lnSpc>
          <a:spcPct val="90000"/>
        </a:lnSpc>
        <a:spcBef>
          <a:spcPts val="728"/>
        </a:spcBef>
        <a:buFontTx/>
        <a:buNone/>
        <a:defRPr sz="1941" kern="1200">
          <a:solidFill>
            <a:schemeClr val="tx1"/>
          </a:solidFill>
          <a:latin typeface="+mn-lt"/>
          <a:ea typeface="+mn-ea"/>
          <a:cs typeface="+mn-cs"/>
        </a:defRPr>
      </a:lvl1pPr>
      <a:lvl2pPr marL="221888" indent="-221888" algn="l" defTabSz="665665" rtl="0" eaLnBrk="1" latinLnBrk="0" hangingPunct="1">
        <a:lnSpc>
          <a:spcPct val="90000"/>
        </a:lnSpc>
        <a:spcBef>
          <a:spcPts val="582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2pPr>
      <a:lvl3pPr marL="443777" indent="-221888" algn="l" defTabSz="665665" rtl="0" eaLnBrk="1" latinLnBrk="0" hangingPunct="1">
        <a:lnSpc>
          <a:spcPct val="90000"/>
        </a:lnSpc>
        <a:spcBef>
          <a:spcPts val="582"/>
        </a:spcBef>
        <a:buFont typeface="Arial" panose="020B0604020202020204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665665" indent="-221888" algn="l" defTabSz="665665" rtl="0" eaLnBrk="1" latinLnBrk="0" hangingPunct="1">
        <a:lnSpc>
          <a:spcPct val="90000"/>
        </a:lnSpc>
        <a:spcBef>
          <a:spcPts val="560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887553" indent="-221888" algn="l" defTabSz="665665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412" kern="1200">
          <a:solidFill>
            <a:schemeClr val="tx1"/>
          </a:solidFill>
          <a:latin typeface="+mn-lt"/>
          <a:ea typeface="+mn-ea"/>
          <a:cs typeface="+mn-cs"/>
        </a:defRPr>
      </a:lvl5pPr>
      <a:lvl6pPr marL="1830579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6pPr>
      <a:lvl7pPr marL="2163411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7pPr>
      <a:lvl8pPr marL="2496243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8pPr>
      <a:lvl9pPr marL="2829076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A"/>
      </a:defPPr>
      <a:lvl1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1pPr>
      <a:lvl2pPr marL="0" algn="r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ctr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3pPr>
      <a:lvl4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l" defTabSz="665665" rtl="0" eaLnBrk="1" latinLnBrk="0" hangingPunct="1">
        <a:defRPr sz="8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04">
          <p15:clr>
            <a:srgbClr val="F26B43"/>
          </p15:clr>
        </p15:guide>
        <p15:guide id="2" pos="3168">
          <p15:clr>
            <a:srgbClr val="F26B43"/>
          </p15:clr>
        </p15:guide>
        <p15:guide id="3" pos="314">
          <p15:clr>
            <a:srgbClr val="F26B43"/>
          </p15:clr>
        </p15:guide>
        <p15:guide id="4" pos="6024">
          <p15:clr>
            <a:srgbClr val="F26B43"/>
          </p15:clr>
        </p15:guide>
        <p15:guide id="5" orient="horz" pos="986">
          <p15:clr>
            <a:srgbClr val="F26B43"/>
          </p15:clr>
        </p15:guide>
        <p15:guide id="6" orient="horz" pos="4243">
          <p15:clr>
            <a:srgbClr val="F26B43"/>
          </p15:clr>
        </p15:guide>
        <p15:guide id="7" pos="54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1FB347E-DD25-D644-90E1-23D3650AB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41276"/>
              </p:ext>
            </p:extLst>
          </p:nvPr>
        </p:nvGraphicFramePr>
        <p:xfrm>
          <a:off x="676382" y="435404"/>
          <a:ext cx="8003569" cy="4699781"/>
        </p:xfrm>
        <a:graphic>
          <a:graphicData uri="http://schemas.openxmlformats.org/drawingml/2006/table">
            <a:tbl>
              <a:tblPr/>
              <a:tblGrid>
                <a:gridCol w="2361113">
                  <a:extLst>
                    <a:ext uri="{9D8B030D-6E8A-4147-A177-3AD203B41FA5}">
                      <a16:colId xmlns:a16="http://schemas.microsoft.com/office/drawing/2014/main" val="3122618342"/>
                    </a:ext>
                  </a:extLst>
                </a:gridCol>
                <a:gridCol w="1487100">
                  <a:extLst>
                    <a:ext uri="{9D8B030D-6E8A-4147-A177-3AD203B41FA5}">
                      <a16:colId xmlns:a16="http://schemas.microsoft.com/office/drawing/2014/main" val="495282939"/>
                    </a:ext>
                  </a:extLst>
                </a:gridCol>
                <a:gridCol w="822334">
                  <a:extLst>
                    <a:ext uri="{9D8B030D-6E8A-4147-A177-3AD203B41FA5}">
                      <a16:colId xmlns:a16="http://schemas.microsoft.com/office/drawing/2014/main" val="415881063"/>
                    </a:ext>
                  </a:extLst>
                </a:gridCol>
                <a:gridCol w="1232762">
                  <a:extLst>
                    <a:ext uri="{9D8B030D-6E8A-4147-A177-3AD203B41FA5}">
                      <a16:colId xmlns:a16="http://schemas.microsoft.com/office/drawing/2014/main" val="2092085624"/>
                    </a:ext>
                  </a:extLst>
                </a:gridCol>
                <a:gridCol w="1019691">
                  <a:extLst>
                    <a:ext uri="{9D8B030D-6E8A-4147-A177-3AD203B41FA5}">
                      <a16:colId xmlns:a16="http://schemas.microsoft.com/office/drawing/2014/main" val="1592330203"/>
                    </a:ext>
                  </a:extLst>
                </a:gridCol>
                <a:gridCol w="1080569">
                  <a:extLst>
                    <a:ext uri="{9D8B030D-6E8A-4147-A177-3AD203B41FA5}">
                      <a16:colId xmlns:a16="http://schemas.microsoft.com/office/drawing/2014/main" val="2466490306"/>
                    </a:ext>
                  </a:extLst>
                </a:gridCol>
              </a:tblGrid>
              <a:tr h="52279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CA" sz="26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 Pension Fund Returns 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190510"/>
                  </a:ext>
                </a:extLst>
              </a:tr>
              <a:tr h="527697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CA" sz="2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 of</a:t>
                      </a:r>
                      <a:r>
                        <a:rPr lang="en-CA" sz="2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September 30, 2025</a:t>
                      </a:r>
                      <a:endParaRPr lang="en-CA" sz="2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49495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endParaRPr lang="en-CA" sz="1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5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5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5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CA" sz="1500" b="1" i="0" u="none" strike="noStrike">
                        <a:solidFill>
                          <a:srgbClr val="005596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CA" sz="1500" b="1" i="0" u="none" strike="noStrike">
                        <a:solidFill>
                          <a:srgbClr val="005596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101804"/>
                  </a:ext>
                </a:extLst>
              </a:tr>
              <a:tr h="494024"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Market Value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6479820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($M)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 Month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CA" sz="1800" b="1" i="0" u="none" strike="noStrike" baseline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Year</a:t>
                      </a:r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 Year 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750145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202046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 Fund 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$       1,118.1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5.72%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11.54%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5.10%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632039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072200"/>
                  </a:ext>
                </a:extLst>
              </a:tr>
              <a:tr h="494029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University of Windsor Benchmark 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6.36%</a:t>
                      </a:r>
                    </a:p>
                  </a:txBody>
                  <a:tcPr marL="6349" marR="6349" marT="6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12.36%</a:t>
                      </a:r>
                    </a:p>
                  </a:txBody>
                  <a:tcPr marL="6349" marR="6349" marT="6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6.96%</a:t>
                      </a:r>
                    </a:p>
                  </a:txBody>
                  <a:tcPr marL="6349" marR="6349" marT="6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009831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188601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Faculty Plan Portion 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$       764.8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68.4%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646047"/>
                  </a:ext>
                </a:extLst>
              </a:tr>
              <a:tr h="317776">
                <a:tc>
                  <a:txBody>
                    <a:bodyPr/>
                    <a:lstStyle/>
                    <a:p>
                      <a:pPr algn="l" fontAlgn="b"/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795058"/>
                  </a:ext>
                </a:extLst>
              </a:tr>
              <a:tr h="28531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Employee Plan Portion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$       353.3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31.6%</a:t>
                      </a: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49" marR="6349" marT="6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25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568415"/>
      </p:ext>
    </p:extLst>
  </p:cSld>
  <p:clrMapOvr>
    <a:masterClrMapping/>
  </p:clrMapOvr>
</p:sld>
</file>

<file path=ppt/theme/theme1.xml><?xml version="1.0" encoding="utf-8"?>
<a:theme xmlns:a="http://schemas.openxmlformats.org/drawingml/2006/main" name="UWindsor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UWindsor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NEW PH&amp;N Inst Template v2">
  <a:themeElements>
    <a:clrScheme name="RBC HNW Colors">
      <a:dk1>
        <a:srgbClr val="000000"/>
      </a:dk1>
      <a:lt1>
        <a:srgbClr val="FFFFFF"/>
      </a:lt1>
      <a:dk2>
        <a:srgbClr val="003168"/>
      </a:dk2>
      <a:lt2>
        <a:srgbClr val="E7EEF1"/>
      </a:lt2>
      <a:accent1>
        <a:srgbClr val="003168"/>
      </a:accent1>
      <a:accent2>
        <a:srgbClr val="FFC72C"/>
      </a:accent2>
      <a:accent3>
        <a:srgbClr val="87AFBF"/>
      </a:accent3>
      <a:accent4>
        <a:srgbClr val="C1B5A5"/>
      </a:accent4>
      <a:accent5>
        <a:srgbClr val="FCA311"/>
      </a:accent5>
      <a:accent6>
        <a:srgbClr val="B8A970"/>
      </a:accent6>
      <a:hlink>
        <a:srgbClr val="87AFBF"/>
      </a:hlink>
      <a:folHlink>
        <a:srgbClr val="B3B6B8"/>
      </a:folHlink>
    </a:clrScheme>
    <a:fontScheme name="RBC 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50000"/>
          </a:schemeClr>
        </a:solidFill>
      </a:fillStyleLst>
      <a:lnStyleLst>
        <a:ln w="0" cap="flat" cmpd="sng" algn="ctr">
          <a:noFill/>
        </a:ln>
        <a:ln w="6350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fillOverlay blend="screen">
              <a:solidFill>
                <a:schemeClr val="phClr"/>
              </a:solidFill>
            </a:fillOverlay>
          </a:effectLst>
        </a:effectStyle>
        <a:effectStyle>
          <a:effectLst>
            <a:blur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Warm Yellow">
      <a:srgbClr val="FFC72C"/>
    </a:custClr>
    <a:custClr name="Tundra">
      <a:srgbClr val="87AFBF"/>
    </a:custClr>
    <a:custClr name="Light Gray">
      <a:srgbClr val="C1B5A5"/>
    </a:custClr>
    <a:custClr name="Sunburst">
      <a:srgbClr val="FCA311"/>
    </a:custClr>
    <a:custClr name="Beige">
      <a:srgbClr val="B8A970"/>
    </a:custClr>
    <a:custClr name="Carbon">
      <a:srgbClr val="899299"/>
    </a:custClr>
    <a:custClr name="Apple">
      <a:srgbClr val="AABA0A"/>
    </a:custClr>
    <a:custClr name="Seaweed">
      <a:srgbClr val="588886"/>
    </a:custClr>
    <a:custClr name="Sky">
      <a:srgbClr val="51B5E0"/>
    </a:custClr>
    <a:custClr name="Slate Gray">
      <a:srgbClr val="6F6E6F"/>
    </a:custClr>
    <a:custClr name="Warm Yellow 70%">
      <a:srgbClr val="FFD86B"/>
    </a:custClr>
    <a:custClr name="Tundra 70%">
      <a:srgbClr val="ABC7D2"/>
    </a:custClr>
    <a:custClr name="Light Gray 70%">
      <a:srgbClr val="D4CBC0"/>
    </a:custClr>
    <a:custClr name="Sunburst 70%">
      <a:srgbClr val="FDBF58"/>
    </a:custClr>
    <a:custClr name="Beige 70%">
      <a:srgbClr val="CDC39B"/>
    </a:custClr>
    <a:custClr name="Carbon 70%">
      <a:srgbClr val="ACB3B8"/>
    </a:custClr>
    <a:custClr name="Apple 70%">
      <a:srgbClr val="C4CF54"/>
    </a:custClr>
    <a:custClr name="Seaweed 70%">
      <a:srgbClr val="8AACAA"/>
    </a:custClr>
    <a:custClr name="Sky 70%">
      <a:srgbClr val="85CBE9"/>
    </a:custClr>
    <a:custClr name="Slate Gray 70%">
      <a:srgbClr val="9A9A9A"/>
    </a:custClr>
    <a:custClr name="Warm Yellow 55%">
      <a:srgbClr val="FFE08B"/>
    </a:custClr>
    <a:custClr name="Tundra 55%">
      <a:srgbClr val="BDD3DC"/>
    </a:custClr>
    <a:custClr name="Light Gray 55%">
      <a:srgbClr val="DDD6CE"/>
    </a:custClr>
    <a:custClr name="Sunburst 55%">
      <a:srgbClr val="FDCC7C"/>
    </a:custClr>
    <a:custClr name="Beige 55%">
      <a:srgbClr val="D8D0B0"/>
    </a:custClr>
    <a:custClr name="Carbon 55%">
      <a:srgbClr val="BEC3C7"/>
    </a:custClr>
    <a:custClr name="Apple 55%">
      <a:srgbClr val="D0D978"/>
    </a:custClr>
    <a:custClr name="Seaweed 55%">
      <a:srgbClr val="A3BEBC"/>
    </a:custClr>
    <a:custClr name="Sky 55%">
      <a:srgbClr val="9FD6EE"/>
    </a:custClr>
    <a:custClr name="Slate Gray 55%">
      <a:srgbClr val="B0AFB0"/>
    </a:custClr>
    <a:custClr name="Warm Yellow 40%">
      <a:srgbClr val="FFE9AB"/>
    </a:custClr>
    <a:custClr name="Tundra 40%">
      <a:srgbClr val="CFDFE5"/>
    </a:custClr>
    <a:custClr name="Light Gray 40%">
      <a:srgbClr val="E6E1DB"/>
    </a:custClr>
    <a:custClr name="Sunburst 40%">
      <a:srgbClr val="FEDAA0"/>
    </a:custClr>
    <a:custClr name="Beige 40%">
      <a:srgbClr val="E3DDC6"/>
    </a:custClr>
    <a:custClr name="Carbon 40%">
      <a:srgbClr val="D0D3D6"/>
    </a:custClr>
    <a:custClr name="Apple 40%">
      <a:srgbClr val="DDE39D"/>
    </a:custClr>
    <a:custClr name="Seaweed 40%">
      <a:srgbClr val="BCCFCF"/>
    </a:custClr>
    <a:custClr name="Sky 40%">
      <a:srgbClr val="B9E1F3"/>
    </a:custClr>
    <a:custClr name="Slate Gray 40%">
      <a:srgbClr val="C5C5C5"/>
    </a:custClr>
    <a:custClr name="Warm Yellow 25%">
      <a:srgbClr val="FFF1CA"/>
    </a:custClr>
    <a:custClr name="Tundra 25%">
      <a:srgbClr val="E1EBEF"/>
    </a:custClr>
    <a:custClr name="Light Gray 25%">
      <a:srgbClr val="F0EDE9"/>
    </a:custClr>
    <a:custClr name="Sunburst 25%">
      <a:srgbClr val="FEE8C4"/>
    </a:custClr>
    <a:custClr name="Beige 25%">
      <a:srgbClr val="EDEADB"/>
    </a:custClr>
    <a:custClr name="Carbon 25%">
      <a:srgbClr val="E2E4E6"/>
    </a:custClr>
    <a:custClr name="Apple 25%">
      <a:srgbClr val="EAEEC2"/>
    </a:custClr>
    <a:custClr name="Seaweed 25%">
      <a:srgbClr val="D5E1E1"/>
    </a:custClr>
    <a:custClr name="Sky 25%">
      <a:srgbClr val="D4EDF7"/>
    </a:custClr>
    <a:custClr name="Slate Gray 25%">
      <a:srgbClr val="DBDBDB"/>
    </a:custClr>
  </a:custClrLst>
  <a:extLst>
    <a:ext uri="{05A4C25C-085E-4340-85A3-A5531E510DB2}">
      <thm15:themeFamily xmlns:thm15="http://schemas.microsoft.com/office/thememl/2012/main" name="PHN Institutional_LetterSize_Template_EN_2021.potx" id="{DE7FA16E-8FAD-471F-A1F8-23974EDB7A0B}" vid="{14DEEFD6-20F4-43E7-BFE3-01B134498A13}"/>
    </a:ext>
  </a:extLst>
</a:theme>
</file>

<file path=ppt/theme/theme5.xml><?xml version="1.0" encoding="utf-8"?>
<a:theme xmlns:a="http://schemas.openxmlformats.org/drawingml/2006/main" name="2_NEW PH&amp;N Inst Template v2">
  <a:themeElements>
    <a:clrScheme name="RBC HNW Colors">
      <a:dk1>
        <a:srgbClr val="000000"/>
      </a:dk1>
      <a:lt1>
        <a:srgbClr val="FFFFFF"/>
      </a:lt1>
      <a:dk2>
        <a:srgbClr val="003168"/>
      </a:dk2>
      <a:lt2>
        <a:srgbClr val="E7EEF1"/>
      </a:lt2>
      <a:accent1>
        <a:srgbClr val="003168"/>
      </a:accent1>
      <a:accent2>
        <a:srgbClr val="FFC72C"/>
      </a:accent2>
      <a:accent3>
        <a:srgbClr val="87AFBF"/>
      </a:accent3>
      <a:accent4>
        <a:srgbClr val="C1B5A5"/>
      </a:accent4>
      <a:accent5>
        <a:srgbClr val="FCA311"/>
      </a:accent5>
      <a:accent6>
        <a:srgbClr val="B8A970"/>
      </a:accent6>
      <a:hlink>
        <a:srgbClr val="87AFBF"/>
      </a:hlink>
      <a:folHlink>
        <a:srgbClr val="B3B6B8"/>
      </a:folHlink>
    </a:clrScheme>
    <a:fontScheme name="RBC 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50000"/>
          </a:schemeClr>
        </a:solidFill>
      </a:fillStyleLst>
      <a:lnStyleLst>
        <a:ln w="0" cap="flat" cmpd="sng" algn="ctr">
          <a:noFill/>
        </a:ln>
        <a:ln w="6350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fillOverlay blend="screen">
              <a:solidFill>
                <a:schemeClr val="phClr"/>
              </a:solidFill>
            </a:fillOverlay>
          </a:effectLst>
        </a:effectStyle>
        <a:effectStyle>
          <a:effectLst>
            <a:blur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Warm Yellow">
      <a:srgbClr val="FFC72C"/>
    </a:custClr>
    <a:custClr name="Tundra">
      <a:srgbClr val="87AFBF"/>
    </a:custClr>
    <a:custClr name="Light Gray">
      <a:srgbClr val="C1B5A5"/>
    </a:custClr>
    <a:custClr name="Sunburst">
      <a:srgbClr val="FCA311"/>
    </a:custClr>
    <a:custClr name="Beige">
      <a:srgbClr val="B8A970"/>
    </a:custClr>
    <a:custClr name="Carbon">
      <a:srgbClr val="899299"/>
    </a:custClr>
    <a:custClr name="Apple">
      <a:srgbClr val="AABA0A"/>
    </a:custClr>
    <a:custClr name="Seaweed">
      <a:srgbClr val="588886"/>
    </a:custClr>
    <a:custClr name="Sky">
      <a:srgbClr val="51B5E0"/>
    </a:custClr>
    <a:custClr name="Slate Gray">
      <a:srgbClr val="6F6E6F"/>
    </a:custClr>
    <a:custClr name="Warm Yellow 70%">
      <a:srgbClr val="FFD86B"/>
    </a:custClr>
    <a:custClr name="Tundra 70%">
      <a:srgbClr val="ABC7D2"/>
    </a:custClr>
    <a:custClr name="Light Gray 70%">
      <a:srgbClr val="D4CBC0"/>
    </a:custClr>
    <a:custClr name="Sunburst 70%">
      <a:srgbClr val="FDBF58"/>
    </a:custClr>
    <a:custClr name="Beige 70%">
      <a:srgbClr val="CDC39B"/>
    </a:custClr>
    <a:custClr name="Carbon 70%">
      <a:srgbClr val="ACB3B8"/>
    </a:custClr>
    <a:custClr name="Apple 70%">
      <a:srgbClr val="C4CF54"/>
    </a:custClr>
    <a:custClr name="Seaweed 70%">
      <a:srgbClr val="8AACAA"/>
    </a:custClr>
    <a:custClr name="Sky 70%">
      <a:srgbClr val="85CBE9"/>
    </a:custClr>
    <a:custClr name="Slate Gray 70%">
      <a:srgbClr val="9A9A9A"/>
    </a:custClr>
    <a:custClr name="Warm Yellow 55%">
      <a:srgbClr val="FFE08B"/>
    </a:custClr>
    <a:custClr name="Tundra 55%">
      <a:srgbClr val="BDD3DC"/>
    </a:custClr>
    <a:custClr name="Light Gray 55%">
      <a:srgbClr val="DDD6CE"/>
    </a:custClr>
    <a:custClr name="Sunburst 55%">
      <a:srgbClr val="FDCC7C"/>
    </a:custClr>
    <a:custClr name="Beige 55%">
      <a:srgbClr val="D8D0B0"/>
    </a:custClr>
    <a:custClr name="Carbon 55%">
      <a:srgbClr val="BEC3C7"/>
    </a:custClr>
    <a:custClr name="Apple 55%">
      <a:srgbClr val="D0D978"/>
    </a:custClr>
    <a:custClr name="Seaweed 55%">
      <a:srgbClr val="A3BEBC"/>
    </a:custClr>
    <a:custClr name="Sky 55%">
      <a:srgbClr val="9FD6EE"/>
    </a:custClr>
    <a:custClr name="Slate Gray 55%">
      <a:srgbClr val="B0AFB0"/>
    </a:custClr>
    <a:custClr name="Warm Yellow 40%">
      <a:srgbClr val="FFE9AB"/>
    </a:custClr>
    <a:custClr name="Tundra 40%">
      <a:srgbClr val="CFDFE5"/>
    </a:custClr>
    <a:custClr name="Light Gray 40%">
      <a:srgbClr val="E6E1DB"/>
    </a:custClr>
    <a:custClr name="Sunburst 40%">
      <a:srgbClr val="FEDAA0"/>
    </a:custClr>
    <a:custClr name="Beige 40%">
      <a:srgbClr val="E3DDC6"/>
    </a:custClr>
    <a:custClr name="Carbon 40%">
      <a:srgbClr val="D0D3D6"/>
    </a:custClr>
    <a:custClr name="Apple 40%">
      <a:srgbClr val="DDE39D"/>
    </a:custClr>
    <a:custClr name="Seaweed 40%">
      <a:srgbClr val="BCCFCF"/>
    </a:custClr>
    <a:custClr name="Sky 40%">
      <a:srgbClr val="B9E1F3"/>
    </a:custClr>
    <a:custClr name="Slate Gray 40%">
      <a:srgbClr val="C5C5C5"/>
    </a:custClr>
    <a:custClr name="Warm Yellow 25%">
      <a:srgbClr val="FFF1CA"/>
    </a:custClr>
    <a:custClr name="Tundra 25%">
      <a:srgbClr val="E1EBEF"/>
    </a:custClr>
    <a:custClr name="Light Gray 25%">
      <a:srgbClr val="F0EDE9"/>
    </a:custClr>
    <a:custClr name="Sunburst 25%">
      <a:srgbClr val="FEE8C4"/>
    </a:custClr>
    <a:custClr name="Beige 25%">
      <a:srgbClr val="EDEADB"/>
    </a:custClr>
    <a:custClr name="Carbon 25%">
      <a:srgbClr val="E2E4E6"/>
    </a:custClr>
    <a:custClr name="Apple 25%">
      <a:srgbClr val="EAEEC2"/>
    </a:custClr>
    <a:custClr name="Seaweed 25%">
      <a:srgbClr val="D5E1E1"/>
    </a:custClr>
    <a:custClr name="Sky 25%">
      <a:srgbClr val="D4EDF7"/>
    </a:custClr>
    <a:custClr name="Slate Gray 25%">
      <a:srgbClr val="DBDBDB"/>
    </a:custClr>
  </a:custClrLst>
  <a:extLst>
    <a:ext uri="{05A4C25C-085E-4340-85A3-A5531E510DB2}">
      <thm15:themeFamily xmlns:thm15="http://schemas.microsoft.com/office/thememl/2012/main" name="PHN Institutional_LetterSize_Template_EN_2021.potx" id="{DE7FA16E-8FAD-471F-A1F8-23974EDB7A0B}" vid="{8D41708F-4F3E-44BA-9EB9-C69A1FEC5B36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cfbed7-d1b4-4403-8fe0-a896e0a3f1b5">
      <Terms xmlns="http://schemas.microsoft.com/office/infopath/2007/PartnerControls"/>
    </lcf76f155ced4ddcb4097134ff3c332f>
    <TaxCatchAll xmlns="1164aa20-92ca-4a21-8204-b0e49551bede" xsi:nil="true"/>
    <SharedWithUsers xmlns="1164aa20-92ca-4a21-8204-b0e49551bede">
      <UserInfo>
        <DisplayName>Tanya Dottor</DisplayName>
        <AccountId>57</AccountId>
        <AccountType/>
      </UserInfo>
      <UserInfo>
        <DisplayName>Sandy Marra</DisplayName>
        <AccountId>16</AccountId>
        <AccountType/>
      </UserInfo>
      <UserInfo>
        <DisplayName>Gillian Heisz</DisplayName>
        <AccountId>12</AccountId>
        <AccountType/>
      </UserInfo>
      <UserInfo>
        <DisplayName>Rhonda St. John</DisplayName>
        <AccountId>61</AccountId>
        <AccountType/>
      </UserInfo>
      <UserInfo>
        <DisplayName>Rachel McRae</DisplayName>
        <AccountId>22</AccountId>
        <AccountType/>
      </UserInfo>
      <UserInfo>
        <DisplayName>Vincent Yeung</DisplayName>
        <AccountId>78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3C0817369BD4C94EB82B3528FE87E" ma:contentTypeVersion="16" ma:contentTypeDescription="Create a new document." ma:contentTypeScope="" ma:versionID="7214f0651b4cf82e89f7a5f61a3c8217">
  <xsd:schema xmlns:xsd="http://www.w3.org/2001/XMLSchema" xmlns:xs="http://www.w3.org/2001/XMLSchema" xmlns:p="http://schemas.microsoft.com/office/2006/metadata/properties" xmlns:ns2="2acfbed7-d1b4-4403-8fe0-a896e0a3f1b5" xmlns:ns3="1164aa20-92ca-4a21-8204-b0e49551bede" targetNamespace="http://schemas.microsoft.com/office/2006/metadata/properties" ma:root="true" ma:fieldsID="d8cd5cb61bea2efa1207d798e1306b80" ns2:_="" ns3:_="">
    <xsd:import namespace="2acfbed7-d1b4-4403-8fe0-a896e0a3f1b5"/>
    <xsd:import namespace="1164aa20-92ca-4a21-8204-b0e49551be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cfbed7-d1b4-4403-8fe0-a896e0a3f1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9bee80c-1694-4361-82b6-5997d1554e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4aa20-92ca-4a21-8204-b0e49551bed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6a735b8-a36b-424d-9adc-b79bdeacb8ff}" ma:internalName="TaxCatchAll" ma:showField="CatchAllData" ma:web="1164aa20-92ca-4a21-8204-b0e49551be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BA95F8-5023-4D26-95E0-B4BD7FD42B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479CB6-3405-4CF6-B535-B759CF6FF479}">
  <ds:schemaRefs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1164aa20-92ca-4a21-8204-b0e49551bede"/>
    <ds:schemaRef ds:uri="http://schemas.microsoft.com/office/2006/documentManagement/types"/>
    <ds:schemaRef ds:uri="2acfbed7-d1b4-4403-8fe0-a896e0a3f1b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C88B88-1B92-42D7-968C-E682433906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cfbed7-d1b4-4403-8fe0-a896e0a3f1b5"/>
    <ds:schemaRef ds:uri="1164aa20-92ca-4a21-8204-b0e49551b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UWindsorTemplate.pot</Template>
  <TotalTime>125</TotalTime>
  <Words>59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UWindsorTemplate</vt:lpstr>
      <vt:lpstr>1_UWindsorTemplate</vt:lpstr>
      <vt:lpstr>Office Theme</vt:lpstr>
      <vt:lpstr>1_NEW PH&amp;N Inst Template v2</vt:lpstr>
      <vt:lpstr>2_NEW PH&amp;N Inst Template v2</vt:lpstr>
      <vt:lpstr>PowerPoint Presentation</vt:lpstr>
    </vt:vector>
  </TitlesOfParts>
  <Company>University of Windsor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Aitkens</dc:creator>
  <cp:lastModifiedBy>Sandy Marra</cp:lastModifiedBy>
  <cp:revision>2</cp:revision>
  <cp:lastPrinted>2024-11-19T15:55:17Z</cp:lastPrinted>
  <dcterms:created xsi:type="dcterms:W3CDTF">2010-12-21T19:42:16Z</dcterms:created>
  <dcterms:modified xsi:type="dcterms:W3CDTF">2025-11-13T19:39:35Z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0x0101007CF3C0817369BD4C94EB82B3528FE87E</vt:lpwstr>
  </property>
  <property fmtid="{D5CDD505-2E9C-101B-9397-08002B2CF9AE}" pid="3" name="MSIP_Label_38f1469a-2c2a-4aee-b92b-090d4c5468ff_Enabled">
    <vt:lpwstr>true</vt:lpwstr>
  </property>
  <property fmtid="{D5CDD505-2E9C-101B-9397-08002B2CF9AE}" pid="4" name="MSIP_Label_38f1469a-2c2a-4aee-b92b-090d4c5468ff_SetDate">
    <vt:lpwstr>2021-11-17T18:16:50Z</vt:lpwstr>
  </property>
  <property fmtid="{D5CDD505-2E9C-101B-9397-08002B2CF9AE}" pid="5" name="MSIP_Label_38f1469a-2c2a-4aee-b92b-090d4c5468ff_Method">
    <vt:lpwstr>Standard</vt:lpwstr>
  </property>
  <property fmtid="{D5CDD505-2E9C-101B-9397-08002B2CF9AE}" pid="6" name="MSIP_Label_38f1469a-2c2a-4aee-b92b-090d4c5468ff_Name">
    <vt:lpwstr>Confidential - Unmarked</vt:lpwstr>
  </property>
  <property fmtid="{D5CDD505-2E9C-101B-9397-08002B2CF9AE}" pid="7" name="MSIP_Label_38f1469a-2c2a-4aee-b92b-090d4c5468ff_SiteId">
    <vt:lpwstr>2a6e6092-73e4-4752-b1a5-477a17f5056d</vt:lpwstr>
  </property>
  <property fmtid="{D5CDD505-2E9C-101B-9397-08002B2CF9AE}" pid="8" name="MSIP_Label_38f1469a-2c2a-4aee-b92b-090d4c5468ff_ActionId">
    <vt:lpwstr>6e3461e1-cdc1-4fff-a451-35d264d27860</vt:lpwstr>
  </property>
  <property fmtid="{D5CDD505-2E9C-101B-9397-08002B2CF9AE}" pid="9" name="MSIP_Label_38f1469a-2c2a-4aee-b92b-090d4c5468ff_ContentBits">
    <vt:lpwstr>0</vt:lpwstr>
  </property>
  <property fmtid="{D5CDD505-2E9C-101B-9397-08002B2CF9AE}" pid="10" name="MediaServiceImageTags">
    <vt:lpwstr/>
  </property>
</Properties>
</file>