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61" r:id="rId1"/>
  </p:sldMasterIdLst>
  <p:notesMasterIdLst>
    <p:notesMasterId r:id="rId73"/>
  </p:notesMasterIdLst>
  <p:sldIdLst>
    <p:sldId id="256" r:id="rId2"/>
    <p:sldId id="257" r:id="rId3"/>
    <p:sldId id="258" r:id="rId4"/>
    <p:sldId id="328" r:id="rId5"/>
    <p:sldId id="329" r:id="rId6"/>
    <p:sldId id="330" r:id="rId7"/>
    <p:sldId id="331" r:id="rId8"/>
    <p:sldId id="332" r:id="rId9"/>
    <p:sldId id="333" r:id="rId10"/>
    <p:sldId id="259" r:id="rId11"/>
    <p:sldId id="298" r:id="rId12"/>
    <p:sldId id="260" r:id="rId13"/>
    <p:sldId id="299" r:id="rId14"/>
    <p:sldId id="261" r:id="rId15"/>
    <p:sldId id="300" r:id="rId16"/>
    <p:sldId id="262" r:id="rId17"/>
    <p:sldId id="301" r:id="rId18"/>
    <p:sldId id="263" r:id="rId19"/>
    <p:sldId id="302" r:id="rId20"/>
    <p:sldId id="264" r:id="rId21"/>
    <p:sldId id="303" r:id="rId22"/>
    <p:sldId id="265" r:id="rId23"/>
    <p:sldId id="304" r:id="rId24"/>
    <p:sldId id="266" r:id="rId25"/>
    <p:sldId id="305" r:id="rId26"/>
    <p:sldId id="267" r:id="rId27"/>
    <p:sldId id="306" r:id="rId28"/>
    <p:sldId id="268" r:id="rId29"/>
    <p:sldId id="307" r:id="rId30"/>
    <p:sldId id="269" r:id="rId31"/>
    <p:sldId id="308" r:id="rId32"/>
    <p:sldId id="270" r:id="rId33"/>
    <p:sldId id="309" r:id="rId34"/>
    <p:sldId id="271" r:id="rId35"/>
    <p:sldId id="310" r:id="rId36"/>
    <p:sldId id="272" r:id="rId37"/>
    <p:sldId id="311" r:id="rId38"/>
    <p:sldId id="273" r:id="rId39"/>
    <p:sldId id="312" r:id="rId40"/>
    <p:sldId id="274" r:id="rId41"/>
    <p:sldId id="313" r:id="rId42"/>
    <p:sldId id="275" r:id="rId43"/>
    <p:sldId id="314" r:id="rId44"/>
    <p:sldId id="276" r:id="rId45"/>
    <p:sldId id="315" r:id="rId46"/>
    <p:sldId id="277" r:id="rId47"/>
    <p:sldId id="316" r:id="rId48"/>
    <p:sldId id="278" r:id="rId49"/>
    <p:sldId id="317" r:id="rId50"/>
    <p:sldId id="279" r:id="rId51"/>
    <p:sldId id="318" r:id="rId52"/>
    <p:sldId id="280" r:id="rId53"/>
    <p:sldId id="319" r:id="rId54"/>
    <p:sldId id="281" r:id="rId55"/>
    <p:sldId id="320" r:id="rId56"/>
    <p:sldId id="282" r:id="rId57"/>
    <p:sldId id="321" r:id="rId58"/>
    <p:sldId id="283" r:id="rId59"/>
    <p:sldId id="322" r:id="rId60"/>
    <p:sldId id="284" r:id="rId61"/>
    <p:sldId id="323" r:id="rId62"/>
    <p:sldId id="285" r:id="rId63"/>
    <p:sldId id="324" r:id="rId64"/>
    <p:sldId id="286" r:id="rId65"/>
    <p:sldId id="325" r:id="rId66"/>
    <p:sldId id="287" r:id="rId67"/>
    <p:sldId id="326" r:id="rId68"/>
    <p:sldId id="288" r:id="rId69"/>
    <p:sldId id="327" r:id="rId70"/>
    <p:sldId id="289" r:id="rId71"/>
    <p:sldId id="290" r:id="rId72"/>
  </p:sldIdLst>
  <p:sldSz cx="9144000" cy="5143500" type="screen16x9"/>
  <p:notesSz cx="6858000" cy="9144000"/>
  <p:embeddedFontLst>
    <p:embeddedFont>
      <p:font typeface="Arial Nova" panose="020B0504020202020204" pitchFamily="34" charset="0"/>
      <p:regular r:id="rId74"/>
      <p:bold r:id="rId75"/>
      <p:italic r:id="rId76"/>
      <p:boldItalic r:id="rId77"/>
    </p:embeddedFont>
    <p:embeddedFont>
      <p:font typeface="Bebas Neue" panose="020B0606020202050201" pitchFamily="34" charset="0"/>
      <p:regular r:id="rId78"/>
    </p:embeddedFont>
    <p:embeddedFont>
      <p:font typeface="Della Respira" panose="020B0604020202020204" charset="0"/>
      <p:regular r:id="rId7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09ADB34-19F4-AD69-DA12-94F45F59AD8D}" name="Abbie Staiger" initials="AS" userId="S::AStaiger@acfe.com::2a4dd993-afcf-48ad-a3f3-74e136f827b7" providerId="AD"/>
  <p188:author id="{1BA2D578-6F67-445E-C469-0D25C273D0E1}" name="Rihonna Scoggins" initials="RS" userId="S::rscoggins@acfe.com::d319b266-7bd9-459e-b801-8d8dfcf62ed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0" d="100"/>
          <a:sy n="80" d="100"/>
        </p:scale>
        <p:origin x="880"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microsoft.com/office/2016/11/relationships/changesInfo" Target="changesInfos/changesInfo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font" Target="fonts/font1.fntdata"/><Relationship Id="rId79" Type="http://schemas.openxmlformats.org/officeDocument/2006/relationships/font" Target="fonts/font6.fntdata"/><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font" Target="fonts/font4.fntdata"/><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presProps" Target="presProps.xml"/><Relationship Id="rId85" Type="http://schemas.microsoft.com/office/2018/10/relationships/authors" Target="author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font" Target="fonts/font2.fntdata"/><Relationship Id="rId83"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notesMaster" Target="notesMasters/notesMaster1.xml"/><Relationship Id="rId78" Type="http://schemas.openxmlformats.org/officeDocument/2006/relationships/font" Target="fonts/font5.fntdata"/><Relationship Id="rId8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font" Target="fonts/font3.fntdata"/><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61" Type="http://schemas.openxmlformats.org/officeDocument/2006/relationships/slide" Target="slides/slide60.xml"/><Relationship Id="rId8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ihonna Scoggins" userId="S::rscoggins@acfe.com::d319b266-7bd9-459e-b801-8d8dfcf62edf" providerId="AD" clId="Web-{E4DECA2D-10ED-398B-8B1B-058BE96FC519}"/>
    <pc:docChg chg="mod">
      <pc:chgData name="Rihonna Scoggins" userId="S::rscoggins@acfe.com::d319b266-7bd9-459e-b801-8d8dfcf62edf" providerId="AD" clId="Web-{E4DECA2D-10ED-398B-8B1B-058BE96FC519}" dt="2024-10-11T16:53:09.536" v="0"/>
      <pc:docMkLst>
        <pc:docMk/>
      </pc:docMkLst>
    </pc:docChg>
  </pc:docChgLst>
  <pc:docChgLst>
    <pc:chgData name="Abbie Staiger" userId="2a4dd993-afcf-48ad-a3f3-74e136f827b7" providerId="ADAL" clId="{0B80F6FE-5431-4BF6-B5D0-702763AD769F}"/>
    <pc:docChg chg="undo custSel addSld modSld sldOrd">
      <pc:chgData name="Abbie Staiger" userId="2a4dd993-afcf-48ad-a3f3-74e136f827b7" providerId="ADAL" clId="{0B80F6FE-5431-4BF6-B5D0-702763AD769F}" dt="2024-10-11T16:32:50.526" v="1226" actId="20577"/>
      <pc:docMkLst>
        <pc:docMk/>
      </pc:docMkLst>
      <pc:sldChg chg="modSp mod">
        <pc:chgData name="Abbie Staiger" userId="2a4dd993-afcf-48ad-a3f3-74e136f827b7" providerId="ADAL" clId="{0B80F6FE-5431-4BF6-B5D0-702763AD769F}" dt="2024-10-10T21:33:47.698" v="1012" actId="20577"/>
        <pc:sldMkLst>
          <pc:docMk/>
          <pc:sldMk cId="0" sldId="257"/>
        </pc:sldMkLst>
      </pc:sldChg>
      <pc:sldChg chg="modSp mod">
        <pc:chgData name="Abbie Staiger" userId="2a4dd993-afcf-48ad-a3f3-74e136f827b7" providerId="ADAL" clId="{0B80F6FE-5431-4BF6-B5D0-702763AD769F}" dt="2024-10-11T16:28:00.455" v="1217" actId="20577"/>
        <pc:sldMkLst>
          <pc:docMk/>
          <pc:sldMk cId="0" sldId="258"/>
        </pc:sldMkLst>
      </pc:sldChg>
      <pc:sldChg chg="modSp mod">
        <pc:chgData name="Abbie Staiger" userId="2a4dd993-afcf-48ad-a3f3-74e136f827b7" providerId="ADAL" clId="{0B80F6FE-5431-4BF6-B5D0-702763AD769F}" dt="2024-10-10T21:13:36.454" v="666" actId="404"/>
        <pc:sldMkLst>
          <pc:docMk/>
          <pc:sldMk cId="0" sldId="259"/>
        </pc:sldMkLst>
      </pc:sldChg>
      <pc:sldChg chg="modSp mod">
        <pc:chgData name="Abbie Staiger" userId="2a4dd993-afcf-48ad-a3f3-74e136f827b7" providerId="ADAL" clId="{0B80F6FE-5431-4BF6-B5D0-702763AD769F}" dt="2024-10-10T21:13:56.044" v="668"/>
        <pc:sldMkLst>
          <pc:docMk/>
          <pc:sldMk cId="0" sldId="260"/>
        </pc:sldMkLst>
      </pc:sldChg>
      <pc:sldChg chg="modSp mod">
        <pc:chgData name="Abbie Staiger" userId="2a4dd993-afcf-48ad-a3f3-74e136f827b7" providerId="ADAL" clId="{0B80F6FE-5431-4BF6-B5D0-702763AD769F}" dt="2024-10-10T21:14:12.005" v="670"/>
        <pc:sldMkLst>
          <pc:docMk/>
          <pc:sldMk cId="0" sldId="261"/>
        </pc:sldMkLst>
      </pc:sldChg>
      <pc:sldChg chg="modSp mod">
        <pc:chgData name="Abbie Staiger" userId="2a4dd993-afcf-48ad-a3f3-74e136f827b7" providerId="ADAL" clId="{0B80F6FE-5431-4BF6-B5D0-702763AD769F}" dt="2024-10-10T21:14:40.644" v="672"/>
        <pc:sldMkLst>
          <pc:docMk/>
          <pc:sldMk cId="0" sldId="262"/>
        </pc:sldMkLst>
      </pc:sldChg>
      <pc:sldChg chg="modSp mod">
        <pc:chgData name="Abbie Staiger" userId="2a4dd993-afcf-48ad-a3f3-74e136f827b7" providerId="ADAL" clId="{0B80F6FE-5431-4BF6-B5D0-702763AD769F}" dt="2024-10-11T16:17:45.709" v="1043" actId="20577"/>
        <pc:sldMkLst>
          <pc:docMk/>
          <pc:sldMk cId="0" sldId="263"/>
        </pc:sldMkLst>
      </pc:sldChg>
      <pc:sldChg chg="modSp mod">
        <pc:chgData name="Abbie Staiger" userId="2a4dd993-afcf-48ad-a3f3-74e136f827b7" providerId="ADAL" clId="{0B80F6FE-5431-4BF6-B5D0-702763AD769F}" dt="2024-10-11T16:19:28.939" v="1047" actId="403"/>
        <pc:sldMkLst>
          <pc:docMk/>
          <pc:sldMk cId="0" sldId="264"/>
        </pc:sldMkLst>
      </pc:sldChg>
      <pc:sldChg chg="modSp mod">
        <pc:chgData name="Abbie Staiger" userId="2a4dd993-afcf-48ad-a3f3-74e136f827b7" providerId="ADAL" clId="{0B80F6FE-5431-4BF6-B5D0-702763AD769F}" dt="2024-10-10T21:15:43.689" v="682" actId="403"/>
        <pc:sldMkLst>
          <pc:docMk/>
          <pc:sldMk cId="0" sldId="265"/>
        </pc:sldMkLst>
      </pc:sldChg>
      <pc:sldChg chg="modSp mod">
        <pc:chgData name="Abbie Staiger" userId="2a4dd993-afcf-48ad-a3f3-74e136f827b7" providerId="ADAL" clId="{0B80F6FE-5431-4BF6-B5D0-702763AD769F}" dt="2024-10-10T21:15:59.384" v="684"/>
        <pc:sldMkLst>
          <pc:docMk/>
          <pc:sldMk cId="0" sldId="266"/>
        </pc:sldMkLst>
      </pc:sldChg>
      <pc:sldChg chg="modSp mod">
        <pc:chgData name="Abbie Staiger" userId="2a4dd993-afcf-48ad-a3f3-74e136f827b7" providerId="ADAL" clId="{0B80F6FE-5431-4BF6-B5D0-702763AD769F}" dt="2024-10-11T16:23:05.886" v="1088" actId="20577"/>
        <pc:sldMkLst>
          <pc:docMk/>
          <pc:sldMk cId="0" sldId="267"/>
        </pc:sldMkLst>
      </pc:sldChg>
      <pc:sldChg chg="modSp mod">
        <pc:chgData name="Abbie Staiger" userId="2a4dd993-afcf-48ad-a3f3-74e136f827b7" providerId="ADAL" clId="{0B80F6FE-5431-4BF6-B5D0-702763AD769F}" dt="2024-10-11T16:23:29.602" v="1091" actId="20577"/>
        <pc:sldMkLst>
          <pc:docMk/>
          <pc:sldMk cId="0" sldId="268"/>
        </pc:sldMkLst>
      </pc:sldChg>
      <pc:sldChg chg="modSp mod">
        <pc:chgData name="Abbie Staiger" userId="2a4dd993-afcf-48ad-a3f3-74e136f827b7" providerId="ADAL" clId="{0B80F6FE-5431-4BF6-B5D0-702763AD769F}" dt="2024-10-10T21:16:56.998" v="690"/>
        <pc:sldMkLst>
          <pc:docMk/>
          <pc:sldMk cId="0" sldId="269"/>
        </pc:sldMkLst>
      </pc:sldChg>
      <pc:sldChg chg="modSp mod">
        <pc:chgData name="Abbie Staiger" userId="2a4dd993-afcf-48ad-a3f3-74e136f827b7" providerId="ADAL" clId="{0B80F6FE-5431-4BF6-B5D0-702763AD769F}" dt="2024-10-10T21:17:12.287" v="692"/>
        <pc:sldMkLst>
          <pc:docMk/>
          <pc:sldMk cId="0" sldId="270"/>
        </pc:sldMkLst>
      </pc:sldChg>
      <pc:sldChg chg="modSp mod">
        <pc:chgData name="Abbie Staiger" userId="2a4dd993-afcf-48ad-a3f3-74e136f827b7" providerId="ADAL" clId="{0B80F6FE-5431-4BF6-B5D0-702763AD769F}" dt="2024-10-10T21:28:26.840" v="793" actId="20577"/>
        <pc:sldMkLst>
          <pc:docMk/>
          <pc:sldMk cId="0" sldId="271"/>
        </pc:sldMkLst>
      </pc:sldChg>
      <pc:sldChg chg="modSp mod">
        <pc:chgData name="Abbie Staiger" userId="2a4dd993-afcf-48ad-a3f3-74e136f827b7" providerId="ADAL" clId="{0B80F6FE-5431-4BF6-B5D0-702763AD769F}" dt="2024-10-10T21:20:08.305" v="739"/>
        <pc:sldMkLst>
          <pc:docMk/>
          <pc:sldMk cId="0" sldId="272"/>
        </pc:sldMkLst>
      </pc:sldChg>
      <pc:sldChg chg="modSp mod">
        <pc:chgData name="Abbie Staiger" userId="2a4dd993-afcf-48ad-a3f3-74e136f827b7" providerId="ADAL" clId="{0B80F6FE-5431-4BF6-B5D0-702763AD769F}" dt="2024-10-10T21:20:24.776" v="742" actId="403"/>
        <pc:sldMkLst>
          <pc:docMk/>
          <pc:sldMk cId="0" sldId="273"/>
        </pc:sldMkLst>
      </pc:sldChg>
      <pc:sldChg chg="modSp mod">
        <pc:chgData name="Abbie Staiger" userId="2a4dd993-afcf-48ad-a3f3-74e136f827b7" providerId="ADAL" clId="{0B80F6FE-5431-4BF6-B5D0-702763AD769F}" dt="2024-10-10T21:20:46.926" v="745" actId="404"/>
        <pc:sldMkLst>
          <pc:docMk/>
          <pc:sldMk cId="0" sldId="274"/>
        </pc:sldMkLst>
      </pc:sldChg>
      <pc:sldChg chg="modSp mod">
        <pc:chgData name="Abbie Staiger" userId="2a4dd993-afcf-48ad-a3f3-74e136f827b7" providerId="ADAL" clId="{0B80F6FE-5431-4BF6-B5D0-702763AD769F}" dt="2024-10-11T16:23:50.460" v="1100" actId="20577"/>
        <pc:sldMkLst>
          <pc:docMk/>
          <pc:sldMk cId="0" sldId="275"/>
        </pc:sldMkLst>
      </pc:sldChg>
      <pc:sldChg chg="modSp mod">
        <pc:chgData name="Abbie Staiger" userId="2a4dd993-afcf-48ad-a3f3-74e136f827b7" providerId="ADAL" clId="{0B80F6FE-5431-4BF6-B5D0-702763AD769F}" dt="2024-10-11T16:24:00.709" v="1101" actId="20577"/>
        <pc:sldMkLst>
          <pc:docMk/>
          <pc:sldMk cId="0" sldId="276"/>
        </pc:sldMkLst>
      </pc:sldChg>
      <pc:sldChg chg="modSp mod">
        <pc:chgData name="Abbie Staiger" userId="2a4dd993-afcf-48ad-a3f3-74e136f827b7" providerId="ADAL" clId="{0B80F6FE-5431-4BF6-B5D0-702763AD769F}" dt="2024-10-11T16:24:28.625" v="1105" actId="255"/>
        <pc:sldMkLst>
          <pc:docMk/>
          <pc:sldMk cId="0" sldId="277"/>
        </pc:sldMkLst>
      </pc:sldChg>
      <pc:sldChg chg="modSp mod">
        <pc:chgData name="Abbie Staiger" userId="2a4dd993-afcf-48ad-a3f3-74e136f827b7" providerId="ADAL" clId="{0B80F6FE-5431-4BF6-B5D0-702763AD769F}" dt="2024-10-11T16:24:47.246" v="1111" actId="313"/>
        <pc:sldMkLst>
          <pc:docMk/>
          <pc:sldMk cId="0" sldId="278"/>
        </pc:sldMkLst>
      </pc:sldChg>
      <pc:sldChg chg="modSp mod">
        <pc:chgData name="Abbie Staiger" userId="2a4dd993-afcf-48ad-a3f3-74e136f827b7" providerId="ADAL" clId="{0B80F6FE-5431-4BF6-B5D0-702763AD769F}" dt="2024-10-11T16:25:13.352" v="1113" actId="255"/>
        <pc:sldMkLst>
          <pc:docMk/>
          <pc:sldMk cId="0" sldId="279"/>
        </pc:sldMkLst>
      </pc:sldChg>
      <pc:sldChg chg="modSp mod">
        <pc:chgData name="Abbie Staiger" userId="2a4dd993-afcf-48ad-a3f3-74e136f827b7" providerId="ADAL" clId="{0B80F6FE-5431-4BF6-B5D0-702763AD769F}" dt="2024-10-11T16:25:49.051" v="1151" actId="403"/>
        <pc:sldMkLst>
          <pc:docMk/>
          <pc:sldMk cId="0" sldId="280"/>
        </pc:sldMkLst>
      </pc:sldChg>
      <pc:sldChg chg="modSp mod">
        <pc:chgData name="Abbie Staiger" userId="2a4dd993-afcf-48ad-a3f3-74e136f827b7" providerId="ADAL" clId="{0B80F6FE-5431-4BF6-B5D0-702763AD769F}" dt="2024-10-11T16:26:00.223" v="1155" actId="20577"/>
        <pc:sldMkLst>
          <pc:docMk/>
          <pc:sldMk cId="0" sldId="281"/>
        </pc:sldMkLst>
      </pc:sldChg>
      <pc:sldChg chg="modSp mod">
        <pc:chgData name="Abbie Staiger" userId="2a4dd993-afcf-48ad-a3f3-74e136f827b7" providerId="ADAL" clId="{0B80F6FE-5431-4BF6-B5D0-702763AD769F}" dt="2024-10-10T21:23:19.202" v="770"/>
        <pc:sldMkLst>
          <pc:docMk/>
          <pc:sldMk cId="0" sldId="282"/>
        </pc:sldMkLst>
      </pc:sldChg>
      <pc:sldChg chg="modSp mod">
        <pc:chgData name="Abbie Staiger" userId="2a4dd993-afcf-48ad-a3f3-74e136f827b7" providerId="ADAL" clId="{0B80F6FE-5431-4BF6-B5D0-702763AD769F}" dt="2024-10-11T16:27:12.377" v="1206" actId="255"/>
        <pc:sldMkLst>
          <pc:docMk/>
          <pc:sldMk cId="0" sldId="283"/>
        </pc:sldMkLst>
      </pc:sldChg>
      <pc:sldChg chg="modSp mod">
        <pc:chgData name="Abbie Staiger" userId="2a4dd993-afcf-48ad-a3f3-74e136f827b7" providerId="ADAL" clId="{0B80F6FE-5431-4BF6-B5D0-702763AD769F}" dt="2024-10-11T16:27:34.986" v="1213" actId="20577"/>
        <pc:sldMkLst>
          <pc:docMk/>
          <pc:sldMk cId="0" sldId="284"/>
        </pc:sldMkLst>
      </pc:sldChg>
      <pc:sldChg chg="modSp mod">
        <pc:chgData name="Abbie Staiger" userId="2a4dd993-afcf-48ad-a3f3-74e136f827b7" providerId="ADAL" clId="{0B80F6FE-5431-4BF6-B5D0-702763AD769F}" dt="2024-10-10T21:24:19.198" v="782" actId="404"/>
        <pc:sldMkLst>
          <pc:docMk/>
          <pc:sldMk cId="0" sldId="285"/>
        </pc:sldMkLst>
      </pc:sldChg>
      <pc:sldChg chg="modSp mod">
        <pc:chgData name="Abbie Staiger" userId="2a4dd993-afcf-48ad-a3f3-74e136f827b7" providerId="ADAL" clId="{0B80F6FE-5431-4BF6-B5D0-702763AD769F}" dt="2024-10-10T21:24:36.876" v="784"/>
        <pc:sldMkLst>
          <pc:docMk/>
          <pc:sldMk cId="0" sldId="286"/>
        </pc:sldMkLst>
      </pc:sldChg>
      <pc:sldChg chg="modSp mod">
        <pc:chgData name="Abbie Staiger" userId="2a4dd993-afcf-48ad-a3f3-74e136f827b7" providerId="ADAL" clId="{0B80F6FE-5431-4BF6-B5D0-702763AD769F}" dt="2024-10-10T21:25:01.981" v="788" actId="114"/>
        <pc:sldMkLst>
          <pc:docMk/>
          <pc:sldMk cId="0" sldId="287"/>
        </pc:sldMkLst>
      </pc:sldChg>
      <pc:sldChg chg="modSp mod">
        <pc:chgData name="Abbie Staiger" userId="2a4dd993-afcf-48ad-a3f3-74e136f827b7" providerId="ADAL" clId="{0B80F6FE-5431-4BF6-B5D0-702763AD769F}" dt="2024-10-10T21:25:22.627" v="790"/>
        <pc:sldMkLst>
          <pc:docMk/>
          <pc:sldMk cId="0" sldId="288"/>
        </pc:sldMkLst>
      </pc:sldChg>
      <pc:sldChg chg="modSp mod">
        <pc:chgData name="Abbie Staiger" userId="2a4dd993-afcf-48ad-a3f3-74e136f827b7" providerId="ADAL" clId="{0B80F6FE-5431-4BF6-B5D0-702763AD769F}" dt="2024-10-10T21:13:47.485" v="667"/>
        <pc:sldMkLst>
          <pc:docMk/>
          <pc:sldMk cId="2927441904" sldId="298"/>
        </pc:sldMkLst>
      </pc:sldChg>
      <pc:sldChg chg="modSp mod">
        <pc:chgData name="Abbie Staiger" userId="2a4dd993-afcf-48ad-a3f3-74e136f827b7" providerId="ADAL" clId="{0B80F6FE-5431-4BF6-B5D0-702763AD769F}" dt="2024-10-10T21:14:03.480" v="669"/>
        <pc:sldMkLst>
          <pc:docMk/>
          <pc:sldMk cId="2729923493" sldId="299"/>
        </pc:sldMkLst>
      </pc:sldChg>
      <pc:sldChg chg="modSp mod">
        <pc:chgData name="Abbie Staiger" userId="2a4dd993-afcf-48ad-a3f3-74e136f827b7" providerId="ADAL" clId="{0B80F6FE-5431-4BF6-B5D0-702763AD769F}" dt="2024-10-10T21:14:31.234" v="671"/>
        <pc:sldMkLst>
          <pc:docMk/>
          <pc:sldMk cId="1015881832" sldId="300"/>
        </pc:sldMkLst>
      </pc:sldChg>
      <pc:sldChg chg="modSp mod">
        <pc:chgData name="Abbie Staiger" userId="2a4dd993-afcf-48ad-a3f3-74e136f827b7" providerId="ADAL" clId="{0B80F6FE-5431-4BF6-B5D0-702763AD769F}" dt="2024-10-10T21:14:52.716" v="673"/>
        <pc:sldMkLst>
          <pc:docMk/>
          <pc:sldMk cId="1900171723" sldId="301"/>
        </pc:sldMkLst>
      </pc:sldChg>
      <pc:sldChg chg="modSp mod">
        <pc:chgData name="Abbie Staiger" userId="2a4dd993-afcf-48ad-a3f3-74e136f827b7" providerId="ADAL" clId="{0B80F6FE-5431-4BF6-B5D0-702763AD769F}" dt="2024-10-10T21:15:11.056" v="676"/>
        <pc:sldMkLst>
          <pc:docMk/>
          <pc:sldMk cId="1700648289" sldId="302"/>
        </pc:sldMkLst>
      </pc:sldChg>
      <pc:sldChg chg="modSp mod">
        <pc:chgData name="Abbie Staiger" userId="2a4dd993-afcf-48ad-a3f3-74e136f827b7" providerId="ADAL" clId="{0B80F6FE-5431-4BF6-B5D0-702763AD769F}" dt="2024-10-10T21:15:30.825" v="680"/>
        <pc:sldMkLst>
          <pc:docMk/>
          <pc:sldMk cId="2059293384" sldId="303"/>
        </pc:sldMkLst>
      </pc:sldChg>
      <pc:sldChg chg="modSp mod">
        <pc:chgData name="Abbie Staiger" userId="2a4dd993-afcf-48ad-a3f3-74e136f827b7" providerId="ADAL" clId="{0B80F6FE-5431-4BF6-B5D0-702763AD769F}" dt="2024-10-10T21:15:52.182" v="683"/>
        <pc:sldMkLst>
          <pc:docMk/>
          <pc:sldMk cId="3923989888" sldId="304"/>
        </pc:sldMkLst>
      </pc:sldChg>
      <pc:sldChg chg="modSp mod">
        <pc:chgData name="Abbie Staiger" userId="2a4dd993-afcf-48ad-a3f3-74e136f827b7" providerId="ADAL" clId="{0B80F6FE-5431-4BF6-B5D0-702763AD769F}" dt="2024-10-10T21:16:08.821" v="685"/>
        <pc:sldMkLst>
          <pc:docMk/>
          <pc:sldMk cId="1777153308" sldId="305"/>
        </pc:sldMkLst>
      </pc:sldChg>
      <pc:sldChg chg="modSp mod">
        <pc:chgData name="Abbie Staiger" userId="2a4dd993-afcf-48ad-a3f3-74e136f827b7" providerId="ADAL" clId="{0B80F6FE-5431-4BF6-B5D0-702763AD769F}" dt="2024-10-10T21:16:25.638" v="687"/>
        <pc:sldMkLst>
          <pc:docMk/>
          <pc:sldMk cId="850598963" sldId="306"/>
        </pc:sldMkLst>
      </pc:sldChg>
      <pc:sldChg chg="modSp mod">
        <pc:chgData name="Abbie Staiger" userId="2a4dd993-afcf-48ad-a3f3-74e136f827b7" providerId="ADAL" clId="{0B80F6FE-5431-4BF6-B5D0-702763AD769F}" dt="2024-10-10T21:16:46.025" v="689"/>
        <pc:sldMkLst>
          <pc:docMk/>
          <pc:sldMk cId="1747303359" sldId="307"/>
        </pc:sldMkLst>
      </pc:sldChg>
      <pc:sldChg chg="modSp mod">
        <pc:chgData name="Abbie Staiger" userId="2a4dd993-afcf-48ad-a3f3-74e136f827b7" providerId="ADAL" clId="{0B80F6FE-5431-4BF6-B5D0-702763AD769F}" dt="2024-10-10T21:17:03.514" v="691"/>
        <pc:sldMkLst>
          <pc:docMk/>
          <pc:sldMk cId="2280718692" sldId="308"/>
        </pc:sldMkLst>
      </pc:sldChg>
      <pc:sldChg chg="modSp mod">
        <pc:chgData name="Abbie Staiger" userId="2a4dd993-afcf-48ad-a3f3-74e136f827b7" providerId="ADAL" clId="{0B80F6FE-5431-4BF6-B5D0-702763AD769F}" dt="2024-10-10T21:17:18.910" v="693"/>
        <pc:sldMkLst>
          <pc:docMk/>
          <pc:sldMk cId="2903251513" sldId="309"/>
        </pc:sldMkLst>
      </pc:sldChg>
      <pc:sldChg chg="modSp mod">
        <pc:chgData name="Abbie Staiger" userId="2a4dd993-afcf-48ad-a3f3-74e136f827b7" providerId="ADAL" clId="{0B80F6FE-5431-4BF6-B5D0-702763AD769F}" dt="2024-10-10T21:19:59.990" v="738"/>
        <pc:sldMkLst>
          <pc:docMk/>
          <pc:sldMk cId="690411661" sldId="310"/>
        </pc:sldMkLst>
      </pc:sldChg>
      <pc:sldChg chg="modSp mod">
        <pc:chgData name="Abbie Staiger" userId="2a4dd993-afcf-48ad-a3f3-74e136f827b7" providerId="ADAL" clId="{0B80F6FE-5431-4BF6-B5D0-702763AD769F}" dt="2024-10-10T21:20:15.087" v="740"/>
        <pc:sldMkLst>
          <pc:docMk/>
          <pc:sldMk cId="3067024986" sldId="311"/>
        </pc:sldMkLst>
      </pc:sldChg>
      <pc:sldChg chg="modSp mod">
        <pc:chgData name="Abbie Staiger" userId="2a4dd993-afcf-48ad-a3f3-74e136f827b7" providerId="ADAL" clId="{0B80F6FE-5431-4BF6-B5D0-702763AD769F}" dt="2024-10-10T21:20:32.476" v="743"/>
        <pc:sldMkLst>
          <pc:docMk/>
          <pc:sldMk cId="2664623845" sldId="312"/>
        </pc:sldMkLst>
      </pc:sldChg>
      <pc:sldChg chg="modSp mod">
        <pc:chgData name="Abbie Staiger" userId="2a4dd993-afcf-48ad-a3f3-74e136f827b7" providerId="ADAL" clId="{0B80F6FE-5431-4BF6-B5D0-702763AD769F}" dt="2024-10-10T21:21:04.352" v="748"/>
        <pc:sldMkLst>
          <pc:docMk/>
          <pc:sldMk cId="1662836817" sldId="313"/>
        </pc:sldMkLst>
      </pc:sldChg>
      <pc:sldChg chg="modSp mod">
        <pc:chgData name="Abbie Staiger" userId="2a4dd993-afcf-48ad-a3f3-74e136f827b7" providerId="ADAL" clId="{0B80F6FE-5431-4BF6-B5D0-702763AD769F}" dt="2024-10-10T21:21:18.559" v="750"/>
        <pc:sldMkLst>
          <pc:docMk/>
          <pc:sldMk cId="2837754764" sldId="314"/>
        </pc:sldMkLst>
      </pc:sldChg>
      <pc:sldChg chg="modSp mod">
        <pc:chgData name="Abbie Staiger" userId="2a4dd993-afcf-48ad-a3f3-74e136f827b7" providerId="ADAL" clId="{0B80F6FE-5431-4BF6-B5D0-702763AD769F}" dt="2024-10-10T21:21:35.878" v="754"/>
        <pc:sldMkLst>
          <pc:docMk/>
          <pc:sldMk cId="1384960832" sldId="315"/>
        </pc:sldMkLst>
      </pc:sldChg>
      <pc:sldChg chg="modSp mod">
        <pc:chgData name="Abbie Staiger" userId="2a4dd993-afcf-48ad-a3f3-74e136f827b7" providerId="ADAL" clId="{0B80F6FE-5431-4BF6-B5D0-702763AD769F}" dt="2024-10-10T21:21:52.939" v="757"/>
        <pc:sldMkLst>
          <pc:docMk/>
          <pc:sldMk cId="1311338068" sldId="316"/>
        </pc:sldMkLst>
      </pc:sldChg>
      <pc:sldChg chg="modSp mod">
        <pc:chgData name="Abbie Staiger" userId="2a4dd993-afcf-48ad-a3f3-74e136f827b7" providerId="ADAL" clId="{0B80F6FE-5431-4BF6-B5D0-702763AD769F}" dt="2024-10-10T21:22:19.810" v="760"/>
        <pc:sldMkLst>
          <pc:docMk/>
          <pc:sldMk cId="658215390" sldId="317"/>
        </pc:sldMkLst>
      </pc:sldChg>
      <pc:sldChg chg="modSp mod">
        <pc:chgData name="Abbie Staiger" userId="2a4dd993-afcf-48ad-a3f3-74e136f827b7" providerId="ADAL" clId="{0B80F6FE-5431-4BF6-B5D0-702763AD769F}" dt="2024-10-10T21:22:35.350" v="763"/>
        <pc:sldMkLst>
          <pc:docMk/>
          <pc:sldMk cId="438408822" sldId="318"/>
        </pc:sldMkLst>
      </pc:sldChg>
      <pc:sldChg chg="modSp mod">
        <pc:chgData name="Abbie Staiger" userId="2a4dd993-afcf-48ad-a3f3-74e136f827b7" providerId="ADAL" clId="{0B80F6FE-5431-4BF6-B5D0-702763AD769F}" dt="2024-10-10T21:22:48.290" v="765"/>
        <pc:sldMkLst>
          <pc:docMk/>
          <pc:sldMk cId="4086156886" sldId="319"/>
        </pc:sldMkLst>
      </pc:sldChg>
      <pc:sldChg chg="modSp mod">
        <pc:chgData name="Abbie Staiger" userId="2a4dd993-afcf-48ad-a3f3-74e136f827b7" providerId="ADAL" clId="{0B80F6FE-5431-4BF6-B5D0-702763AD769F}" dt="2024-10-10T21:23:09.916" v="769" actId="404"/>
        <pc:sldMkLst>
          <pc:docMk/>
          <pc:sldMk cId="1798102350" sldId="320"/>
        </pc:sldMkLst>
      </pc:sldChg>
      <pc:sldChg chg="modSp mod">
        <pc:chgData name="Abbie Staiger" userId="2a4dd993-afcf-48ad-a3f3-74e136f827b7" providerId="ADAL" clId="{0B80F6FE-5431-4BF6-B5D0-702763AD769F}" dt="2024-10-10T21:23:26.580" v="771"/>
        <pc:sldMkLst>
          <pc:docMk/>
          <pc:sldMk cId="2961825352" sldId="321"/>
        </pc:sldMkLst>
      </pc:sldChg>
      <pc:sldChg chg="modSp mod">
        <pc:chgData name="Abbie Staiger" userId="2a4dd993-afcf-48ad-a3f3-74e136f827b7" providerId="ADAL" clId="{0B80F6FE-5431-4BF6-B5D0-702763AD769F}" dt="2024-10-10T21:23:44.142" v="775"/>
        <pc:sldMkLst>
          <pc:docMk/>
          <pc:sldMk cId="2424730242" sldId="322"/>
        </pc:sldMkLst>
      </pc:sldChg>
      <pc:sldChg chg="modSp mod">
        <pc:chgData name="Abbie Staiger" userId="2a4dd993-afcf-48ad-a3f3-74e136f827b7" providerId="ADAL" clId="{0B80F6FE-5431-4BF6-B5D0-702763AD769F}" dt="2024-10-10T21:24:00.405" v="778"/>
        <pc:sldMkLst>
          <pc:docMk/>
          <pc:sldMk cId="3166547846" sldId="323"/>
        </pc:sldMkLst>
      </pc:sldChg>
      <pc:sldChg chg="modSp mod">
        <pc:chgData name="Abbie Staiger" userId="2a4dd993-afcf-48ad-a3f3-74e136f827b7" providerId="ADAL" clId="{0B80F6FE-5431-4BF6-B5D0-702763AD769F}" dt="2024-10-10T21:24:25.401" v="783"/>
        <pc:sldMkLst>
          <pc:docMk/>
          <pc:sldMk cId="337405526" sldId="324"/>
        </pc:sldMkLst>
      </pc:sldChg>
      <pc:sldChg chg="modSp mod">
        <pc:chgData name="Abbie Staiger" userId="2a4dd993-afcf-48ad-a3f3-74e136f827b7" providerId="ADAL" clId="{0B80F6FE-5431-4BF6-B5D0-702763AD769F}" dt="2024-10-10T21:24:45.814" v="785"/>
        <pc:sldMkLst>
          <pc:docMk/>
          <pc:sldMk cId="3506349274" sldId="325"/>
        </pc:sldMkLst>
      </pc:sldChg>
      <pc:sldChg chg="modSp mod">
        <pc:chgData name="Abbie Staiger" userId="2a4dd993-afcf-48ad-a3f3-74e136f827b7" providerId="ADAL" clId="{0B80F6FE-5431-4BF6-B5D0-702763AD769F}" dt="2024-10-10T21:25:14.933" v="789"/>
        <pc:sldMkLst>
          <pc:docMk/>
          <pc:sldMk cId="35767790" sldId="326"/>
        </pc:sldMkLst>
      </pc:sldChg>
      <pc:sldChg chg="modSp mod">
        <pc:chgData name="Abbie Staiger" userId="2a4dd993-afcf-48ad-a3f3-74e136f827b7" providerId="ADAL" clId="{0B80F6FE-5431-4BF6-B5D0-702763AD769F}" dt="2024-10-10T21:25:28.841" v="791"/>
        <pc:sldMkLst>
          <pc:docMk/>
          <pc:sldMk cId="3125465230" sldId="327"/>
        </pc:sldMkLst>
      </pc:sldChg>
      <pc:sldChg chg="modSp add mod ord">
        <pc:chgData name="Abbie Staiger" userId="2a4dd993-afcf-48ad-a3f3-74e136f827b7" providerId="ADAL" clId="{0B80F6FE-5431-4BF6-B5D0-702763AD769F}" dt="2024-10-11T16:31:04.359" v="1218"/>
        <pc:sldMkLst>
          <pc:docMk/>
          <pc:sldMk cId="428680987" sldId="328"/>
        </pc:sldMkLst>
      </pc:sldChg>
      <pc:sldChg chg="modSp add mod">
        <pc:chgData name="Abbie Staiger" userId="2a4dd993-afcf-48ad-a3f3-74e136f827b7" providerId="ADAL" clId="{0B80F6FE-5431-4BF6-B5D0-702763AD769F}" dt="2024-10-11T16:32:50.526" v="1226" actId="20577"/>
        <pc:sldMkLst>
          <pc:docMk/>
          <pc:sldMk cId="905627036" sldId="329"/>
        </pc:sldMkLst>
      </pc:sldChg>
      <pc:sldChg chg="modSp add mod">
        <pc:chgData name="Abbie Staiger" userId="2a4dd993-afcf-48ad-a3f3-74e136f827b7" providerId="ADAL" clId="{0B80F6FE-5431-4BF6-B5D0-702763AD769F}" dt="2024-10-11T16:31:16.426" v="1220"/>
        <pc:sldMkLst>
          <pc:docMk/>
          <pc:sldMk cId="497204486" sldId="330"/>
        </pc:sldMkLst>
      </pc:sldChg>
      <pc:sldChg chg="modSp add mod">
        <pc:chgData name="Abbie Staiger" userId="2a4dd993-afcf-48ad-a3f3-74e136f827b7" providerId="ADAL" clId="{0B80F6FE-5431-4BF6-B5D0-702763AD769F}" dt="2024-10-11T16:31:21.259" v="1221"/>
        <pc:sldMkLst>
          <pc:docMk/>
          <pc:sldMk cId="773614031" sldId="331"/>
        </pc:sldMkLst>
      </pc:sldChg>
      <pc:sldChg chg="modSp add mod">
        <pc:chgData name="Abbie Staiger" userId="2a4dd993-afcf-48ad-a3f3-74e136f827b7" providerId="ADAL" clId="{0B80F6FE-5431-4BF6-B5D0-702763AD769F}" dt="2024-10-11T16:31:26.805" v="1222"/>
        <pc:sldMkLst>
          <pc:docMk/>
          <pc:sldMk cId="2136078901" sldId="332"/>
        </pc:sldMkLst>
      </pc:sldChg>
      <pc:sldChg chg="modSp add mod">
        <pc:chgData name="Abbie Staiger" userId="2a4dd993-afcf-48ad-a3f3-74e136f827b7" providerId="ADAL" clId="{0B80F6FE-5431-4BF6-B5D0-702763AD769F}" dt="2024-10-11T16:31:32.100" v="1223"/>
        <pc:sldMkLst>
          <pc:docMk/>
          <pc:sldMk cId="2947094724" sldId="33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7" name="Google Shape;217;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g7834a636a1_0_2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5" name="Google Shape;275;g7834a636a1_0_2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g7834a636a1_0_2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5" name="Google Shape;275;g7834a636a1_0_2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5822945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Google Shape;280;g7834a636a1_1_2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1" name="Google Shape;281;g7834a636a1_1_2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Google Shape;280;g7834a636a1_1_2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1" name="Google Shape;281;g7834a636a1_1_2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408812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5"/>
        <p:cNvGrpSpPr/>
        <p:nvPr/>
      </p:nvGrpSpPr>
      <p:grpSpPr>
        <a:xfrm>
          <a:off x="0" y="0"/>
          <a:ext cx="0" cy="0"/>
          <a:chOff x="0" y="0"/>
          <a:chExt cx="0" cy="0"/>
        </a:xfrm>
      </p:grpSpPr>
      <p:sp>
        <p:nvSpPr>
          <p:cNvPr id="286" name="Google Shape;286;g7834a636a1_1_2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7" name="Google Shape;287;g7834a636a1_1_2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5"/>
        <p:cNvGrpSpPr/>
        <p:nvPr/>
      </p:nvGrpSpPr>
      <p:grpSpPr>
        <a:xfrm>
          <a:off x="0" y="0"/>
          <a:ext cx="0" cy="0"/>
          <a:chOff x="0" y="0"/>
          <a:chExt cx="0" cy="0"/>
        </a:xfrm>
      </p:grpSpPr>
      <p:sp>
        <p:nvSpPr>
          <p:cNvPr id="286" name="Google Shape;286;g7834a636a1_1_2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7" name="Google Shape;287;g7834a636a1_1_2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181793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p:cNvGrpSpPr/>
        <p:nvPr/>
      </p:nvGrpSpPr>
      <p:grpSpPr>
        <a:xfrm>
          <a:off x="0" y="0"/>
          <a:ext cx="0" cy="0"/>
          <a:chOff x="0" y="0"/>
          <a:chExt cx="0" cy="0"/>
        </a:xfrm>
      </p:grpSpPr>
      <p:sp>
        <p:nvSpPr>
          <p:cNvPr id="292" name="Google Shape;292;g7834a636a1_1_2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3" name="Google Shape;293;g7834a636a1_1_2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p:cNvGrpSpPr/>
        <p:nvPr/>
      </p:nvGrpSpPr>
      <p:grpSpPr>
        <a:xfrm>
          <a:off x="0" y="0"/>
          <a:ext cx="0" cy="0"/>
          <a:chOff x="0" y="0"/>
          <a:chExt cx="0" cy="0"/>
        </a:xfrm>
      </p:grpSpPr>
      <p:sp>
        <p:nvSpPr>
          <p:cNvPr id="292" name="Google Shape;292;g7834a636a1_1_2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3" name="Google Shape;293;g7834a636a1_1_2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207677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7"/>
        <p:cNvGrpSpPr/>
        <p:nvPr/>
      </p:nvGrpSpPr>
      <p:grpSpPr>
        <a:xfrm>
          <a:off x="0" y="0"/>
          <a:ext cx="0" cy="0"/>
          <a:chOff x="0" y="0"/>
          <a:chExt cx="0" cy="0"/>
        </a:xfrm>
      </p:grpSpPr>
      <p:sp>
        <p:nvSpPr>
          <p:cNvPr id="298" name="Google Shape;298;g7834a636a1_1_2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9" name="Google Shape;299;g7834a636a1_1_2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7"/>
        <p:cNvGrpSpPr/>
        <p:nvPr/>
      </p:nvGrpSpPr>
      <p:grpSpPr>
        <a:xfrm>
          <a:off x="0" y="0"/>
          <a:ext cx="0" cy="0"/>
          <a:chOff x="0" y="0"/>
          <a:chExt cx="0" cy="0"/>
        </a:xfrm>
      </p:grpSpPr>
      <p:sp>
        <p:nvSpPr>
          <p:cNvPr id="298" name="Google Shape;298;g7834a636a1_1_2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9" name="Google Shape;299;g7834a636a1_1_2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132463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Google Shape;224;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5" name="Google Shape;225;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3"/>
        <p:cNvGrpSpPr/>
        <p:nvPr/>
      </p:nvGrpSpPr>
      <p:grpSpPr>
        <a:xfrm>
          <a:off x="0" y="0"/>
          <a:ext cx="0" cy="0"/>
          <a:chOff x="0" y="0"/>
          <a:chExt cx="0" cy="0"/>
        </a:xfrm>
      </p:grpSpPr>
      <p:sp>
        <p:nvSpPr>
          <p:cNvPr id="304" name="Google Shape;304;g7834a636a1_1_2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5" name="Google Shape;305;g7834a636a1_1_2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3"/>
        <p:cNvGrpSpPr/>
        <p:nvPr/>
      </p:nvGrpSpPr>
      <p:grpSpPr>
        <a:xfrm>
          <a:off x="0" y="0"/>
          <a:ext cx="0" cy="0"/>
          <a:chOff x="0" y="0"/>
          <a:chExt cx="0" cy="0"/>
        </a:xfrm>
      </p:grpSpPr>
      <p:sp>
        <p:nvSpPr>
          <p:cNvPr id="304" name="Google Shape;304;g7834a636a1_1_2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5" name="Google Shape;305;g7834a636a1_1_2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408343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9"/>
        <p:cNvGrpSpPr/>
        <p:nvPr/>
      </p:nvGrpSpPr>
      <p:grpSpPr>
        <a:xfrm>
          <a:off x="0" y="0"/>
          <a:ext cx="0" cy="0"/>
          <a:chOff x="0" y="0"/>
          <a:chExt cx="0" cy="0"/>
        </a:xfrm>
      </p:grpSpPr>
      <p:sp>
        <p:nvSpPr>
          <p:cNvPr id="310" name="Google Shape;310;g7834a636a1_1_26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1" name="Google Shape;311;g7834a636a1_1_26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9"/>
        <p:cNvGrpSpPr/>
        <p:nvPr/>
      </p:nvGrpSpPr>
      <p:grpSpPr>
        <a:xfrm>
          <a:off x="0" y="0"/>
          <a:ext cx="0" cy="0"/>
          <a:chOff x="0" y="0"/>
          <a:chExt cx="0" cy="0"/>
        </a:xfrm>
      </p:grpSpPr>
      <p:sp>
        <p:nvSpPr>
          <p:cNvPr id="310" name="Google Shape;310;g7834a636a1_1_26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1" name="Google Shape;311;g7834a636a1_1_26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6687770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5"/>
        <p:cNvGrpSpPr/>
        <p:nvPr/>
      </p:nvGrpSpPr>
      <p:grpSpPr>
        <a:xfrm>
          <a:off x="0" y="0"/>
          <a:ext cx="0" cy="0"/>
          <a:chOff x="0" y="0"/>
          <a:chExt cx="0" cy="0"/>
        </a:xfrm>
      </p:grpSpPr>
      <p:sp>
        <p:nvSpPr>
          <p:cNvPr id="316" name="Google Shape;316;g7834a636a1_1_2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7" name="Google Shape;317;g7834a636a1_1_2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5"/>
        <p:cNvGrpSpPr/>
        <p:nvPr/>
      </p:nvGrpSpPr>
      <p:grpSpPr>
        <a:xfrm>
          <a:off x="0" y="0"/>
          <a:ext cx="0" cy="0"/>
          <a:chOff x="0" y="0"/>
          <a:chExt cx="0" cy="0"/>
        </a:xfrm>
      </p:grpSpPr>
      <p:sp>
        <p:nvSpPr>
          <p:cNvPr id="316" name="Google Shape;316;g7834a636a1_1_2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7" name="Google Shape;317;g7834a636a1_1_2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1928661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1"/>
        <p:cNvGrpSpPr/>
        <p:nvPr/>
      </p:nvGrpSpPr>
      <p:grpSpPr>
        <a:xfrm>
          <a:off x="0" y="0"/>
          <a:ext cx="0" cy="0"/>
          <a:chOff x="0" y="0"/>
          <a:chExt cx="0" cy="0"/>
        </a:xfrm>
      </p:grpSpPr>
      <p:sp>
        <p:nvSpPr>
          <p:cNvPr id="322" name="Google Shape;322;g7834a636a1_1_27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3" name="Google Shape;323;g7834a636a1_1_2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1"/>
        <p:cNvGrpSpPr/>
        <p:nvPr/>
      </p:nvGrpSpPr>
      <p:grpSpPr>
        <a:xfrm>
          <a:off x="0" y="0"/>
          <a:ext cx="0" cy="0"/>
          <a:chOff x="0" y="0"/>
          <a:chExt cx="0" cy="0"/>
        </a:xfrm>
      </p:grpSpPr>
      <p:sp>
        <p:nvSpPr>
          <p:cNvPr id="322" name="Google Shape;322;g7834a636a1_1_27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3" name="Google Shape;323;g7834a636a1_1_2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0604941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7"/>
        <p:cNvGrpSpPr/>
        <p:nvPr/>
      </p:nvGrpSpPr>
      <p:grpSpPr>
        <a:xfrm>
          <a:off x="0" y="0"/>
          <a:ext cx="0" cy="0"/>
          <a:chOff x="0" y="0"/>
          <a:chExt cx="0" cy="0"/>
        </a:xfrm>
      </p:grpSpPr>
      <p:sp>
        <p:nvSpPr>
          <p:cNvPr id="328" name="Google Shape;328;g7834a636a1_1_2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9" name="Google Shape;329;g7834a636a1_1_2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7"/>
        <p:cNvGrpSpPr/>
        <p:nvPr/>
      </p:nvGrpSpPr>
      <p:grpSpPr>
        <a:xfrm>
          <a:off x="0" y="0"/>
          <a:ext cx="0" cy="0"/>
          <a:chOff x="0" y="0"/>
          <a:chExt cx="0" cy="0"/>
        </a:xfrm>
      </p:grpSpPr>
      <p:sp>
        <p:nvSpPr>
          <p:cNvPr id="328" name="Google Shape;328;g7834a636a1_1_2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9" name="Google Shape;329;g7834a636a1_1_2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502613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g7834a636a1_0_2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4" name="Google Shape;234;g7834a636a1_0_2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3"/>
        <p:cNvGrpSpPr/>
        <p:nvPr/>
      </p:nvGrpSpPr>
      <p:grpSpPr>
        <a:xfrm>
          <a:off x="0" y="0"/>
          <a:ext cx="0" cy="0"/>
          <a:chOff x="0" y="0"/>
          <a:chExt cx="0" cy="0"/>
        </a:xfrm>
      </p:grpSpPr>
      <p:sp>
        <p:nvSpPr>
          <p:cNvPr id="334" name="Google Shape;334;g7834a636a1_1_2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5" name="Google Shape;335;g7834a636a1_1_2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3"/>
        <p:cNvGrpSpPr/>
        <p:nvPr/>
      </p:nvGrpSpPr>
      <p:grpSpPr>
        <a:xfrm>
          <a:off x="0" y="0"/>
          <a:ext cx="0" cy="0"/>
          <a:chOff x="0" y="0"/>
          <a:chExt cx="0" cy="0"/>
        </a:xfrm>
      </p:grpSpPr>
      <p:sp>
        <p:nvSpPr>
          <p:cNvPr id="334" name="Google Shape;334;g7834a636a1_1_2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5" name="Google Shape;335;g7834a636a1_1_2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809084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9"/>
        <p:cNvGrpSpPr/>
        <p:nvPr/>
      </p:nvGrpSpPr>
      <p:grpSpPr>
        <a:xfrm>
          <a:off x="0" y="0"/>
          <a:ext cx="0" cy="0"/>
          <a:chOff x="0" y="0"/>
          <a:chExt cx="0" cy="0"/>
        </a:xfrm>
      </p:grpSpPr>
      <p:sp>
        <p:nvSpPr>
          <p:cNvPr id="340" name="Google Shape;340;g7834a636a1_1_29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1" name="Google Shape;341;g7834a636a1_1_29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9"/>
        <p:cNvGrpSpPr/>
        <p:nvPr/>
      </p:nvGrpSpPr>
      <p:grpSpPr>
        <a:xfrm>
          <a:off x="0" y="0"/>
          <a:ext cx="0" cy="0"/>
          <a:chOff x="0" y="0"/>
          <a:chExt cx="0" cy="0"/>
        </a:xfrm>
      </p:grpSpPr>
      <p:sp>
        <p:nvSpPr>
          <p:cNvPr id="340" name="Google Shape;340;g7834a636a1_1_29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1" name="Google Shape;341;g7834a636a1_1_29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5259067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5"/>
        <p:cNvGrpSpPr/>
        <p:nvPr/>
      </p:nvGrpSpPr>
      <p:grpSpPr>
        <a:xfrm>
          <a:off x="0" y="0"/>
          <a:ext cx="0" cy="0"/>
          <a:chOff x="0" y="0"/>
          <a:chExt cx="0" cy="0"/>
        </a:xfrm>
      </p:grpSpPr>
      <p:sp>
        <p:nvSpPr>
          <p:cNvPr id="346" name="Google Shape;346;g7834a636a1_1_30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7" name="Google Shape;347;g7834a636a1_1_30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5"/>
        <p:cNvGrpSpPr/>
        <p:nvPr/>
      </p:nvGrpSpPr>
      <p:grpSpPr>
        <a:xfrm>
          <a:off x="0" y="0"/>
          <a:ext cx="0" cy="0"/>
          <a:chOff x="0" y="0"/>
          <a:chExt cx="0" cy="0"/>
        </a:xfrm>
      </p:grpSpPr>
      <p:sp>
        <p:nvSpPr>
          <p:cNvPr id="346" name="Google Shape;346;g7834a636a1_1_30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7" name="Google Shape;347;g7834a636a1_1_30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9525900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1"/>
        <p:cNvGrpSpPr/>
        <p:nvPr/>
      </p:nvGrpSpPr>
      <p:grpSpPr>
        <a:xfrm>
          <a:off x="0" y="0"/>
          <a:ext cx="0" cy="0"/>
          <a:chOff x="0" y="0"/>
          <a:chExt cx="0" cy="0"/>
        </a:xfrm>
      </p:grpSpPr>
      <p:sp>
        <p:nvSpPr>
          <p:cNvPr id="352" name="Google Shape;352;g7834a636a1_1_30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3" name="Google Shape;353;g7834a636a1_1_3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1"/>
        <p:cNvGrpSpPr/>
        <p:nvPr/>
      </p:nvGrpSpPr>
      <p:grpSpPr>
        <a:xfrm>
          <a:off x="0" y="0"/>
          <a:ext cx="0" cy="0"/>
          <a:chOff x="0" y="0"/>
          <a:chExt cx="0" cy="0"/>
        </a:xfrm>
      </p:grpSpPr>
      <p:sp>
        <p:nvSpPr>
          <p:cNvPr id="352" name="Google Shape;352;g7834a636a1_1_30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3" name="Google Shape;353;g7834a636a1_1_3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1481650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7"/>
        <p:cNvGrpSpPr/>
        <p:nvPr/>
      </p:nvGrpSpPr>
      <p:grpSpPr>
        <a:xfrm>
          <a:off x="0" y="0"/>
          <a:ext cx="0" cy="0"/>
          <a:chOff x="0" y="0"/>
          <a:chExt cx="0" cy="0"/>
        </a:xfrm>
      </p:grpSpPr>
      <p:sp>
        <p:nvSpPr>
          <p:cNvPr id="358" name="Google Shape;358;g7834a636a1_1_3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9" name="Google Shape;359;g7834a636a1_1_3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7"/>
        <p:cNvGrpSpPr/>
        <p:nvPr/>
      </p:nvGrpSpPr>
      <p:grpSpPr>
        <a:xfrm>
          <a:off x="0" y="0"/>
          <a:ext cx="0" cy="0"/>
          <a:chOff x="0" y="0"/>
          <a:chExt cx="0" cy="0"/>
        </a:xfrm>
      </p:grpSpPr>
      <p:sp>
        <p:nvSpPr>
          <p:cNvPr id="358" name="Google Shape;358;g7834a636a1_1_3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9" name="Google Shape;359;g7834a636a1_1_3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187296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g7834a636a1_0_2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5" name="Google Shape;275;g7834a636a1_0_2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0409177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3"/>
        <p:cNvGrpSpPr/>
        <p:nvPr/>
      </p:nvGrpSpPr>
      <p:grpSpPr>
        <a:xfrm>
          <a:off x="0" y="0"/>
          <a:ext cx="0" cy="0"/>
          <a:chOff x="0" y="0"/>
          <a:chExt cx="0" cy="0"/>
        </a:xfrm>
      </p:grpSpPr>
      <p:sp>
        <p:nvSpPr>
          <p:cNvPr id="364" name="Google Shape;364;g7834a636a1_1_3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5" name="Google Shape;365;g7834a636a1_1_3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3"/>
        <p:cNvGrpSpPr/>
        <p:nvPr/>
      </p:nvGrpSpPr>
      <p:grpSpPr>
        <a:xfrm>
          <a:off x="0" y="0"/>
          <a:ext cx="0" cy="0"/>
          <a:chOff x="0" y="0"/>
          <a:chExt cx="0" cy="0"/>
        </a:xfrm>
      </p:grpSpPr>
      <p:sp>
        <p:nvSpPr>
          <p:cNvPr id="364" name="Google Shape;364;g7834a636a1_1_3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5" name="Google Shape;365;g7834a636a1_1_3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4899686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9"/>
        <p:cNvGrpSpPr/>
        <p:nvPr/>
      </p:nvGrpSpPr>
      <p:grpSpPr>
        <a:xfrm>
          <a:off x="0" y="0"/>
          <a:ext cx="0" cy="0"/>
          <a:chOff x="0" y="0"/>
          <a:chExt cx="0" cy="0"/>
        </a:xfrm>
      </p:grpSpPr>
      <p:sp>
        <p:nvSpPr>
          <p:cNvPr id="370" name="Google Shape;370;g7834a636a1_1_3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1" name="Google Shape;371;g7834a636a1_1_3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9"/>
        <p:cNvGrpSpPr/>
        <p:nvPr/>
      </p:nvGrpSpPr>
      <p:grpSpPr>
        <a:xfrm>
          <a:off x="0" y="0"/>
          <a:ext cx="0" cy="0"/>
          <a:chOff x="0" y="0"/>
          <a:chExt cx="0" cy="0"/>
        </a:xfrm>
      </p:grpSpPr>
      <p:sp>
        <p:nvSpPr>
          <p:cNvPr id="370" name="Google Shape;370;g7834a636a1_1_3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1" name="Google Shape;371;g7834a636a1_1_3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6275795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5"/>
        <p:cNvGrpSpPr/>
        <p:nvPr/>
      </p:nvGrpSpPr>
      <p:grpSpPr>
        <a:xfrm>
          <a:off x="0" y="0"/>
          <a:ext cx="0" cy="0"/>
          <a:chOff x="0" y="0"/>
          <a:chExt cx="0" cy="0"/>
        </a:xfrm>
      </p:grpSpPr>
      <p:sp>
        <p:nvSpPr>
          <p:cNvPr id="376" name="Google Shape;376;g7834a636a1_1_3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7" name="Google Shape;377;g7834a636a1_1_3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5"/>
        <p:cNvGrpSpPr/>
        <p:nvPr/>
      </p:nvGrpSpPr>
      <p:grpSpPr>
        <a:xfrm>
          <a:off x="0" y="0"/>
          <a:ext cx="0" cy="0"/>
          <a:chOff x="0" y="0"/>
          <a:chExt cx="0" cy="0"/>
        </a:xfrm>
      </p:grpSpPr>
      <p:sp>
        <p:nvSpPr>
          <p:cNvPr id="376" name="Google Shape;376;g7834a636a1_1_3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7" name="Google Shape;377;g7834a636a1_1_3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9491407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1"/>
        <p:cNvGrpSpPr/>
        <p:nvPr/>
      </p:nvGrpSpPr>
      <p:grpSpPr>
        <a:xfrm>
          <a:off x="0" y="0"/>
          <a:ext cx="0" cy="0"/>
          <a:chOff x="0" y="0"/>
          <a:chExt cx="0" cy="0"/>
        </a:xfrm>
      </p:grpSpPr>
      <p:sp>
        <p:nvSpPr>
          <p:cNvPr id="382" name="Google Shape;382;g7834a636a1_1_3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83" name="Google Shape;383;g7834a636a1_1_3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1"/>
        <p:cNvGrpSpPr/>
        <p:nvPr/>
      </p:nvGrpSpPr>
      <p:grpSpPr>
        <a:xfrm>
          <a:off x="0" y="0"/>
          <a:ext cx="0" cy="0"/>
          <a:chOff x="0" y="0"/>
          <a:chExt cx="0" cy="0"/>
        </a:xfrm>
      </p:grpSpPr>
      <p:sp>
        <p:nvSpPr>
          <p:cNvPr id="382" name="Google Shape;382;g7834a636a1_1_3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83" name="Google Shape;383;g7834a636a1_1_3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86216668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7"/>
        <p:cNvGrpSpPr/>
        <p:nvPr/>
      </p:nvGrpSpPr>
      <p:grpSpPr>
        <a:xfrm>
          <a:off x="0" y="0"/>
          <a:ext cx="0" cy="0"/>
          <a:chOff x="0" y="0"/>
          <a:chExt cx="0" cy="0"/>
        </a:xfrm>
      </p:grpSpPr>
      <p:sp>
        <p:nvSpPr>
          <p:cNvPr id="388" name="Google Shape;388;g7834a636a1_1_3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89" name="Google Shape;389;g7834a636a1_1_3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7"/>
        <p:cNvGrpSpPr/>
        <p:nvPr/>
      </p:nvGrpSpPr>
      <p:grpSpPr>
        <a:xfrm>
          <a:off x="0" y="0"/>
          <a:ext cx="0" cy="0"/>
          <a:chOff x="0" y="0"/>
          <a:chExt cx="0" cy="0"/>
        </a:xfrm>
      </p:grpSpPr>
      <p:sp>
        <p:nvSpPr>
          <p:cNvPr id="388" name="Google Shape;388;g7834a636a1_1_3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89" name="Google Shape;389;g7834a636a1_1_3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317258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g7834a636a1_0_2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5" name="Google Shape;275;g7834a636a1_0_2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14226264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3"/>
        <p:cNvGrpSpPr/>
        <p:nvPr/>
      </p:nvGrpSpPr>
      <p:grpSpPr>
        <a:xfrm>
          <a:off x="0" y="0"/>
          <a:ext cx="0" cy="0"/>
          <a:chOff x="0" y="0"/>
          <a:chExt cx="0" cy="0"/>
        </a:xfrm>
      </p:grpSpPr>
      <p:sp>
        <p:nvSpPr>
          <p:cNvPr id="394" name="Google Shape;394;g7834a636a1_1_35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5" name="Google Shape;395;g7834a636a1_1_3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3"/>
        <p:cNvGrpSpPr/>
        <p:nvPr/>
      </p:nvGrpSpPr>
      <p:grpSpPr>
        <a:xfrm>
          <a:off x="0" y="0"/>
          <a:ext cx="0" cy="0"/>
          <a:chOff x="0" y="0"/>
          <a:chExt cx="0" cy="0"/>
        </a:xfrm>
      </p:grpSpPr>
      <p:sp>
        <p:nvSpPr>
          <p:cNvPr id="394" name="Google Shape;394;g7834a636a1_1_35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5" name="Google Shape;395;g7834a636a1_1_3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06127772"/>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9"/>
        <p:cNvGrpSpPr/>
        <p:nvPr/>
      </p:nvGrpSpPr>
      <p:grpSpPr>
        <a:xfrm>
          <a:off x="0" y="0"/>
          <a:ext cx="0" cy="0"/>
          <a:chOff x="0" y="0"/>
          <a:chExt cx="0" cy="0"/>
        </a:xfrm>
      </p:grpSpPr>
      <p:sp>
        <p:nvSpPr>
          <p:cNvPr id="400" name="Google Shape;400;g7834a636a1_1_3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01" name="Google Shape;401;g7834a636a1_1_3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9"/>
        <p:cNvGrpSpPr/>
        <p:nvPr/>
      </p:nvGrpSpPr>
      <p:grpSpPr>
        <a:xfrm>
          <a:off x="0" y="0"/>
          <a:ext cx="0" cy="0"/>
          <a:chOff x="0" y="0"/>
          <a:chExt cx="0" cy="0"/>
        </a:xfrm>
      </p:grpSpPr>
      <p:sp>
        <p:nvSpPr>
          <p:cNvPr id="400" name="Google Shape;400;g7834a636a1_1_3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01" name="Google Shape;401;g7834a636a1_1_3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295354397"/>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5"/>
        <p:cNvGrpSpPr/>
        <p:nvPr/>
      </p:nvGrpSpPr>
      <p:grpSpPr>
        <a:xfrm>
          <a:off x="0" y="0"/>
          <a:ext cx="0" cy="0"/>
          <a:chOff x="0" y="0"/>
          <a:chExt cx="0" cy="0"/>
        </a:xfrm>
      </p:grpSpPr>
      <p:sp>
        <p:nvSpPr>
          <p:cNvPr id="406" name="Google Shape;406;g7834a636a1_1_3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07" name="Google Shape;407;g7834a636a1_1_3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5"/>
        <p:cNvGrpSpPr/>
        <p:nvPr/>
      </p:nvGrpSpPr>
      <p:grpSpPr>
        <a:xfrm>
          <a:off x="0" y="0"/>
          <a:ext cx="0" cy="0"/>
          <a:chOff x="0" y="0"/>
          <a:chExt cx="0" cy="0"/>
        </a:xfrm>
      </p:grpSpPr>
      <p:sp>
        <p:nvSpPr>
          <p:cNvPr id="406" name="Google Shape;406;g7834a636a1_1_3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07" name="Google Shape;407;g7834a636a1_1_3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97995724"/>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1"/>
        <p:cNvGrpSpPr/>
        <p:nvPr/>
      </p:nvGrpSpPr>
      <p:grpSpPr>
        <a:xfrm>
          <a:off x="0" y="0"/>
          <a:ext cx="0" cy="0"/>
          <a:chOff x="0" y="0"/>
          <a:chExt cx="0" cy="0"/>
        </a:xfrm>
      </p:grpSpPr>
      <p:sp>
        <p:nvSpPr>
          <p:cNvPr id="412" name="Google Shape;412;g7834a636a1_1_36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3" name="Google Shape;413;g7834a636a1_1_36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1"/>
        <p:cNvGrpSpPr/>
        <p:nvPr/>
      </p:nvGrpSpPr>
      <p:grpSpPr>
        <a:xfrm>
          <a:off x="0" y="0"/>
          <a:ext cx="0" cy="0"/>
          <a:chOff x="0" y="0"/>
          <a:chExt cx="0" cy="0"/>
        </a:xfrm>
      </p:grpSpPr>
      <p:sp>
        <p:nvSpPr>
          <p:cNvPr id="412" name="Google Shape;412;g7834a636a1_1_36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3" name="Google Shape;413;g7834a636a1_1_36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61755523"/>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7"/>
        <p:cNvGrpSpPr/>
        <p:nvPr/>
      </p:nvGrpSpPr>
      <p:grpSpPr>
        <a:xfrm>
          <a:off x="0" y="0"/>
          <a:ext cx="0" cy="0"/>
          <a:chOff x="0" y="0"/>
          <a:chExt cx="0" cy="0"/>
        </a:xfrm>
      </p:grpSpPr>
      <p:sp>
        <p:nvSpPr>
          <p:cNvPr id="418" name="Google Shape;418;g7834a636a1_1_37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9" name="Google Shape;419;g7834a636a1_1_3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7"/>
        <p:cNvGrpSpPr/>
        <p:nvPr/>
      </p:nvGrpSpPr>
      <p:grpSpPr>
        <a:xfrm>
          <a:off x="0" y="0"/>
          <a:ext cx="0" cy="0"/>
          <a:chOff x="0" y="0"/>
          <a:chExt cx="0" cy="0"/>
        </a:xfrm>
      </p:grpSpPr>
      <p:sp>
        <p:nvSpPr>
          <p:cNvPr id="418" name="Google Shape;418;g7834a636a1_1_37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9" name="Google Shape;419;g7834a636a1_1_3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7795878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g7834a636a1_0_2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5" name="Google Shape;275;g7834a636a1_0_2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38801935"/>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3"/>
        <p:cNvGrpSpPr/>
        <p:nvPr/>
      </p:nvGrpSpPr>
      <p:grpSpPr>
        <a:xfrm>
          <a:off x="0" y="0"/>
          <a:ext cx="0" cy="0"/>
          <a:chOff x="0" y="0"/>
          <a:chExt cx="0" cy="0"/>
        </a:xfrm>
      </p:grpSpPr>
      <p:sp>
        <p:nvSpPr>
          <p:cNvPr id="424" name="Google Shape;424;g7834a636a1_1_38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25" name="Google Shape;425;g7834a636a1_1_38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3"/>
        <p:cNvGrpSpPr/>
        <p:nvPr/>
      </p:nvGrpSpPr>
      <p:grpSpPr>
        <a:xfrm>
          <a:off x="0" y="0"/>
          <a:ext cx="0" cy="0"/>
          <a:chOff x="0" y="0"/>
          <a:chExt cx="0" cy="0"/>
        </a:xfrm>
      </p:grpSpPr>
      <p:sp>
        <p:nvSpPr>
          <p:cNvPr id="424" name="Google Shape;424;g7834a636a1_1_38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25" name="Google Shape;425;g7834a636a1_1_38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65097393"/>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9"/>
        <p:cNvGrpSpPr/>
        <p:nvPr/>
      </p:nvGrpSpPr>
      <p:grpSpPr>
        <a:xfrm>
          <a:off x="0" y="0"/>
          <a:ext cx="0" cy="0"/>
          <a:chOff x="0" y="0"/>
          <a:chExt cx="0" cy="0"/>
        </a:xfrm>
      </p:grpSpPr>
      <p:sp>
        <p:nvSpPr>
          <p:cNvPr id="430" name="Google Shape;430;g7834a636a1_1_38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31" name="Google Shape;431;g7834a636a1_1_38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9"/>
        <p:cNvGrpSpPr/>
        <p:nvPr/>
      </p:nvGrpSpPr>
      <p:grpSpPr>
        <a:xfrm>
          <a:off x="0" y="0"/>
          <a:ext cx="0" cy="0"/>
          <a:chOff x="0" y="0"/>
          <a:chExt cx="0" cy="0"/>
        </a:xfrm>
      </p:grpSpPr>
      <p:sp>
        <p:nvSpPr>
          <p:cNvPr id="430" name="Google Shape;430;g7834a636a1_1_38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31" name="Google Shape;431;g7834a636a1_1_38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05408193"/>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5"/>
        <p:cNvGrpSpPr/>
        <p:nvPr/>
      </p:nvGrpSpPr>
      <p:grpSpPr>
        <a:xfrm>
          <a:off x="0" y="0"/>
          <a:ext cx="0" cy="0"/>
          <a:chOff x="0" y="0"/>
          <a:chExt cx="0" cy="0"/>
        </a:xfrm>
      </p:grpSpPr>
      <p:sp>
        <p:nvSpPr>
          <p:cNvPr id="436" name="Google Shape;436;g7834a636a1_1_39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37" name="Google Shape;437;g7834a636a1_1_39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5"/>
        <p:cNvGrpSpPr/>
        <p:nvPr/>
      </p:nvGrpSpPr>
      <p:grpSpPr>
        <a:xfrm>
          <a:off x="0" y="0"/>
          <a:ext cx="0" cy="0"/>
          <a:chOff x="0" y="0"/>
          <a:chExt cx="0" cy="0"/>
        </a:xfrm>
      </p:grpSpPr>
      <p:sp>
        <p:nvSpPr>
          <p:cNvPr id="436" name="Google Shape;436;g7834a636a1_1_39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37" name="Google Shape;437;g7834a636a1_1_39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4336019"/>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1"/>
        <p:cNvGrpSpPr/>
        <p:nvPr/>
      </p:nvGrpSpPr>
      <p:grpSpPr>
        <a:xfrm>
          <a:off x="0" y="0"/>
          <a:ext cx="0" cy="0"/>
          <a:chOff x="0" y="0"/>
          <a:chExt cx="0" cy="0"/>
        </a:xfrm>
      </p:grpSpPr>
      <p:sp>
        <p:nvSpPr>
          <p:cNvPr id="442" name="Google Shape;442;g7834a636a1_1_39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43" name="Google Shape;443;g7834a636a1_1_39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1"/>
        <p:cNvGrpSpPr/>
        <p:nvPr/>
      </p:nvGrpSpPr>
      <p:grpSpPr>
        <a:xfrm>
          <a:off x="0" y="0"/>
          <a:ext cx="0" cy="0"/>
          <a:chOff x="0" y="0"/>
          <a:chExt cx="0" cy="0"/>
        </a:xfrm>
      </p:grpSpPr>
      <p:sp>
        <p:nvSpPr>
          <p:cNvPr id="442" name="Google Shape;442;g7834a636a1_1_39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43" name="Google Shape;443;g7834a636a1_1_39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85279700"/>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7"/>
        <p:cNvGrpSpPr/>
        <p:nvPr/>
      </p:nvGrpSpPr>
      <p:grpSpPr>
        <a:xfrm>
          <a:off x="0" y="0"/>
          <a:ext cx="0" cy="0"/>
          <a:chOff x="0" y="0"/>
          <a:chExt cx="0" cy="0"/>
        </a:xfrm>
      </p:grpSpPr>
      <p:sp>
        <p:nvSpPr>
          <p:cNvPr id="448" name="Google Shape;448;g7834a636a1_1_4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49" name="Google Shape;449;g7834a636a1_1_4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7"/>
        <p:cNvGrpSpPr/>
        <p:nvPr/>
      </p:nvGrpSpPr>
      <p:grpSpPr>
        <a:xfrm>
          <a:off x="0" y="0"/>
          <a:ext cx="0" cy="0"/>
          <a:chOff x="0" y="0"/>
          <a:chExt cx="0" cy="0"/>
        </a:xfrm>
      </p:grpSpPr>
      <p:sp>
        <p:nvSpPr>
          <p:cNvPr id="448" name="Google Shape;448;g7834a636a1_1_4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49" name="Google Shape;449;g7834a636a1_1_4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328948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g7834a636a1_0_2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5" name="Google Shape;275;g7834a636a1_0_2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82980024"/>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3"/>
        <p:cNvGrpSpPr/>
        <p:nvPr/>
      </p:nvGrpSpPr>
      <p:grpSpPr>
        <a:xfrm>
          <a:off x="0" y="0"/>
          <a:ext cx="0" cy="0"/>
          <a:chOff x="0" y="0"/>
          <a:chExt cx="0" cy="0"/>
        </a:xfrm>
      </p:grpSpPr>
      <p:sp>
        <p:nvSpPr>
          <p:cNvPr id="454" name="Google Shape;454;g7834a636a1_1_8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55" name="Google Shape;455;g7834a636a1_1_8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8"/>
        <p:cNvGrpSpPr/>
        <p:nvPr/>
      </p:nvGrpSpPr>
      <p:grpSpPr>
        <a:xfrm>
          <a:off x="0" y="0"/>
          <a:ext cx="0" cy="0"/>
          <a:chOff x="0" y="0"/>
          <a:chExt cx="0" cy="0"/>
        </a:xfrm>
      </p:grpSpPr>
      <p:sp>
        <p:nvSpPr>
          <p:cNvPr id="459" name="Google Shape;459;g35ed75ccf_01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60" name="Google Shape;460;g35ed75ccf_01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g7834a636a1_0_2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5" name="Google Shape;275;g7834a636a1_0_2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404282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g7834a636a1_0_2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5" name="Google Shape;275;g7834a636a1_0_2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1092916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bg>
      <p:bgPr>
        <a:blipFill dpi="0" rotWithShape="1">
          <a:blip r:embed="rId2">
            <a:lum/>
          </a:blip>
          <a:srcRect/>
          <a:stretch>
            <a:fillRect/>
          </a:stretch>
        </a:blipFill>
        <a:effectLst/>
      </p:bgPr>
    </p:bg>
    <p:spTree>
      <p:nvGrpSpPr>
        <p:cNvPr id="1" name="Shape 99"/>
        <p:cNvGrpSpPr/>
        <p:nvPr/>
      </p:nvGrpSpPr>
      <p:grpSpPr>
        <a:xfrm>
          <a:off x="0" y="0"/>
          <a:ext cx="0" cy="0"/>
          <a:chOff x="0" y="0"/>
          <a:chExt cx="0" cy="0"/>
        </a:xfrm>
      </p:grpSpPr>
      <p:sp>
        <p:nvSpPr>
          <p:cNvPr id="100" name="Google Shape;100;p2"/>
          <p:cNvSpPr txBox="1">
            <a:spLocks noGrp="1"/>
          </p:cNvSpPr>
          <p:nvPr>
            <p:ph type="ctrTitle"/>
          </p:nvPr>
        </p:nvSpPr>
        <p:spPr>
          <a:xfrm>
            <a:off x="685800" y="2694400"/>
            <a:ext cx="7772400" cy="607800"/>
          </a:xfrm>
          <a:prstGeom prst="rect">
            <a:avLst/>
          </a:prstGeom>
          <a:effectLst>
            <a:reflection stA="25000" endPos="60000" fadeDir="5400012" sy="-100000" algn="bl" rotWithShape="0"/>
          </a:effectLst>
        </p:spPr>
        <p:txBody>
          <a:bodyPr spcFirstLastPara="1" wrap="square" lIns="0" tIns="0" rIns="0" bIns="0" anchor="t" anchorCtr="0">
            <a:noAutofit/>
          </a:bodyPr>
          <a:lstStyle>
            <a:lvl1pPr lvl="0" algn="ctr" rtl="0">
              <a:spcBef>
                <a:spcPts val="0"/>
              </a:spcBef>
              <a:spcAft>
                <a:spcPts val="0"/>
              </a:spcAft>
              <a:buSzPts val="5500"/>
              <a:buNone/>
              <a:defRPr sz="5500"/>
            </a:lvl1pPr>
            <a:lvl2pPr lvl="1" algn="ctr" rtl="0">
              <a:spcBef>
                <a:spcPts val="0"/>
              </a:spcBef>
              <a:spcAft>
                <a:spcPts val="0"/>
              </a:spcAft>
              <a:buSzPts val="5500"/>
              <a:buNone/>
              <a:defRPr sz="5500"/>
            </a:lvl2pPr>
            <a:lvl3pPr lvl="2" algn="ctr" rtl="0">
              <a:spcBef>
                <a:spcPts val="0"/>
              </a:spcBef>
              <a:spcAft>
                <a:spcPts val="0"/>
              </a:spcAft>
              <a:buSzPts val="5500"/>
              <a:buNone/>
              <a:defRPr sz="5500"/>
            </a:lvl3pPr>
            <a:lvl4pPr lvl="3" algn="ctr" rtl="0">
              <a:spcBef>
                <a:spcPts val="0"/>
              </a:spcBef>
              <a:spcAft>
                <a:spcPts val="0"/>
              </a:spcAft>
              <a:buSzPts val="5500"/>
              <a:buNone/>
              <a:defRPr sz="5500"/>
            </a:lvl4pPr>
            <a:lvl5pPr lvl="4" algn="ctr" rtl="0">
              <a:spcBef>
                <a:spcPts val="0"/>
              </a:spcBef>
              <a:spcAft>
                <a:spcPts val="0"/>
              </a:spcAft>
              <a:buSzPts val="5500"/>
              <a:buNone/>
              <a:defRPr sz="5500"/>
            </a:lvl5pPr>
            <a:lvl6pPr lvl="5" algn="ctr" rtl="0">
              <a:spcBef>
                <a:spcPts val="0"/>
              </a:spcBef>
              <a:spcAft>
                <a:spcPts val="0"/>
              </a:spcAft>
              <a:buSzPts val="5500"/>
              <a:buNone/>
              <a:defRPr sz="5500"/>
            </a:lvl6pPr>
            <a:lvl7pPr lvl="6" algn="ctr" rtl="0">
              <a:spcBef>
                <a:spcPts val="0"/>
              </a:spcBef>
              <a:spcAft>
                <a:spcPts val="0"/>
              </a:spcAft>
              <a:buSzPts val="5500"/>
              <a:buNone/>
              <a:defRPr sz="5500"/>
            </a:lvl7pPr>
            <a:lvl8pPr lvl="7" algn="ctr" rtl="0">
              <a:spcBef>
                <a:spcPts val="0"/>
              </a:spcBef>
              <a:spcAft>
                <a:spcPts val="0"/>
              </a:spcAft>
              <a:buSzPts val="5500"/>
              <a:buNone/>
              <a:defRPr sz="5500"/>
            </a:lvl8pPr>
            <a:lvl9pPr lvl="8" algn="ctr" rtl="0">
              <a:spcBef>
                <a:spcPts val="0"/>
              </a:spcBef>
              <a:spcAft>
                <a:spcPts val="0"/>
              </a:spcAft>
              <a:buSzPts val="5500"/>
              <a:buNone/>
              <a:defRPr sz="5500"/>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JEOPARTY Answer">
  <p:cSld name="TITLE_ONLY_1_1">
    <p:spTree>
      <p:nvGrpSpPr>
        <p:cNvPr id="1" name="Shape 192"/>
        <p:cNvGrpSpPr/>
        <p:nvPr/>
      </p:nvGrpSpPr>
      <p:grpSpPr>
        <a:xfrm>
          <a:off x="0" y="0"/>
          <a:ext cx="0" cy="0"/>
          <a:chOff x="0" y="0"/>
          <a:chExt cx="0" cy="0"/>
        </a:xfrm>
      </p:grpSpPr>
      <p:grpSp>
        <p:nvGrpSpPr>
          <p:cNvPr id="193" name="Google Shape;193;p11"/>
          <p:cNvGrpSpPr/>
          <p:nvPr/>
        </p:nvGrpSpPr>
        <p:grpSpPr>
          <a:xfrm>
            <a:off x="485311" y="484852"/>
            <a:ext cx="8177442" cy="4183216"/>
            <a:chOff x="695700" y="695700"/>
            <a:chExt cx="7752600" cy="3752100"/>
          </a:xfrm>
        </p:grpSpPr>
        <p:sp>
          <p:nvSpPr>
            <p:cNvPr id="194" name="Google Shape;194;p11"/>
            <p:cNvSpPr/>
            <p:nvPr/>
          </p:nvSpPr>
          <p:spPr>
            <a:xfrm>
              <a:off x="695700" y="695700"/>
              <a:ext cx="7752600" cy="3752100"/>
            </a:xfrm>
            <a:prstGeom prst="rect">
              <a:avLst/>
            </a:prstGeom>
            <a:gradFill>
              <a:gsLst>
                <a:gs pos="0">
                  <a:schemeClr val="accent2"/>
                </a:gs>
                <a:gs pos="100000">
                  <a:schemeClr val="accent1"/>
                </a:gs>
              </a:gsLst>
              <a:lin ang="5400012" scaled="0"/>
            </a:gradFill>
            <a:ln>
              <a:noFill/>
            </a:ln>
            <a:effectLst>
              <a:outerShdw blurRad="300038"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11"/>
            <p:cNvSpPr/>
            <p:nvPr/>
          </p:nvSpPr>
          <p:spPr>
            <a:xfrm>
              <a:off x="695700" y="695700"/>
              <a:ext cx="7752600" cy="3752100"/>
            </a:xfrm>
            <a:prstGeom prst="frame">
              <a:avLst>
                <a:gd name="adj1" fmla="val 194"/>
              </a:avLst>
            </a:prstGeom>
            <a:gradFill>
              <a:gsLst>
                <a:gs pos="0">
                  <a:schemeClr val="accent3"/>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6" name="Google Shape;196;p11"/>
          <p:cNvSpPr txBox="1">
            <a:spLocks noGrp="1"/>
          </p:cNvSpPr>
          <p:nvPr>
            <p:ph type="title"/>
          </p:nvPr>
        </p:nvSpPr>
        <p:spPr>
          <a:xfrm>
            <a:off x="1032075" y="998325"/>
            <a:ext cx="7081800" cy="3156300"/>
          </a:xfrm>
          <a:prstGeom prst="rect">
            <a:avLst/>
          </a:prstGeom>
        </p:spPr>
        <p:txBody>
          <a:bodyPr spcFirstLastPara="1" wrap="square" lIns="0" tIns="0" rIns="0" bIns="0" anchor="ctr" anchorCtr="0">
            <a:noAutofit/>
          </a:bodyPr>
          <a:lstStyle>
            <a:lvl1pPr lvl="0" algn="ctr" rtl="0">
              <a:lnSpc>
                <a:spcPct val="115000"/>
              </a:lnSpc>
              <a:spcBef>
                <a:spcPts val="0"/>
              </a:spcBef>
              <a:spcAft>
                <a:spcPts val="0"/>
              </a:spcAft>
              <a:buSzPts val="3400"/>
              <a:buFont typeface="Della Respira"/>
              <a:buNone/>
              <a:defRPr sz="3400" b="1">
                <a:latin typeface="Della Respira"/>
                <a:ea typeface="Della Respira"/>
                <a:cs typeface="Della Respira"/>
                <a:sym typeface="Della Respira"/>
              </a:defRPr>
            </a:lvl1pPr>
            <a:lvl2pPr lvl="1" algn="ctr" rtl="0">
              <a:lnSpc>
                <a:spcPct val="115000"/>
              </a:lnSpc>
              <a:spcBef>
                <a:spcPts val="0"/>
              </a:spcBef>
              <a:spcAft>
                <a:spcPts val="0"/>
              </a:spcAft>
              <a:buSzPts val="3400"/>
              <a:buFont typeface="Della Respira"/>
              <a:buNone/>
              <a:defRPr sz="3400" b="1">
                <a:latin typeface="Della Respira"/>
                <a:ea typeface="Della Respira"/>
                <a:cs typeface="Della Respira"/>
                <a:sym typeface="Della Respira"/>
              </a:defRPr>
            </a:lvl2pPr>
            <a:lvl3pPr lvl="2" algn="ctr" rtl="0">
              <a:lnSpc>
                <a:spcPct val="115000"/>
              </a:lnSpc>
              <a:spcBef>
                <a:spcPts val="0"/>
              </a:spcBef>
              <a:spcAft>
                <a:spcPts val="0"/>
              </a:spcAft>
              <a:buSzPts val="3400"/>
              <a:buFont typeface="Della Respira"/>
              <a:buNone/>
              <a:defRPr sz="3400" b="1">
                <a:latin typeface="Della Respira"/>
                <a:ea typeface="Della Respira"/>
                <a:cs typeface="Della Respira"/>
                <a:sym typeface="Della Respira"/>
              </a:defRPr>
            </a:lvl3pPr>
            <a:lvl4pPr lvl="3" algn="ctr" rtl="0">
              <a:lnSpc>
                <a:spcPct val="115000"/>
              </a:lnSpc>
              <a:spcBef>
                <a:spcPts val="0"/>
              </a:spcBef>
              <a:spcAft>
                <a:spcPts val="0"/>
              </a:spcAft>
              <a:buSzPts val="3400"/>
              <a:buFont typeface="Della Respira"/>
              <a:buNone/>
              <a:defRPr sz="3400" b="1">
                <a:latin typeface="Della Respira"/>
                <a:ea typeface="Della Respira"/>
                <a:cs typeface="Della Respira"/>
                <a:sym typeface="Della Respira"/>
              </a:defRPr>
            </a:lvl4pPr>
            <a:lvl5pPr lvl="4" algn="ctr" rtl="0">
              <a:lnSpc>
                <a:spcPct val="115000"/>
              </a:lnSpc>
              <a:spcBef>
                <a:spcPts val="0"/>
              </a:spcBef>
              <a:spcAft>
                <a:spcPts val="0"/>
              </a:spcAft>
              <a:buSzPts val="3400"/>
              <a:buFont typeface="Della Respira"/>
              <a:buNone/>
              <a:defRPr sz="3400" b="1">
                <a:latin typeface="Della Respira"/>
                <a:ea typeface="Della Respira"/>
                <a:cs typeface="Della Respira"/>
                <a:sym typeface="Della Respira"/>
              </a:defRPr>
            </a:lvl5pPr>
            <a:lvl6pPr lvl="5" algn="ctr" rtl="0">
              <a:lnSpc>
                <a:spcPct val="115000"/>
              </a:lnSpc>
              <a:spcBef>
                <a:spcPts val="0"/>
              </a:spcBef>
              <a:spcAft>
                <a:spcPts val="0"/>
              </a:spcAft>
              <a:buSzPts val="3400"/>
              <a:buFont typeface="Della Respira"/>
              <a:buNone/>
              <a:defRPr sz="3400" b="1">
                <a:latin typeface="Della Respira"/>
                <a:ea typeface="Della Respira"/>
                <a:cs typeface="Della Respira"/>
                <a:sym typeface="Della Respira"/>
              </a:defRPr>
            </a:lvl6pPr>
            <a:lvl7pPr lvl="6" algn="ctr" rtl="0">
              <a:lnSpc>
                <a:spcPct val="115000"/>
              </a:lnSpc>
              <a:spcBef>
                <a:spcPts val="0"/>
              </a:spcBef>
              <a:spcAft>
                <a:spcPts val="0"/>
              </a:spcAft>
              <a:buSzPts val="3400"/>
              <a:buFont typeface="Della Respira"/>
              <a:buNone/>
              <a:defRPr sz="3400" b="1">
                <a:latin typeface="Della Respira"/>
                <a:ea typeface="Della Respira"/>
                <a:cs typeface="Della Respira"/>
                <a:sym typeface="Della Respira"/>
              </a:defRPr>
            </a:lvl7pPr>
            <a:lvl8pPr lvl="7" algn="ctr" rtl="0">
              <a:lnSpc>
                <a:spcPct val="115000"/>
              </a:lnSpc>
              <a:spcBef>
                <a:spcPts val="0"/>
              </a:spcBef>
              <a:spcAft>
                <a:spcPts val="0"/>
              </a:spcAft>
              <a:buSzPts val="3400"/>
              <a:buFont typeface="Della Respira"/>
              <a:buNone/>
              <a:defRPr sz="3400" b="1">
                <a:latin typeface="Della Respira"/>
                <a:ea typeface="Della Respira"/>
                <a:cs typeface="Della Respira"/>
                <a:sym typeface="Della Respira"/>
              </a:defRPr>
            </a:lvl8pPr>
            <a:lvl9pPr lvl="8" algn="ctr" rtl="0">
              <a:lnSpc>
                <a:spcPct val="115000"/>
              </a:lnSpc>
              <a:spcBef>
                <a:spcPts val="0"/>
              </a:spcBef>
              <a:spcAft>
                <a:spcPts val="0"/>
              </a:spcAft>
              <a:buSzPts val="3400"/>
              <a:buFont typeface="Della Respira"/>
              <a:buNone/>
              <a:defRPr sz="3400" b="1">
                <a:latin typeface="Della Respira"/>
                <a:ea typeface="Della Respira"/>
                <a:cs typeface="Della Respira"/>
                <a:sym typeface="Della Respira"/>
              </a:defRPr>
            </a:lvl9pPr>
          </a:lstStyle>
          <a:p>
            <a:endParaRPr/>
          </a:p>
        </p:txBody>
      </p:sp>
      <p:sp>
        <p:nvSpPr>
          <p:cNvPr id="197" name="Google Shape;197;p11"/>
          <p:cNvSpPr txBox="1"/>
          <p:nvPr/>
        </p:nvSpPr>
        <p:spPr>
          <a:xfrm>
            <a:off x="3394800" y="4328600"/>
            <a:ext cx="2354400" cy="144600"/>
          </a:xfrm>
          <a:prstGeom prst="rect">
            <a:avLst/>
          </a:prstGeom>
          <a:noFill/>
          <a:ln>
            <a:noFill/>
          </a:ln>
        </p:spPr>
        <p:txBody>
          <a:bodyPr spcFirstLastPara="1" wrap="square" lIns="0" tIns="0" rIns="0" bIns="0" anchor="t" anchorCtr="0">
            <a:noAutofit/>
          </a:bodyPr>
          <a:lstStyle/>
          <a:p>
            <a:pPr marL="0" lvl="0" indent="0" algn="ctr" rtl="0">
              <a:spcBef>
                <a:spcPts val="0"/>
              </a:spcBef>
              <a:spcAft>
                <a:spcPts val="0"/>
              </a:spcAft>
              <a:buNone/>
            </a:pPr>
            <a:r>
              <a:rPr lang="en" sz="1000">
                <a:solidFill>
                  <a:srgbClr val="6D9EEB"/>
                </a:solidFill>
                <a:latin typeface="Della Respira"/>
                <a:ea typeface="Della Respira"/>
                <a:cs typeface="Della Respira"/>
                <a:sym typeface="Della Respira"/>
                <a:hlinkClick r:id="rId2" action="ppaction://hlinksldjump"/>
              </a:rPr>
              <a:t>⬅ BACK TO PANEL</a:t>
            </a:r>
            <a:endParaRPr sz="1000">
              <a:solidFill>
                <a:srgbClr val="6D9EEB"/>
              </a:solidFill>
              <a:latin typeface="Della Respira"/>
              <a:ea typeface="Della Respira"/>
              <a:cs typeface="Della Respira"/>
              <a:sym typeface="Della Respira"/>
            </a:endParaRPr>
          </a:p>
        </p:txBody>
      </p:sp>
      <p:sp>
        <p:nvSpPr>
          <p:cNvPr id="198" name="Google Shape;198;p11">
            <a:hlinkClick r:id="rId2" action="ppaction://hlinksldjump"/>
          </p:cNvPr>
          <p:cNvSpPr/>
          <p:nvPr/>
        </p:nvSpPr>
        <p:spPr>
          <a:xfrm>
            <a:off x="-1535906" y="-2086898"/>
            <a:ext cx="9144000" cy="5143500"/>
          </a:xfrm>
          <a:prstGeom prst="frame">
            <a:avLst>
              <a:gd name="adj1" fmla="val 19553"/>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JEOPARTY Answer (with category info)">
  <p:cSld name="TITLE_ONLY_1_1_1">
    <p:spTree>
      <p:nvGrpSpPr>
        <p:cNvPr id="1" name="Shape 199"/>
        <p:cNvGrpSpPr/>
        <p:nvPr/>
      </p:nvGrpSpPr>
      <p:grpSpPr>
        <a:xfrm>
          <a:off x="0" y="0"/>
          <a:ext cx="0" cy="0"/>
          <a:chOff x="0" y="0"/>
          <a:chExt cx="0" cy="0"/>
        </a:xfrm>
      </p:grpSpPr>
      <p:grpSp>
        <p:nvGrpSpPr>
          <p:cNvPr id="200" name="Google Shape;200;p12"/>
          <p:cNvGrpSpPr/>
          <p:nvPr/>
        </p:nvGrpSpPr>
        <p:grpSpPr>
          <a:xfrm>
            <a:off x="485311" y="484852"/>
            <a:ext cx="8177442" cy="4183216"/>
            <a:chOff x="695700" y="695700"/>
            <a:chExt cx="7752600" cy="3752100"/>
          </a:xfrm>
        </p:grpSpPr>
        <p:sp>
          <p:nvSpPr>
            <p:cNvPr id="201" name="Google Shape;201;p12"/>
            <p:cNvSpPr/>
            <p:nvPr/>
          </p:nvSpPr>
          <p:spPr>
            <a:xfrm>
              <a:off x="695700" y="695700"/>
              <a:ext cx="7752600" cy="3752100"/>
            </a:xfrm>
            <a:prstGeom prst="rect">
              <a:avLst/>
            </a:prstGeom>
            <a:gradFill>
              <a:gsLst>
                <a:gs pos="0">
                  <a:schemeClr val="accent2"/>
                </a:gs>
                <a:gs pos="100000">
                  <a:schemeClr val="accent1"/>
                </a:gs>
              </a:gsLst>
              <a:lin ang="5400012" scaled="0"/>
            </a:gradFill>
            <a:ln>
              <a:noFill/>
            </a:ln>
            <a:effectLst>
              <a:outerShdw blurRad="300038"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12"/>
            <p:cNvSpPr/>
            <p:nvPr/>
          </p:nvSpPr>
          <p:spPr>
            <a:xfrm>
              <a:off x="695700" y="695700"/>
              <a:ext cx="7752600" cy="3752100"/>
            </a:xfrm>
            <a:prstGeom prst="frame">
              <a:avLst>
                <a:gd name="adj1" fmla="val 194"/>
              </a:avLst>
            </a:prstGeom>
            <a:gradFill>
              <a:gsLst>
                <a:gs pos="0">
                  <a:schemeClr val="accent3"/>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3" name="Google Shape;203;p12"/>
          <p:cNvSpPr txBox="1">
            <a:spLocks noGrp="1"/>
          </p:cNvSpPr>
          <p:nvPr>
            <p:ph type="title"/>
          </p:nvPr>
        </p:nvSpPr>
        <p:spPr>
          <a:xfrm>
            <a:off x="1032075" y="966325"/>
            <a:ext cx="7081800" cy="3188100"/>
          </a:xfrm>
          <a:prstGeom prst="rect">
            <a:avLst/>
          </a:prstGeom>
        </p:spPr>
        <p:txBody>
          <a:bodyPr spcFirstLastPara="1" wrap="square" lIns="0" tIns="0" rIns="0" bIns="0" anchor="ctr" anchorCtr="0">
            <a:noAutofit/>
          </a:bodyPr>
          <a:lstStyle>
            <a:lvl1pPr lvl="0" algn="ctr" rtl="0">
              <a:lnSpc>
                <a:spcPct val="115000"/>
              </a:lnSpc>
              <a:spcBef>
                <a:spcPts val="0"/>
              </a:spcBef>
              <a:spcAft>
                <a:spcPts val="0"/>
              </a:spcAft>
              <a:buSzPts val="3400"/>
              <a:buFont typeface="Della Respira"/>
              <a:buNone/>
              <a:defRPr sz="3400" b="1">
                <a:latin typeface="Della Respira"/>
                <a:ea typeface="Della Respira"/>
                <a:cs typeface="Della Respira"/>
                <a:sym typeface="Della Respira"/>
              </a:defRPr>
            </a:lvl1pPr>
            <a:lvl2pPr lvl="1" algn="ctr" rtl="0">
              <a:lnSpc>
                <a:spcPct val="115000"/>
              </a:lnSpc>
              <a:spcBef>
                <a:spcPts val="0"/>
              </a:spcBef>
              <a:spcAft>
                <a:spcPts val="0"/>
              </a:spcAft>
              <a:buSzPts val="3400"/>
              <a:buFont typeface="Della Respira"/>
              <a:buNone/>
              <a:defRPr sz="3400" b="1">
                <a:latin typeface="Della Respira"/>
                <a:ea typeface="Della Respira"/>
                <a:cs typeface="Della Respira"/>
                <a:sym typeface="Della Respira"/>
              </a:defRPr>
            </a:lvl2pPr>
            <a:lvl3pPr lvl="2" algn="ctr" rtl="0">
              <a:lnSpc>
                <a:spcPct val="115000"/>
              </a:lnSpc>
              <a:spcBef>
                <a:spcPts val="0"/>
              </a:spcBef>
              <a:spcAft>
                <a:spcPts val="0"/>
              </a:spcAft>
              <a:buSzPts val="3400"/>
              <a:buFont typeface="Della Respira"/>
              <a:buNone/>
              <a:defRPr sz="3400" b="1">
                <a:latin typeface="Della Respira"/>
                <a:ea typeface="Della Respira"/>
                <a:cs typeface="Della Respira"/>
                <a:sym typeface="Della Respira"/>
              </a:defRPr>
            </a:lvl3pPr>
            <a:lvl4pPr lvl="3" algn="ctr" rtl="0">
              <a:lnSpc>
                <a:spcPct val="115000"/>
              </a:lnSpc>
              <a:spcBef>
                <a:spcPts val="0"/>
              </a:spcBef>
              <a:spcAft>
                <a:spcPts val="0"/>
              </a:spcAft>
              <a:buSzPts val="3400"/>
              <a:buFont typeface="Della Respira"/>
              <a:buNone/>
              <a:defRPr sz="3400" b="1">
                <a:latin typeface="Della Respira"/>
                <a:ea typeface="Della Respira"/>
                <a:cs typeface="Della Respira"/>
                <a:sym typeface="Della Respira"/>
              </a:defRPr>
            </a:lvl4pPr>
            <a:lvl5pPr lvl="4" algn="ctr" rtl="0">
              <a:lnSpc>
                <a:spcPct val="115000"/>
              </a:lnSpc>
              <a:spcBef>
                <a:spcPts val="0"/>
              </a:spcBef>
              <a:spcAft>
                <a:spcPts val="0"/>
              </a:spcAft>
              <a:buSzPts val="3400"/>
              <a:buFont typeface="Della Respira"/>
              <a:buNone/>
              <a:defRPr sz="3400" b="1">
                <a:latin typeface="Della Respira"/>
                <a:ea typeface="Della Respira"/>
                <a:cs typeface="Della Respira"/>
                <a:sym typeface="Della Respira"/>
              </a:defRPr>
            </a:lvl5pPr>
            <a:lvl6pPr lvl="5" algn="ctr" rtl="0">
              <a:lnSpc>
                <a:spcPct val="115000"/>
              </a:lnSpc>
              <a:spcBef>
                <a:spcPts val="0"/>
              </a:spcBef>
              <a:spcAft>
                <a:spcPts val="0"/>
              </a:spcAft>
              <a:buSzPts val="3400"/>
              <a:buFont typeface="Della Respira"/>
              <a:buNone/>
              <a:defRPr sz="3400" b="1">
                <a:latin typeface="Della Respira"/>
                <a:ea typeface="Della Respira"/>
                <a:cs typeface="Della Respira"/>
                <a:sym typeface="Della Respira"/>
              </a:defRPr>
            </a:lvl6pPr>
            <a:lvl7pPr lvl="6" algn="ctr" rtl="0">
              <a:lnSpc>
                <a:spcPct val="115000"/>
              </a:lnSpc>
              <a:spcBef>
                <a:spcPts val="0"/>
              </a:spcBef>
              <a:spcAft>
                <a:spcPts val="0"/>
              </a:spcAft>
              <a:buSzPts val="3400"/>
              <a:buFont typeface="Della Respira"/>
              <a:buNone/>
              <a:defRPr sz="3400" b="1">
                <a:latin typeface="Della Respira"/>
                <a:ea typeface="Della Respira"/>
                <a:cs typeface="Della Respira"/>
                <a:sym typeface="Della Respira"/>
              </a:defRPr>
            </a:lvl7pPr>
            <a:lvl8pPr lvl="7" algn="ctr" rtl="0">
              <a:lnSpc>
                <a:spcPct val="115000"/>
              </a:lnSpc>
              <a:spcBef>
                <a:spcPts val="0"/>
              </a:spcBef>
              <a:spcAft>
                <a:spcPts val="0"/>
              </a:spcAft>
              <a:buSzPts val="3400"/>
              <a:buFont typeface="Della Respira"/>
              <a:buNone/>
              <a:defRPr sz="3400" b="1">
                <a:latin typeface="Della Respira"/>
                <a:ea typeface="Della Respira"/>
                <a:cs typeface="Della Respira"/>
                <a:sym typeface="Della Respira"/>
              </a:defRPr>
            </a:lvl8pPr>
            <a:lvl9pPr lvl="8" algn="ctr" rtl="0">
              <a:lnSpc>
                <a:spcPct val="115000"/>
              </a:lnSpc>
              <a:spcBef>
                <a:spcPts val="0"/>
              </a:spcBef>
              <a:spcAft>
                <a:spcPts val="0"/>
              </a:spcAft>
              <a:buSzPts val="3400"/>
              <a:buFont typeface="Della Respira"/>
              <a:buNone/>
              <a:defRPr sz="3400" b="1">
                <a:latin typeface="Della Respira"/>
                <a:ea typeface="Della Respira"/>
                <a:cs typeface="Della Respira"/>
                <a:sym typeface="Della Respira"/>
              </a:defRPr>
            </a:lvl9pPr>
          </a:lstStyle>
          <a:p>
            <a:endParaRPr/>
          </a:p>
        </p:txBody>
      </p:sp>
      <p:sp>
        <p:nvSpPr>
          <p:cNvPr id="204" name="Google Shape;204;p12">
            <a:hlinkClick r:id="rId2" action="ppaction://hlinksldjump"/>
          </p:cNvPr>
          <p:cNvSpPr/>
          <p:nvPr/>
        </p:nvSpPr>
        <p:spPr>
          <a:xfrm>
            <a:off x="0" y="0"/>
            <a:ext cx="9144000" cy="5143500"/>
          </a:xfrm>
          <a:prstGeom prst="frame">
            <a:avLst>
              <a:gd name="adj1" fmla="val 19553"/>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12"/>
          <p:cNvSpPr txBox="1">
            <a:spLocks noGrp="1"/>
          </p:cNvSpPr>
          <p:nvPr>
            <p:ph type="subTitle" idx="1"/>
          </p:nvPr>
        </p:nvSpPr>
        <p:spPr>
          <a:xfrm>
            <a:off x="1038650" y="640325"/>
            <a:ext cx="7079700" cy="444300"/>
          </a:xfrm>
          <a:prstGeom prst="rect">
            <a:avLst/>
          </a:prstGeom>
        </p:spPr>
        <p:txBody>
          <a:bodyPr spcFirstLastPara="1" wrap="square" lIns="0" tIns="0" rIns="0" bIns="0" anchor="t" anchorCtr="0">
            <a:noAutofit/>
          </a:bodyPr>
          <a:lstStyle>
            <a:lvl1pPr lvl="0" algn="ctr">
              <a:spcBef>
                <a:spcPts val="600"/>
              </a:spcBef>
              <a:spcAft>
                <a:spcPts val="0"/>
              </a:spcAft>
              <a:buNone/>
              <a:defRPr sz="2000" b="0">
                <a:latin typeface="Bebas Neue"/>
                <a:ea typeface="Bebas Neue"/>
                <a:cs typeface="Bebas Neue"/>
                <a:sym typeface="Bebas Neue"/>
              </a:defRPr>
            </a:lvl1pPr>
            <a:lvl2pPr lvl="1">
              <a:spcBef>
                <a:spcPts val="600"/>
              </a:spcBef>
              <a:spcAft>
                <a:spcPts val="0"/>
              </a:spcAft>
              <a:buNone/>
              <a:defRPr sz="2000"/>
            </a:lvl2pPr>
            <a:lvl3pPr lvl="2">
              <a:spcBef>
                <a:spcPts val="600"/>
              </a:spcBef>
              <a:spcAft>
                <a:spcPts val="0"/>
              </a:spcAft>
              <a:buNone/>
              <a:defRPr sz="2000"/>
            </a:lvl3pPr>
            <a:lvl4pPr lvl="3">
              <a:spcBef>
                <a:spcPts val="600"/>
              </a:spcBef>
              <a:spcAft>
                <a:spcPts val="0"/>
              </a:spcAft>
              <a:buNone/>
              <a:defRPr sz="2000"/>
            </a:lvl4pPr>
            <a:lvl5pPr lvl="4">
              <a:spcBef>
                <a:spcPts val="600"/>
              </a:spcBef>
              <a:spcAft>
                <a:spcPts val="0"/>
              </a:spcAft>
              <a:buNone/>
              <a:defRPr sz="2000"/>
            </a:lvl5pPr>
            <a:lvl6pPr lvl="5">
              <a:spcBef>
                <a:spcPts val="600"/>
              </a:spcBef>
              <a:spcAft>
                <a:spcPts val="0"/>
              </a:spcAft>
              <a:buNone/>
              <a:defRPr sz="2000"/>
            </a:lvl6pPr>
            <a:lvl7pPr lvl="6">
              <a:spcBef>
                <a:spcPts val="600"/>
              </a:spcBef>
              <a:spcAft>
                <a:spcPts val="0"/>
              </a:spcAft>
              <a:buNone/>
              <a:defRPr sz="2000"/>
            </a:lvl7pPr>
            <a:lvl8pPr lvl="7">
              <a:spcBef>
                <a:spcPts val="600"/>
              </a:spcBef>
              <a:spcAft>
                <a:spcPts val="0"/>
              </a:spcAft>
              <a:buNone/>
              <a:defRPr sz="2000"/>
            </a:lvl8pPr>
            <a:lvl9pPr lvl="8">
              <a:spcBef>
                <a:spcPts val="600"/>
              </a:spcBef>
              <a:spcAft>
                <a:spcPts val="0"/>
              </a:spcAft>
              <a:buNone/>
              <a:defRPr sz="2000"/>
            </a:lvl9pPr>
          </a:lstStyle>
          <a:p>
            <a:endParaRPr/>
          </a:p>
        </p:txBody>
      </p:sp>
      <p:sp>
        <p:nvSpPr>
          <p:cNvPr id="206" name="Google Shape;206;p12"/>
          <p:cNvSpPr txBox="1"/>
          <p:nvPr/>
        </p:nvSpPr>
        <p:spPr>
          <a:xfrm>
            <a:off x="3394800" y="4328600"/>
            <a:ext cx="2354400" cy="144600"/>
          </a:xfrm>
          <a:prstGeom prst="rect">
            <a:avLst/>
          </a:prstGeom>
          <a:noFill/>
          <a:ln>
            <a:noFill/>
          </a:ln>
        </p:spPr>
        <p:txBody>
          <a:bodyPr spcFirstLastPara="1" wrap="square" lIns="0" tIns="0" rIns="0" bIns="0" anchor="t" anchorCtr="0">
            <a:noAutofit/>
          </a:bodyPr>
          <a:lstStyle/>
          <a:p>
            <a:pPr marL="0" lvl="0" indent="0" algn="ctr" rtl="0">
              <a:spcBef>
                <a:spcPts val="0"/>
              </a:spcBef>
              <a:spcAft>
                <a:spcPts val="0"/>
              </a:spcAft>
              <a:buNone/>
            </a:pPr>
            <a:r>
              <a:rPr lang="en" sz="1000">
                <a:solidFill>
                  <a:srgbClr val="6D9EEB"/>
                </a:solidFill>
                <a:latin typeface="Della Respira"/>
                <a:ea typeface="Della Respira"/>
                <a:cs typeface="Della Respira"/>
                <a:sym typeface="Della Respira"/>
                <a:hlinkClick r:id="rId2" action="ppaction://hlinksldjump"/>
              </a:rPr>
              <a:t>⬅ BACK TO PANEL</a:t>
            </a:r>
            <a:endParaRPr sz="1000">
              <a:solidFill>
                <a:srgbClr val="6D9EEB"/>
              </a:solidFill>
              <a:latin typeface="Della Respira"/>
              <a:ea typeface="Della Respira"/>
              <a:cs typeface="Della Respira"/>
              <a:sym typeface="Della Respira"/>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207"/>
        <p:cNvGrpSpPr/>
        <p:nvPr/>
      </p:nvGrpSpPr>
      <p:grpSpPr>
        <a:xfrm>
          <a:off x="0" y="0"/>
          <a:ext cx="0" cy="0"/>
          <a:chOff x="0" y="0"/>
          <a:chExt cx="0" cy="0"/>
        </a:xfrm>
      </p:grpSpPr>
      <p:grpSp>
        <p:nvGrpSpPr>
          <p:cNvPr id="208" name="Google Shape;208;p13"/>
          <p:cNvGrpSpPr/>
          <p:nvPr/>
        </p:nvGrpSpPr>
        <p:grpSpPr>
          <a:xfrm>
            <a:off x="695700" y="695700"/>
            <a:ext cx="7752600" cy="3752100"/>
            <a:chOff x="695700" y="695700"/>
            <a:chExt cx="7752600" cy="3752100"/>
          </a:xfrm>
        </p:grpSpPr>
        <p:sp>
          <p:nvSpPr>
            <p:cNvPr id="209" name="Google Shape;209;p13"/>
            <p:cNvSpPr/>
            <p:nvPr/>
          </p:nvSpPr>
          <p:spPr>
            <a:xfrm>
              <a:off x="695700" y="695700"/>
              <a:ext cx="7752600" cy="3752100"/>
            </a:xfrm>
            <a:prstGeom prst="rect">
              <a:avLst/>
            </a:prstGeom>
            <a:gradFill>
              <a:gsLst>
                <a:gs pos="0">
                  <a:schemeClr val="accent2"/>
                </a:gs>
                <a:gs pos="100000">
                  <a:schemeClr val="accent1"/>
                </a:gs>
              </a:gsLst>
              <a:lin ang="5400012" scaled="0"/>
            </a:gradFill>
            <a:ln>
              <a:noFill/>
            </a:ln>
            <a:effectLst>
              <a:outerShdw blurRad="300038"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13"/>
            <p:cNvSpPr/>
            <p:nvPr/>
          </p:nvSpPr>
          <p:spPr>
            <a:xfrm>
              <a:off x="695700" y="695700"/>
              <a:ext cx="7752600" cy="3752100"/>
            </a:xfrm>
            <a:prstGeom prst="frame">
              <a:avLst>
                <a:gd name="adj1" fmla="val 204"/>
              </a:avLst>
            </a:prstGeom>
            <a:gradFill>
              <a:gsLst>
                <a:gs pos="0">
                  <a:schemeClr val="accent3"/>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1" name="Google Shape;211;p13"/>
          <p:cNvSpPr txBox="1">
            <a:spLocks noGrp="1"/>
          </p:cNvSpPr>
          <p:nvPr>
            <p:ph type="body" idx="1"/>
          </p:nvPr>
        </p:nvSpPr>
        <p:spPr>
          <a:xfrm>
            <a:off x="812975" y="4025300"/>
            <a:ext cx="7518000" cy="393600"/>
          </a:xfrm>
          <a:prstGeom prst="rect">
            <a:avLst/>
          </a:prstGeom>
        </p:spPr>
        <p:txBody>
          <a:bodyPr spcFirstLastPara="1" wrap="square" lIns="0" tIns="0" rIns="0" bIns="0" anchor="t" anchorCtr="0">
            <a:noAutofit/>
          </a:bodyPr>
          <a:lstStyle>
            <a:lvl1pPr marL="457200" lvl="0" indent="-228600" algn="ctr" rtl="0">
              <a:spcBef>
                <a:spcPts val="360"/>
              </a:spcBef>
              <a:spcAft>
                <a:spcPts val="0"/>
              </a:spcAft>
              <a:buSzPts val="1800"/>
              <a:buNone/>
              <a:defRPr sz="1800"/>
            </a:lvl1pPr>
          </a:lstStyle>
          <a:p>
            <a:endParaRPr/>
          </a:p>
        </p:txBody>
      </p:sp>
      <p:sp>
        <p:nvSpPr>
          <p:cNvPr id="212" name="Google Shape;212;p13"/>
          <p:cNvSpPr txBox="1">
            <a:spLocks noGrp="1"/>
          </p:cNvSpPr>
          <p:nvPr>
            <p:ph type="sldNum" idx="12"/>
          </p:nvPr>
        </p:nvSpPr>
        <p:spPr>
          <a:xfrm>
            <a:off x="4297650" y="4749851"/>
            <a:ext cx="548700" cy="393600"/>
          </a:xfrm>
          <a:prstGeom prst="rect">
            <a:avLst/>
          </a:prstGeom>
        </p:spPr>
        <p:txBody>
          <a:bodyPr spcFirstLastPara="1" wrap="square" lIns="0" tIns="0" rIns="0" bIns="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13"/>
        <p:cNvGrpSpPr/>
        <p:nvPr/>
      </p:nvGrpSpPr>
      <p:grpSpPr>
        <a:xfrm>
          <a:off x="0" y="0"/>
          <a:ext cx="0" cy="0"/>
          <a:chOff x="0" y="0"/>
          <a:chExt cx="0" cy="0"/>
        </a:xfrm>
      </p:grpSpPr>
      <p:sp>
        <p:nvSpPr>
          <p:cNvPr id="214" name="Google Shape;214;p14"/>
          <p:cNvSpPr txBox="1">
            <a:spLocks noGrp="1"/>
          </p:cNvSpPr>
          <p:nvPr>
            <p:ph type="sldNum" idx="12"/>
          </p:nvPr>
        </p:nvSpPr>
        <p:spPr>
          <a:xfrm>
            <a:off x="4297650" y="4749851"/>
            <a:ext cx="548700" cy="393600"/>
          </a:xfrm>
          <a:prstGeom prst="rect">
            <a:avLst/>
          </a:prstGeom>
        </p:spPr>
        <p:txBody>
          <a:bodyPr spcFirstLastPara="1" wrap="square" lIns="0" tIns="0" rIns="0" bIns="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ubtitle">
  <p:cSld name="TITLE_1">
    <p:spTree>
      <p:nvGrpSpPr>
        <p:cNvPr id="1" name="Shape 101"/>
        <p:cNvGrpSpPr/>
        <p:nvPr/>
      </p:nvGrpSpPr>
      <p:grpSpPr>
        <a:xfrm>
          <a:off x="0" y="0"/>
          <a:ext cx="0" cy="0"/>
          <a:chOff x="0" y="0"/>
          <a:chExt cx="0" cy="0"/>
        </a:xfrm>
      </p:grpSpPr>
      <p:sp>
        <p:nvSpPr>
          <p:cNvPr id="102" name="Google Shape;102;p3"/>
          <p:cNvSpPr txBox="1">
            <a:spLocks noGrp="1"/>
          </p:cNvSpPr>
          <p:nvPr>
            <p:ph type="ctrTitle"/>
          </p:nvPr>
        </p:nvSpPr>
        <p:spPr>
          <a:xfrm>
            <a:off x="685800" y="2675275"/>
            <a:ext cx="7772400" cy="605700"/>
          </a:xfrm>
          <a:prstGeom prst="rect">
            <a:avLst/>
          </a:prstGeom>
          <a:effectLst>
            <a:reflection stA="35000" endPos="47000" fadeDir="5400012" sy="-100000" algn="bl" rotWithShape="0"/>
          </a:effectLst>
        </p:spPr>
        <p:txBody>
          <a:bodyPr spcFirstLastPara="1" wrap="square" lIns="0" tIns="0" rIns="0" bIns="0" anchor="t" anchorCtr="0">
            <a:noAutofit/>
          </a:bodyPr>
          <a:lstStyle>
            <a:lvl1pPr lvl="0" algn="ctr" rtl="0">
              <a:spcBef>
                <a:spcPts val="0"/>
              </a:spcBef>
              <a:spcAft>
                <a:spcPts val="0"/>
              </a:spcAft>
              <a:buSzPts val="5500"/>
              <a:buNone/>
              <a:defRPr sz="5500"/>
            </a:lvl1pPr>
            <a:lvl2pPr lvl="1" algn="ctr" rtl="0">
              <a:spcBef>
                <a:spcPts val="0"/>
              </a:spcBef>
              <a:spcAft>
                <a:spcPts val="0"/>
              </a:spcAft>
              <a:buSzPts val="5500"/>
              <a:buNone/>
              <a:defRPr sz="5500"/>
            </a:lvl2pPr>
            <a:lvl3pPr lvl="2" algn="ctr" rtl="0">
              <a:spcBef>
                <a:spcPts val="0"/>
              </a:spcBef>
              <a:spcAft>
                <a:spcPts val="0"/>
              </a:spcAft>
              <a:buSzPts val="5500"/>
              <a:buNone/>
              <a:defRPr sz="5500"/>
            </a:lvl3pPr>
            <a:lvl4pPr lvl="3" algn="ctr" rtl="0">
              <a:spcBef>
                <a:spcPts val="0"/>
              </a:spcBef>
              <a:spcAft>
                <a:spcPts val="0"/>
              </a:spcAft>
              <a:buSzPts val="5500"/>
              <a:buNone/>
              <a:defRPr sz="5500"/>
            </a:lvl4pPr>
            <a:lvl5pPr lvl="4" algn="ctr" rtl="0">
              <a:spcBef>
                <a:spcPts val="0"/>
              </a:spcBef>
              <a:spcAft>
                <a:spcPts val="0"/>
              </a:spcAft>
              <a:buSzPts val="5500"/>
              <a:buNone/>
              <a:defRPr sz="5500"/>
            </a:lvl5pPr>
            <a:lvl6pPr lvl="5" algn="ctr" rtl="0">
              <a:spcBef>
                <a:spcPts val="0"/>
              </a:spcBef>
              <a:spcAft>
                <a:spcPts val="0"/>
              </a:spcAft>
              <a:buSzPts val="5500"/>
              <a:buNone/>
              <a:defRPr sz="5500"/>
            </a:lvl6pPr>
            <a:lvl7pPr lvl="6" algn="ctr" rtl="0">
              <a:spcBef>
                <a:spcPts val="0"/>
              </a:spcBef>
              <a:spcAft>
                <a:spcPts val="0"/>
              </a:spcAft>
              <a:buSzPts val="5500"/>
              <a:buNone/>
              <a:defRPr sz="5500"/>
            </a:lvl7pPr>
            <a:lvl8pPr lvl="7" algn="ctr" rtl="0">
              <a:spcBef>
                <a:spcPts val="0"/>
              </a:spcBef>
              <a:spcAft>
                <a:spcPts val="0"/>
              </a:spcAft>
              <a:buSzPts val="5500"/>
              <a:buNone/>
              <a:defRPr sz="5500"/>
            </a:lvl8pPr>
            <a:lvl9pPr lvl="8" algn="ctr" rtl="0">
              <a:spcBef>
                <a:spcPts val="0"/>
              </a:spcBef>
              <a:spcAft>
                <a:spcPts val="0"/>
              </a:spcAft>
              <a:buSzPts val="5500"/>
              <a:buNone/>
              <a:defRPr sz="5500"/>
            </a:lvl9pPr>
          </a:lstStyle>
          <a:p>
            <a:endParaRPr/>
          </a:p>
        </p:txBody>
      </p:sp>
      <p:sp>
        <p:nvSpPr>
          <p:cNvPr id="103" name="Google Shape;103;p3"/>
          <p:cNvSpPr txBox="1">
            <a:spLocks noGrp="1"/>
          </p:cNvSpPr>
          <p:nvPr>
            <p:ph type="subTitle" idx="1"/>
          </p:nvPr>
        </p:nvSpPr>
        <p:spPr>
          <a:xfrm>
            <a:off x="685800" y="3381833"/>
            <a:ext cx="7772400" cy="403500"/>
          </a:xfrm>
          <a:prstGeom prst="rect">
            <a:avLst/>
          </a:prstGeom>
        </p:spPr>
        <p:txBody>
          <a:bodyPr spcFirstLastPara="1" wrap="square" lIns="0" tIns="0" rIns="0" bIns="0" anchor="t" anchorCtr="0">
            <a:noAutofit/>
          </a:bodyPr>
          <a:lstStyle>
            <a:lvl1pPr lvl="0" algn="ctr" rtl="0">
              <a:spcBef>
                <a:spcPts val="0"/>
              </a:spcBef>
              <a:spcAft>
                <a:spcPts val="0"/>
              </a:spcAft>
              <a:buClr>
                <a:schemeClr val="accent6"/>
              </a:buClr>
              <a:buSzPts val="2400"/>
              <a:buNone/>
              <a:defRPr>
                <a:solidFill>
                  <a:schemeClr val="accent6"/>
                </a:solidFill>
              </a:defRPr>
            </a:lvl1pPr>
            <a:lvl2pPr lvl="1" algn="ctr" rtl="0">
              <a:spcBef>
                <a:spcPts val="0"/>
              </a:spcBef>
              <a:spcAft>
                <a:spcPts val="0"/>
              </a:spcAft>
              <a:buClr>
                <a:schemeClr val="accent6"/>
              </a:buClr>
              <a:buSzPts val="3000"/>
              <a:buNone/>
              <a:defRPr sz="3000">
                <a:solidFill>
                  <a:schemeClr val="accent6"/>
                </a:solidFill>
              </a:defRPr>
            </a:lvl2pPr>
            <a:lvl3pPr lvl="2" algn="ctr" rtl="0">
              <a:spcBef>
                <a:spcPts val="0"/>
              </a:spcBef>
              <a:spcAft>
                <a:spcPts val="0"/>
              </a:spcAft>
              <a:buClr>
                <a:schemeClr val="accent6"/>
              </a:buClr>
              <a:buSzPts val="3000"/>
              <a:buNone/>
              <a:defRPr sz="3000">
                <a:solidFill>
                  <a:schemeClr val="accent6"/>
                </a:solidFill>
              </a:defRPr>
            </a:lvl3pPr>
            <a:lvl4pPr lvl="3" algn="ctr" rtl="0">
              <a:spcBef>
                <a:spcPts val="0"/>
              </a:spcBef>
              <a:spcAft>
                <a:spcPts val="0"/>
              </a:spcAft>
              <a:buClr>
                <a:schemeClr val="accent6"/>
              </a:buClr>
              <a:buSzPts val="3000"/>
              <a:buNone/>
              <a:defRPr sz="3000">
                <a:solidFill>
                  <a:schemeClr val="accent6"/>
                </a:solidFill>
              </a:defRPr>
            </a:lvl4pPr>
            <a:lvl5pPr lvl="4" algn="ctr" rtl="0">
              <a:spcBef>
                <a:spcPts val="0"/>
              </a:spcBef>
              <a:spcAft>
                <a:spcPts val="0"/>
              </a:spcAft>
              <a:buClr>
                <a:schemeClr val="accent6"/>
              </a:buClr>
              <a:buSzPts val="3000"/>
              <a:buNone/>
              <a:defRPr sz="3000">
                <a:solidFill>
                  <a:schemeClr val="accent6"/>
                </a:solidFill>
              </a:defRPr>
            </a:lvl5pPr>
            <a:lvl6pPr lvl="5" algn="ctr" rtl="0">
              <a:spcBef>
                <a:spcPts val="0"/>
              </a:spcBef>
              <a:spcAft>
                <a:spcPts val="0"/>
              </a:spcAft>
              <a:buClr>
                <a:schemeClr val="accent6"/>
              </a:buClr>
              <a:buSzPts val="3000"/>
              <a:buNone/>
              <a:defRPr sz="3000">
                <a:solidFill>
                  <a:schemeClr val="accent6"/>
                </a:solidFill>
              </a:defRPr>
            </a:lvl6pPr>
            <a:lvl7pPr lvl="6" algn="ctr" rtl="0">
              <a:spcBef>
                <a:spcPts val="0"/>
              </a:spcBef>
              <a:spcAft>
                <a:spcPts val="0"/>
              </a:spcAft>
              <a:buClr>
                <a:schemeClr val="accent6"/>
              </a:buClr>
              <a:buSzPts val="3000"/>
              <a:buNone/>
              <a:defRPr sz="3000">
                <a:solidFill>
                  <a:schemeClr val="accent6"/>
                </a:solidFill>
              </a:defRPr>
            </a:lvl7pPr>
            <a:lvl8pPr lvl="7" algn="ctr" rtl="0">
              <a:spcBef>
                <a:spcPts val="0"/>
              </a:spcBef>
              <a:spcAft>
                <a:spcPts val="0"/>
              </a:spcAft>
              <a:buClr>
                <a:schemeClr val="accent6"/>
              </a:buClr>
              <a:buSzPts val="3000"/>
              <a:buNone/>
              <a:defRPr sz="3000">
                <a:solidFill>
                  <a:schemeClr val="accent6"/>
                </a:solidFill>
              </a:defRPr>
            </a:lvl8pPr>
            <a:lvl9pPr lvl="8" algn="ctr" rtl="0">
              <a:spcBef>
                <a:spcPts val="0"/>
              </a:spcBef>
              <a:spcAft>
                <a:spcPts val="0"/>
              </a:spcAft>
              <a:buClr>
                <a:schemeClr val="accent6"/>
              </a:buClr>
              <a:buSzPts val="3000"/>
              <a:buNone/>
              <a:defRPr sz="3000">
                <a:solidFill>
                  <a:schemeClr val="accent6"/>
                </a:solidFill>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Quote">
  <p:cSld name="TITLE_1_1">
    <p:spTree>
      <p:nvGrpSpPr>
        <p:cNvPr id="1" name="Shape 104"/>
        <p:cNvGrpSpPr/>
        <p:nvPr/>
      </p:nvGrpSpPr>
      <p:grpSpPr>
        <a:xfrm>
          <a:off x="0" y="0"/>
          <a:ext cx="0" cy="0"/>
          <a:chOff x="0" y="0"/>
          <a:chExt cx="0" cy="0"/>
        </a:xfrm>
      </p:grpSpPr>
      <p:grpSp>
        <p:nvGrpSpPr>
          <p:cNvPr id="105" name="Google Shape;105;p4"/>
          <p:cNvGrpSpPr/>
          <p:nvPr/>
        </p:nvGrpSpPr>
        <p:grpSpPr>
          <a:xfrm>
            <a:off x="695700" y="695700"/>
            <a:ext cx="7752600" cy="3752100"/>
            <a:chOff x="695700" y="695700"/>
            <a:chExt cx="7752600" cy="3752100"/>
          </a:xfrm>
        </p:grpSpPr>
        <p:sp>
          <p:nvSpPr>
            <p:cNvPr id="106" name="Google Shape;106;p4"/>
            <p:cNvSpPr/>
            <p:nvPr/>
          </p:nvSpPr>
          <p:spPr>
            <a:xfrm>
              <a:off x="695700" y="695700"/>
              <a:ext cx="7752600" cy="3752100"/>
            </a:xfrm>
            <a:prstGeom prst="rect">
              <a:avLst/>
            </a:prstGeom>
            <a:gradFill>
              <a:gsLst>
                <a:gs pos="0">
                  <a:schemeClr val="accent2"/>
                </a:gs>
                <a:gs pos="100000">
                  <a:schemeClr val="accent1"/>
                </a:gs>
              </a:gsLst>
              <a:lin ang="5400012" scaled="0"/>
            </a:gradFill>
            <a:ln>
              <a:noFill/>
            </a:ln>
            <a:effectLst>
              <a:outerShdw blurRad="300038"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4"/>
            <p:cNvSpPr/>
            <p:nvPr/>
          </p:nvSpPr>
          <p:spPr>
            <a:xfrm>
              <a:off x="695700" y="695700"/>
              <a:ext cx="7752600" cy="3752100"/>
            </a:xfrm>
            <a:prstGeom prst="frame">
              <a:avLst>
                <a:gd name="adj1" fmla="val 204"/>
              </a:avLst>
            </a:prstGeom>
            <a:gradFill>
              <a:gsLst>
                <a:gs pos="0">
                  <a:schemeClr val="accent3"/>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8" name="Google Shape;108;p4"/>
          <p:cNvSpPr txBox="1">
            <a:spLocks noGrp="1"/>
          </p:cNvSpPr>
          <p:nvPr>
            <p:ph type="body" idx="1"/>
          </p:nvPr>
        </p:nvSpPr>
        <p:spPr>
          <a:xfrm>
            <a:off x="1387050" y="2161800"/>
            <a:ext cx="6369900" cy="819900"/>
          </a:xfrm>
          <a:prstGeom prst="rect">
            <a:avLst/>
          </a:prstGeom>
        </p:spPr>
        <p:txBody>
          <a:bodyPr spcFirstLastPara="1" wrap="square" lIns="0" tIns="0" rIns="0" bIns="0" anchor="ctr" anchorCtr="0">
            <a:noAutofit/>
          </a:bodyPr>
          <a:lstStyle>
            <a:lvl1pPr marL="457200" lvl="0" indent="-419100" algn="ctr" rtl="0">
              <a:spcBef>
                <a:spcPts val="600"/>
              </a:spcBef>
              <a:spcAft>
                <a:spcPts val="0"/>
              </a:spcAft>
              <a:buSzPts val="3000"/>
              <a:buChar char="➢"/>
              <a:defRPr sz="3000"/>
            </a:lvl1pPr>
            <a:lvl2pPr marL="914400" lvl="1" indent="-419100" algn="ctr" rtl="0">
              <a:spcBef>
                <a:spcPts val="0"/>
              </a:spcBef>
              <a:spcAft>
                <a:spcPts val="0"/>
              </a:spcAft>
              <a:buSzPts val="3000"/>
              <a:buChar char="○"/>
              <a:defRPr sz="3000"/>
            </a:lvl2pPr>
            <a:lvl3pPr marL="1371600" lvl="2" indent="-419100" algn="ctr" rtl="0">
              <a:spcBef>
                <a:spcPts val="0"/>
              </a:spcBef>
              <a:spcAft>
                <a:spcPts val="0"/>
              </a:spcAft>
              <a:buSzPts val="3000"/>
              <a:buChar char="■"/>
              <a:defRPr sz="3000"/>
            </a:lvl3pPr>
            <a:lvl4pPr marL="1828800" lvl="3" indent="-419100" algn="ctr" rtl="0">
              <a:spcBef>
                <a:spcPts val="0"/>
              </a:spcBef>
              <a:spcAft>
                <a:spcPts val="0"/>
              </a:spcAft>
              <a:buSzPts val="3000"/>
              <a:buChar char="●"/>
              <a:defRPr sz="3000"/>
            </a:lvl4pPr>
            <a:lvl5pPr marL="2286000" lvl="4" indent="-419100" algn="ctr" rtl="0">
              <a:spcBef>
                <a:spcPts val="0"/>
              </a:spcBef>
              <a:spcAft>
                <a:spcPts val="0"/>
              </a:spcAft>
              <a:buSzPts val="3000"/>
              <a:buChar char="○"/>
              <a:defRPr sz="3000"/>
            </a:lvl5pPr>
            <a:lvl6pPr marL="2743200" lvl="5" indent="-419100" algn="ctr" rtl="0">
              <a:spcBef>
                <a:spcPts val="0"/>
              </a:spcBef>
              <a:spcAft>
                <a:spcPts val="0"/>
              </a:spcAft>
              <a:buSzPts val="3000"/>
              <a:buChar char="■"/>
              <a:defRPr sz="3000"/>
            </a:lvl6pPr>
            <a:lvl7pPr marL="3200400" lvl="6" indent="-419100" algn="ctr" rtl="0">
              <a:spcBef>
                <a:spcPts val="0"/>
              </a:spcBef>
              <a:spcAft>
                <a:spcPts val="0"/>
              </a:spcAft>
              <a:buSzPts val="3000"/>
              <a:buChar char="●"/>
              <a:defRPr sz="3000"/>
            </a:lvl7pPr>
            <a:lvl8pPr marL="3657600" lvl="7" indent="-419100" algn="ctr" rtl="0">
              <a:spcBef>
                <a:spcPts val="0"/>
              </a:spcBef>
              <a:spcAft>
                <a:spcPts val="0"/>
              </a:spcAft>
              <a:buSzPts val="3000"/>
              <a:buChar char="○"/>
              <a:defRPr sz="3000"/>
            </a:lvl8pPr>
            <a:lvl9pPr marL="4114800" lvl="8" indent="-419100" algn="ctr" rtl="0">
              <a:spcBef>
                <a:spcPts val="0"/>
              </a:spcBef>
              <a:spcAft>
                <a:spcPts val="0"/>
              </a:spcAft>
              <a:buSzPts val="3000"/>
              <a:buChar char="■"/>
              <a:defRPr sz="3000"/>
            </a:lvl9pPr>
          </a:lstStyle>
          <a:p>
            <a:endParaRPr/>
          </a:p>
        </p:txBody>
      </p:sp>
      <p:sp>
        <p:nvSpPr>
          <p:cNvPr id="109" name="Google Shape;109;p4"/>
          <p:cNvSpPr txBox="1"/>
          <p:nvPr/>
        </p:nvSpPr>
        <p:spPr>
          <a:xfrm>
            <a:off x="3593400" y="781369"/>
            <a:ext cx="1957200" cy="653700"/>
          </a:xfrm>
          <a:prstGeom prst="rect">
            <a:avLst/>
          </a:prstGeom>
          <a:noFill/>
          <a:ln>
            <a:noFill/>
          </a:ln>
        </p:spPr>
        <p:txBody>
          <a:bodyPr spcFirstLastPara="1" wrap="square" lIns="0" tIns="0" rIns="0" bIns="0" anchor="t" anchorCtr="0">
            <a:noAutofit/>
          </a:bodyPr>
          <a:lstStyle/>
          <a:p>
            <a:pPr marL="0" lvl="0" indent="0" algn="ctr" rtl="0">
              <a:spcBef>
                <a:spcPts val="0"/>
              </a:spcBef>
              <a:spcAft>
                <a:spcPts val="0"/>
              </a:spcAft>
              <a:buNone/>
            </a:pPr>
            <a:r>
              <a:rPr lang="en" sz="9600">
                <a:solidFill>
                  <a:schemeClr val="accent6"/>
                </a:solidFill>
                <a:latin typeface="Della Respira"/>
                <a:ea typeface="Della Respira"/>
                <a:cs typeface="Della Respira"/>
                <a:sym typeface="Della Respira"/>
              </a:rPr>
              <a:t>“</a:t>
            </a:r>
            <a:endParaRPr sz="9600">
              <a:solidFill>
                <a:schemeClr val="accent6"/>
              </a:solidFill>
              <a:latin typeface="Della Respira"/>
              <a:ea typeface="Della Respira"/>
              <a:cs typeface="Della Respira"/>
              <a:sym typeface="Della Respira"/>
            </a:endParaRPr>
          </a:p>
        </p:txBody>
      </p:sp>
      <p:sp>
        <p:nvSpPr>
          <p:cNvPr id="110" name="Google Shape;110;p4"/>
          <p:cNvSpPr txBox="1">
            <a:spLocks noGrp="1"/>
          </p:cNvSpPr>
          <p:nvPr>
            <p:ph type="sldNum" idx="12"/>
          </p:nvPr>
        </p:nvSpPr>
        <p:spPr>
          <a:xfrm>
            <a:off x="4297650" y="4749851"/>
            <a:ext cx="548700" cy="393600"/>
          </a:xfrm>
          <a:prstGeom prst="rect">
            <a:avLst/>
          </a:prstGeom>
        </p:spPr>
        <p:txBody>
          <a:bodyPr spcFirstLastPara="1" wrap="square" lIns="0" tIns="0" rIns="0" bIns="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111"/>
        <p:cNvGrpSpPr/>
        <p:nvPr/>
      </p:nvGrpSpPr>
      <p:grpSpPr>
        <a:xfrm>
          <a:off x="0" y="0"/>
          <a:ext cx="0" cy="0"/>
          <a:chOff x="0" y="0"/>
          <a:chExt cx="0" cy="0"/>
        </a:xfrm>
      </p:grpSpPr>
      <p:grpSp>
        <p:nvGrpSpPr>
          <p:cNvPr id="112" name="Google Shape;112;p5"/>
          <p:cNvGrpSpPr/>
          <p:nvPr/>
        </p:nvGrpSpPr>
        <p:grpSpPr>
          <a:xfrm>
            <a:off x="695700" y="695700"/>
            <a:ext cx="7752600" cy="3752100"/>
            <a:chOff x="695700" y="695700"/>
            <a:chExt cx="7752600" cy="3752100"/>
          </a:xfrm>
        </p:grpSpPr>
        <p:sp>
          <p:nvSpPr>
            <p:cNvPr id="113" name="Google Shape;113;p5"/>
            <p:cNvSpPr/>
            <p:nvPr/>
          </p:nvSpPr>
          <p:spPr>
            <a:xfrm>
              <a:off x="695700" y="695700"/>
              <a:ext cx="7752600" cy="3752100"/>
            </a:xfrm>
            <a:prstGeom prst="rect">
              <a:avLst/>
            </a:prstGeom>
            <a:gradFill>
              <a:gsLst>
                <a:gs pos="0">
                  <a:schemeClr val="accent2"/>
                </a:gs>
                <a:gs pos="100000">
                  <a:schemeClr val="accent1"/>
                </a:gs>
              </a:gsLst>
              <a:lin ang="5400012" scaled="0"/>
            </a:gradFill>
            <a:ln>
              <a:noFill/>
            </a:ln>
            <a:effectLst>
              <a:outerShdw blurRad="300038"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5"/>
            <p:cNvSpPr/>
            <p:nvPr/>
          </p:nvSpPr>
          <p:spPr>
            <a:xfrm>
              <a:off x="695700" y="695700"/>
              <a:ext cx="7752600" cy="3752100"/>
            </a:xfrm>
            <a:prstGeom prst="frame">
              <a:avLst>
                <a:gd name="adj1" fmla="val 204"/>
              </a:avLst>
            </a:prstGeom>
            <a:gradFill>
              <a:gsLst>
                <a:gs pos="0">
                  <a:schemeClr val="accent3"/>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5" name="Google Shape;115;p5"/>
          <p:cNvSpPr txBox="1">
            <a:spLocks noGrp="1"/>
          </p:cNvSpPr>
          <p:nvPr>
            <p:ph type="title"/>
          </p:nvPr>
        </p:nvSpPr>
        <p:spPr>
          <a:xfrm>
            <a:off x="1022525" y="1008050"/>
            <a:ext cx="7098900" cy="357900"/>
          </a:xfrm>
          <a:prstGeom prst="rect">
            <a:avLst/>
          </a:prstGeom>
        </p:spPr>
        <p:txBody>
          <a:bodyPr spcFirstLastPara="1" wrap="square" lIns="0" tIns="0" rIns="0" bIns="0" anchor="b" anchorCtr="0">
            <a:noAutofit/>
          </a:bodyPr>
          <a:lstStyle>
            <a:lvl1pPr lvl="0"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
        <p:nvSpPr>
          <p:cNvPr id="116" name="Google Shape;116;p5"/>
          <p:cNvSpPr txBox="1">
            <a:spLocks noGrp="1"/>
          </p:cNvSpPr>
          <p:nvPr>
            <p:ph type="body" idx="1"/>
          </p:nvPr>
        </p:nvSpPr>
        <p:spPr>
          <a:xfrm>
            <a:off x="1022525" y="1475820"/>
            <a:ext cx="7098900" cy="2739900"/>
          </a:xfrm>
          <a:prstGeom prst="rect">
            <a:avLst/>
          </a:prstGeom>
        </p:spPr>
        <p:txBody>
          <a:bodyPr spcFirstLastPara="1" wrap="square" lIns="0" tIns="0" rIns="0" bIns="0" anchor="t" anchorCtr="0">
            <a:noAutofit/>
          </a:bodyPr>
          <a:lstStyle>
            <a:lvl1pPr marL="457200" lvl="0" indent="-381000" rtl="0">
              <a:spcBef>
                <a:spcPts val="600"/>
              </a:spcBef>
              <a:spcAft>
                <a:spcPts val="0"/>
              </a:spcAft>
              <a:buSzPts val="2400"/>
              <a:buChar char="➢"/>
              <a:defRPr/>
            </a:lvl1pPr>
            <a:lvl2pPr marL="914400" lvl="1" indent="-381000" rtl="0">
              <a:spcBef>
                <a:spcPts val="0"/>
              </a:spcBef>
              <a:spcAft>
                <a:spcPts val="0"/>
              </a:spcAft>
              <a:buSzPts val="2400"/>
              <a:buChar char="○"/>
              <a:defRPr/>
            </a:lvl2pPr>
            <a:lvl3pPr marL="1371600" lvl="2" indent="-381000" rtl="0">
              <a:spcBef>
                <a:spcPts val="0"/>
              </a:spcBef>
              <a:spcAft>
                <a:spcPts val="0"/>
              </a:spcAft>
              <a:buSzPts val="2400"/>
              <a:buChar char="■"/>
              <a:defRPr/>
            </a:lvl3pPr>
            <a:lvl4pPr marL="1828800" lvl="3" indent="-381000" rtl="0">
              <a:spcBef>
                <a:spcPts val="0"/>
              </a:spcBef>
              <a:spcAft>
                <a:spcPts val="0"/>
              </a:spcAft>
              <a:buSzPts val="2400"/>
              <a:buChar char="●"/>
              <a:defRPr/>
            </a:lvl4pPr>
            <a:lvl5pPr marL="2286000" lvl="4" indent="-381000" rtl="0">
              <a:spcBef>
                <a:spcPts val="0"/>
              </a:spcBef>
              <a:spcAft>
                <a:spcPts val="0"/>
              </a:spcAft>
              <a:buSzPts val="2400"/>
              <a:buChar char="○"/>
              <a:defRPr/>
            </a:lvl5pPr>
            <a:lvl6pPr marL="2743200" lvl="5" indent="-381000" rtl="0">
              <a:spcBef>
                <a:spcPts val="0"/>
              </a:spcBef>
              <a:spcAft>
                <a:spcPts val="0"/>
              </a:spcAft>
              <a:buSzPts val="2400"/>
              <a:buChar char="■"/>
              <a:defRPr/>
            </a:lvl6pPr>
            <a:lvl7pPr marL="3200400" lvl="6" indent="-381000" rtl="0">
              <a:spcBef>
                <a:spcPts val="0"/>
              </a:spcBef>
              <a:spcAft>
                <a:spcPts val="0"/>
              </a:spcAft>
              <a:buSzPts val="2400"/>
              <a:buChar char="●"/>
              <a:defRPr/>
            </a:lvl7pPr>
            <a:lvl8pPr marL="3657600" lvl="7" indent="-381000" rtl="0">
              <a:spcBef>
                <a:spcPts val="0"/>
              </a:spcBef>
              <a:spcAft>
                <a:spcPts val="0"/>
              </a:spcAft>
              <a:buSzPts val="2400"/>
              <a:buChar char="○"/>
              <a:defRPr/>
            </a:lvl8pPr>
            <a:lvl9pPr marL="4114800" lvl="8" indent="-381000" rtl="0">
              <a:spcBef>
                <a:spcPts val="0"/>
              </a:spcBef>
              <a:spcAft>
                <a:spcPts val="0"/>
              </a:spcAft>
              <a:buSzPts val="2400"/>
              <a:buChar char="■"/>
              <a:defRPr/>
            </a:lvl9pPr>
          </a:lstStyle>
          <a:p>
            <a:endParaRPr/>
          </a:p>
        </p:txBody>
      </p:sp>
      <p:sp>
        <p:nvSpPr>
          <p:cNvPr id="117" name="Google Shape;117;p5"/>
          <p:cNvSpPr txBox="1">
            <a:spLocks noGrp="1"/>
          </p:cNvSpPr>
          <p:nvPr>
            <p:ph type="sldNum" idx="12"/>
          </p:nvPr>
        </p:nvSpPr>
        <p:spPr>
          <a:xfrm>
            <a:off x="4297650" y="4749851"/>
            <a:ext cx="548700" cy="393600"/>
          </a:xfrm>
          <a:prstGeom prst="rect">
            <a:avLst/>
          </a:prstGeom>
        </p:spPr>
        <p:txBody>
          <a:bodyPr spcFirstLastPara="1" wrap="square" lIns="0" tIns="0" rIns="0" bIns="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 2 columns" type="twoColTx">
  <p:cSld name="TITLE_AND_TWO_COLUMNS">
    <p:spTree>
      <p:nvGrpSpPr>
        <p:cNvPr id="1" name="Shape 118"/>
        <p:cNvGrpSpPr/>
        <p:nvPr/>
      </p:nvGrpSpPr>
      <p:grpSpPr>
        <a:xfrm>
          <a:off x="0" y="0"/>
          <a:ext cx="0" cy="0"/>
          <a:chOff x="0" y="0"/>
          <a:chExt cx="0" cy="0"/>
        </a:xfrm>
      </p:grpSpPr>
      <p:grpSp>
        <p:nvGrpSpPr>
          <p:cNvPr id="119" name="Google Shape;119;p6"/>
          <p:cNvGrpSpPr/>
          <p:nvPr/>
        </p:nvGrpSpPr>
        <p:grpSpPr>
          <a:xfrm>
            <a:off x="695700" y="695700"/>
            <a:ext cx="7752600" cy="3752100"/>
            <a:chOff x="695700" y="695700"/>
            <a:chExt cx="7752600" cy="3752100"/>
          </a:xfrm>
        </p:grpSpPr>
        <p:sp>
          <p:nvSpPr>
            <p:cNvPr id="120" name="Google Shape;120;p6"/>
            <p:cNvSpPr/>
            <p:nvPr/>
          </p:nvSpPr>
          <p:spPr>
            <a:xfrm>
              <a:off x="695700" y="695700"/>
              <a:ext cx="7752600" cy="3752100"/>
            </a:xfrm>
            <a:prstGeom prst="rect">
              <a:avLst/>
            </a:prstGeom>
            <a:gradFill>
              <a:gsLst>
                <a:gs pos="0">
                  <a:schemeClr val="accent2"/>
                </a:gs>
                <a:gs pos="100000">
                  <a:schemeClr val="accent1"/>
                </a:gs>
              </a:gsLst>
              <a:lin ang="5400012" scaled="0"/>
            </a:gradFill>
            <a:ln>
              <a:noFill/>
            </a:ln>
            <a:effectLst>
              <a:outerShdw blurRad="300038"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6"/>
            <p:cNvSpPr/>
            <p:nvPr/>
          </p:nvSpPr>
          <p:spPr>
            <a:xfrm>
              <a:off x="695700" y="695700"/>
              <a:ext cx="7752600" cy="3752100"/>
            </a:xfrm>
            <a:prstGeom prst="frame">
              <a:avLst>
                <a:gd name="adj1" fmla="val 204"/>
              </a:avLst>
            </a:prstGeom>
            <a:gradFill>
              <a:gsLst>
                <a:gs pos="0">
                  <a:schemeClr val="accent3"/>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2" name="Google Shape;122;p6"/>
          <p:cNvSpPr txBox="1">
            <a:spLocks noGrp="1"/>
          </p:cNvSpPr>
          <p:nvPr>
            <p:ph type="title"/>
          </p:nvPr>
        </p:nvSpPr>
        <p:spPr>
          <a:xfrm>
            <a:off x="1022525" y="1008050"/>
            <a:ext cx="7098900" cy="357900"/>
          </a:xfrm>
          <a:prstGeom prst="rect">
            <a:avLst/>
          </a:prstGeom>
        </p:spPr>
        <p:txBody>
          <a:bodyPr spcFirstLastPara="1" wrap="square" lIns="0" tIns="0" rIns="0" bIns="0" anchor="b" anchorCtr="0">
            <a:noAutofit/>
          </a:bodyPr>
          <a:lstStyle>
            <a:lvl1pPr lvl="0"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
        <p:nvSpPr>
          <p:cNvPr id="123" name="Google Shape;123;p6"/>
          <p:cNvSpPr txBox="1">
            <a:spLocks noGrp="1"/>
          </p:cNvSpPr>
          <p:nvPr>
            <p:ph type="body" idx="1"/>
          </p:nvPr>
        </p:nvSpPr>
        <p:spPr>
          <a:xfrm>
            <a:off x="1022537" y="1475825"/>
            <a:ext cx="3316800" cy="2689800"/>
          </a:xfrm>
          <a:prstGeom prst="rect">
            <a:avLst/>
          </a:prstGeom>
        </p:spPr>
        <p:txBody>
          <a:bodyPr spcFirstLastPara="1" wrap="square" lIns="0" tIns="0" rIns="0" bIns="0" anchor="t" anchorCtr="0">
            <a:noAutofit/>
          </a:bodyPr>
          <a:lstStyle>
            <a:lvl1pPr marL="457200" lvl="0" indent="-355600" rtl="0">
              <a:spcBef>
                <a:spcPts val="600"/>
              </a:spcBef>
              <a:spcAft>
                <a:spcPts val="0"/>
              </a:spcAft>
              <a:buSzPts val="2000"/>
              <a:buChar char="➢"/>
              <a:defRPr sz="2000"/>
            </a:lvl1pPr>
            <a:lvl2pPr marL="914400" lvl="1" indent="-355600" rtl="0">
              <a:spcBef>
                <a:spcPts val="0"/>
              </a:spcBef>
              <a:spcAft>
                <a:spcPts val="0"/>
              </a:spcAft>
              <a:buSzPts val="2000"/>
              <a:buChar char="○"/>
              <a:defRPr sz="2000"/>
            </a:lvl2pPr>
            <a:lvl3pPr marL="1371600" lvl="2" indent="-355600" rtl="0">
              <a:spcBef>
                <a:spcPts val="0"/>
              </a:spcBef>
              <a:spcAft>
                <a:spcPts val="0"/>
              </a:spcAft>
              <a:buSzPts val="2000"/>
              <a:buChar char="■"/>
              <a:defRPr sz="2000"/>
            </a:lvl3pPr>
            <a:lvl4pPr marL="1828800" lvl="3" indent="-355600" rtl="0">
              <a:spcBef>
                <a:spcPts val="0"/>
              </a:spcBef>
              <a:spcAft>
                <a:spcPts val="0"/>
              </a:spcAft>
              <a:buSzPts val="2000"/>
              <a:buChar char="●"/>
              <a:defRPr sz="2000"/>
            </a:lvl4pPr>
            <a:lvl5pPr marL="2286000" lvl="4" indent="-355600" rtl="0">
              <a:spcBef>
                <a:spcPts val="0"/>
              </a:spcBef>
              <a:spcAft>
                <a:spcPts val="0"/>
              </a:spcAft>
              <a:buSzPts val="2000"/>
              <a:buChar char="○"/>
              <a:defRPr sz="2000"/>
            </a:lvl5pPr>
            <a:lvl6pPr marL="2743200" lvl="5" indent="-355600" rtl="0">
              <a:spcBef>
                <a:spcPts val="0"/>
              </a:spcBef>
              <a:spcAft>
                <a:spcPts val="0"/>
              </a:spcAft>
              <a:buSzPts val="2000"/>
              <a:buChar char="■"/>
              <a:defRPr sz="2000"/>
            </a:lvl6pPr>
            <a:lvl7pPr marL="3200400" lvl="6" indent="-355600" rtl="0">
              <a:spcBef>
                <a:spcPts val="0"/>
              </a:spcBef>
              <a:spcAft>
                <a:spcPts val="0"/>
              </a:spcAft>
              <a:buSzPts val="2000"/>
              <a:buChar char="●"/>
              <a:defRPr sz="2000"/>
            </a:lvl7pPr>
            <a:lvl8pPr marL="3657600" lvl="7" indent="-355600" rtl="0">
              <a:spcBef>
                <a:spcPts val="0"/>
              </a:spcBef>
              <a:spcAft>
                <a:spcPts val="0"/>
              </a:spcAft>
              <a:buSzPts val="2000"/>
              <a:buChar char="○"/>
              <a:defRPr sz="2000"/>
            </a:lvl8pPr>
            <a:lvl9pPr marL="4114800" lvl="8" indent="-355600" rtl="0">
              <a:spcBef>
                <a:spcPts val="0"/>
              </a:spcBef>
              <a:spcAft>
                <a:spcPts val="0"/>
              </a:spcAft>
              <a:buSzPts val="2000"/>
              <a:buChar char="■"/>
              <a:defRPr sz="2000"/>
            </a:lvl9pPr>
          </a:lstStyle>
          <a:p>
            <a:endParaRPr/>
          </a:p>
        </p:txBody>
      </p:sp>
      <p:sp>
        <p:nvSpPr>
          <p:cNvPr id="124" name="Google Shape;124;p6"/>
          <p:cNvSpPr txBox="1">
            <a:spLocks noGrp="1"/>
          </p:cNvSpPr>
          <p:nvPr>
            <p:ph type="body" idx="2"/>
          </p:nvPr>
        </p:nvSpPr>
        <p:spPr>
          <a:xfrm>
            <a:off x="4804636" y="1475825"/>
            <a:ext cx="3316800" cy="2689800"/>
          </a:xfrm>
          <a:prstGeom prst="rect">
            <a:avLst/>
          </a:prstGeom>
        </p:spPr>
        <p:txBody>
          <a:bodyPr spcFirstLastPara="1" wrap="square" lIns="0" tIns="0" rIns="0" bIns="0" anchor="t" anchorCtr="0">
            <a:noAutofit/>
          </a:bodyPr>
          <a:lstStyle>
            <a:lvl1pPr marL="457200" lvl="0" indent="-355600" rtl="0">
              <a:spcBef>
                <a:spcPts val="600"/>
              </a:spcBef>
              <a:spcAft>
                <a:spcPts val="0"/>
              </a:spcAft>
              <a:buSzPts val="2000"/>
              <a:buChar char="➢"/>
              <a:defRPr sz="2000"/>
            </a:lvl1pPr>
            <a:lvl2pPr marL="914400" lvl="1" indent="-355600" rtl="0">
              <a:spcBef>
                <a:spcPts val="0"/>
              </a:spcBef>
              <a:spcAft>
                <a:spcPts val="0"/>
              </a:spcAft>
              <a:buSzPts val="2000"/>
              <a:buChar char="○"/>
              <a:defRPr sz="2000"/>
            </a:lvl2pPr>
            <a:lvl3pPr marL="1371600" lvl="2" indent="-355600" rtl="0">
              <a:spcBef>
                <a:spcPts val="0"/>
              </a:spcBef>
              <a:spcAft>
                <a:spcPts val="0"/>
              </a:spcAft>
              <a:buSzPts val="2000"/>
              <a:buChar char="■"/>
              <a:defRPr sz="2000"/>
            </a:lvl3pPr>
            <a:lvl4pPr marL="1828800" lvl="3" indent="-355600" rtl="0">
              <a:spcBef>
                <a:spcPts val="0"/>
              </a:spcBef>
              <a:spcAft>
                <a:spcPts val="0"/>
              </a:spcAft>
              <a:buSzPts val="2000"/>
              <a:buChar char="●"/>
              <a:defRPr sz="2000"/>
            </a:lvl4pPr>
            <a:lvl5pPr marL="2286000" lvl="4" indent="-355600" rtl="0">
              <a:spcBef>
                <a:spcPts val="0"/>
              </a:spcBef>
              <a:spcAft>
                <a:spcPts val="0"/>
              </a:spcAft>
              <a:buSzPts val="2000"/>
              <a:buChar char="○"/>
              <a:defRPr sz="2000"/>
            </a:lvl5pPr>
            <a:lvl6pPr marL="2743200" lvl="5" indent="-355600" rtl="0">
              <a:spcBef>
                <a:spcPts val="0"/>
              </a:spcBef>
              <a:spcAft>
                <a:spcPts val="0"/>
              </a:spcAft>
              <a:buSzPts val="2000"/>
              <a:buChar char="■"/>
              <a:defRPr sz="2000"/>
            </a:lvl6pPr>
            <a:lvl7pPr marL="3200400" lvl="6" indent="-355600" rtl="0">
              <a:spcBef>
                <a:spcPts val="0"/>
              </a:spcBef>
              <a:spcAft>
                <a:spcPts val="0"/>
              </a:spcAft>
              <a:buSzPts val="2000"/>
              <a:buChar char="●"/>
              <a:defRPr sz="2000"/>
            </a:lvl7pPr>
            <a:lvl8pPr marL="3657600" lvl="7" indent="-355600" rtl="0">
              <a:spcBef>
                <a:spcPts val="0"/>
              </a:spcBef>
              <a:spcAft>
                <a:spcPts val="0"/>
              </a:spcAft>
              <a:buSzPts val="2000"/>
              <a:buChar char="○"/>
              <a:defRPr sz="2000"/>
            </a:lvl8pPr>
            <a:lvl9pPr marL="4114800" lvl="8" indent="-355600" rtl="0">
              <a:spcBef>
                <a:spcPts val="0"/>
              </a:spcBef>
              <a:spcAft>
                <a:spcPts val="0"/>
              </a:spcAft>
              <a:buSzPts val="2000"/>
              <a:buChar char="■"/>
              <a:defRPr sz="2000"/>
            </a:lvl9pPr>
          </a:lstStyle>
          <a:p>
            <a:endParaRPr/>
          </a:p>
        </p:txBody>
      </p:sp>
      <p:sp>
        <p:nvSpPr>
          <p:cNvPr id="125" name="Google Shape;125;p6"/>
          <p:cNvSpPr txBox="1">
            <a:spLocks noGrp="1"/>
          </p:cNvSpPr>
          <p:nvPr>
            <p:ph type="sldNum" idx="12"/>
          </p:nvPr>
        </p:nvSpPr>
        <p:spPr>
          <a:xfrm>
            <a:off x="4297650" y="4749851"/>
            <a:ext cx="548700" cy="393600"/>
          </a:xfrm>
          <a:prstGeom prst="rect">
            <a:avLst/>
          </a:prstGeom>
        </p:spPr>
        <p:txBody>
          <a:bodyPr spcFirstLastPara="1" wrap="square" lIns="0" tIns="0" rIns="0" bIns="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 3 columns">
  <p:cSld name="TITLE_AND_TWO_COLUMNS_1">
    <p:spTree>
      <p:nvGrpSpPr>
        <p:cNvPr id="1" name="Shape 126"/>
        <p:cNvGrpSpPr/>
        <p:nvPr/>
      </p:nvGrpSpPr>
      <p:grpSpPr>
        <a:xfrm>
          <a:off x="0" y="0"/>
          <a:ext cx="0" cy="0"/>
          <a:chOff x="0" y="0"/>
          <a:chExt cx="0" cy="0"/>
        </a:xfrm>
      </p:grpSpPr>
      <p:grpSp>
        <p:nvGrpSpPr>
          <p:cNvPr id="127" name="Google Shape;127;p7"/>
          <p:cNvGrpSpPr/>
          <p:nvPr/>
        </p:nvGrpSpPr>
        <p:grpSpPr>
          <a:xfrm>
            <a:off x="695700" y="695700"/>
            <a:ext cx="7752600" cy="3752100"/>
            <a:chOff x="695700" y="695700"/>
            <a:chExt cx="7752600" cy="3752100"/>
          </a:xfrm>
        </p:grpSpPr>
        <p:sp>
          <p:nvSpPr>
            <p:cNvPr id="128" name="Google Shape;128;p7"/>
            <p:cNvSpPr/>
            <p:nvPr/>
          </p:nvSpPr>
          <p:spPr>
            <a:xfrm>
              <a:off x="695700" y="695700"/>
              <a:ext cx="7752600" cy="3752100"/>
            </a:xfrm>
            <a:prstGeom prst="rect">
              <a:avLst/>
            </a:prstGeom>
            <a:gradFill>
              <a:gsLst>
                <a:gs pos="0">
                  <a:schemeClr val="accent2"/>
                </a:gs>
                <a:gs pos="100000">
                  <a:schemeClr val="accent1"/>
                </a:gs>
              </a:gsLst>
              <a:lin ang="5400012" scaled="0"/>
            </a:gradFill>
            <a:ln>
              <a:noFill/>
            </a:ln>
            <a:effectLst>
              <a:outerShdw blurRad="300038"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7"/>
            <p:cNvSpPr/>
            <p:nvPr/>
          </p:nvSpPr>
          <p:spPr>
            <a:xfrm>
              <a:off x="695700" y="695700"/>
              <a:ext cx="7752600" cy="3752100"/>
            </a:xfrm>
            <a:prstGeom prst="frame">
              <a:avLst>
                <a:gd name="adj1" fmla="val 204"/>
              </a:avLst>
            </a:prstGeom>
            <a:gradFill>
              <a:gsLst>
                <a:gs pos="0">
                  <a:schemeClr val="accent3"/>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0" name="Google Shape;130;p7"/>
          <p:cNvSpPr txBox="1">
            <a:spLocks noGrp="1"/>
          </p:cNvSpPr>
          <p:nvPr>
            <p:ph type="title"/>
          </p:nvPr>
        </p:nvSpPr>
        <p:spPr>
          <a:xfrm>
            <a:off x="1022525" y="1008050"/>
            <a:ext cx="7098900" cy="357900"/>
          </a:xfrm>
          <a:prstGeom prst="rect">
            <a:avLst/>
          </a:prstGeom>
        </p:spPr>
        <p:txBody>
          <a:bodyPr spcFirstLastPara="1" wrap="square" lIns="0" tIns="0" rIns="0" bIns="0" anchor="b" anchorCtr="0">
            <a:noAutofit/>
          </a:bodyPr>
          <a:lstStyle>
            <a:lvl1pPr lvl="0"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
        <p:nvSpPr>
          <p:cNvPr id="131" name="Google Shape;131;p7"/>
          <p:cNvSpPr txBox="1">
            <a:spLocks noGrp="1"/>
          </p:cNvSpPr>
          <p:nvPr>
            <p:ph type="body" idx="1"/>
          </p:nvPr>
        </p:nvSpPr>
        <p:spPr>
          <a:xfrm>
            <a:off x="1006512" y="1475825"/>
            <a:ext cx="2211300" cy="2756700"/>
          </a:xfrm>
          <a:prstGeom prst="rect">
            <a:avLst/>
          </a:prstGeom>
        </p:spPr>
        <p:txBody>
          <a:bodyPr spcFirstLastPara="1" wrap="square" lIns="0" tIns="0" rIns="0" bIns="0" anchor="t" anchorCtr="0">
            <a:noAutofit/>
          </a:bodyPr>
          <a:lstStyle>
            <a:lvl1pPr marL="457200" lvl="0" indent="-342900" rtl="0">
              <a:spcBef>
                <a:spcPts val="600"/>
              </a:spcBef>
              <a:spcAft>
                <a:spcPts val="0"/>
              </a:spcAft>
              <a:buSzPts val="1800"/>
              <a:buChar char="➢"/>
              <a:defRPr sz="1800"/>
            </a:lvl1pPr>
            <a:lvl2pPr marL="914400" lvl="1" indent="-342900" rtl="0">
              <a:spcBef>
                <a:spcPts val="0"/>
              </a:spcBef>
              <a:spcAft>
                <a:spcPts val="0"/>
              </a:spcAft>
              <a:buSzPts val="1800"/>
              <a:buChar char="○"/>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sz="1800"/>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
        <p:nvSpPr>
          <p:cNvPr id="132" name="Google Shape;132;p7"/>
          <p:cNvSpPr txBox="1">
            <a:spLocks noGrp="1"/>
          </p:cNvSpPr>
          <p:nvPr>
            <p:ph type="body" idx="2"/>
          </p:nvPr>
        </p:nvSpPr>
        <p:spPr>
          <a:xfrm>
            <a:off x="3450259" y="1475825"/>
            <a:ext cx="2211300" cy="2756700"/>
          </a:xfrm>
          <a:prstGeom prst="rect">
            <a:avLst/>
          </a:prstGeom>
        </p:spPr>
        <p:txBody>
          <a:bodyPr spcFirstLastPara="1" wrap="square" lIns="0" tIns="0" rIns="0" bIns="0" anchor="t" anchorCtr="0">
            <a:noAutofit/>
          </a:bodyPr>
          <a:lstStyle>
            <a:lvl1pPr marL="457200" lvl="0" indent="-342900" rtl="0">
              <a:spcBef>
                <a:spcPts val="600"/>
              </a:spcBef>
              <a:spcAft>
                <a:spcPts val="0"/>
              </a:spcAft>
              <a:buSzPts val="1800"/>
              <a:buChar char="➢"/>
              <a:defRPr sz="1800"/>
            </a:lvl1pPr>
            <a:lvl2pPr marL="914400" lvl="1" indent="-342900" rtl="0">
              <a:spcBef>
                <a:spcPts val="0"/>
              </a:spcBef>
              <a:spcAft>
                <a:spcPts val="0"/>
              </a:spcAft>
              <a:buSzPts val="1800"/>
              <a:buChar char="○"/>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sz="1800"/>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
        <p:nvSpPr>
          <p:cNvPr id="133" name="Google Shape;133;p7"/>
          <p:cNvSpPr txBox="1">
            <a:spLocks noGrp="1"/>
          </p:cNvSpPr>
          <p:nvPr>
            <p:ph type="body" idx="3"/>
          </p:nvPr>
        </p:nvSpPr>
        <p:spPr>
          <a:xfrm>
            <a:off x="5894006" y="1475825"/>
            <a:ext cx="2211300" cy="2756700"/>
          </a:xfrm>
          <a:prstGeom prst="rect">
            <a:avLst/>
          </a:prstGeom>
        </p:spPr>
        <p:txBody>
          <a:bodyPr spcFirstLastPara="1" wrap="square" lIns="0" tIns="0" rIns="0" bIns="0" anchor="t" anchorCtr="0">
            <a:noAutofit/>
          </a:bodyPr>
          <a:lstStyle>
            <a:lvl1pPr marL="457200" lvl="0" indent="-342900" rtl="0">
              <a:spcBef>
                <a:spcPts val="600"/>
              </a:spcBef>
              <a:spcAft>
                <a:spcPts val="0"/>
              </a:spcAft>
              <a:buSzPts val="1800"/>
              <a:buChar char="➢"/>
              <a:defRPr sz="1800"/>
            </a:lvl1pPr>
            <a:lvl2pPr marL="914400" lvl="1" indent="-342900" rtl="0">
              <a:spcBef>
                <a:spcPts val="0"/>
              </a:spcBef>
              <a:spcAft>
                <a:spcPts val="0"/>
              </a:spcAft>
              <a:buSzPts val="1800"/>
              <a:buChar char="○"/>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sz="1800"/>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
        <p:nvSpPr>
          <p:cNvPr id="134" name="Google Shape;134;p7"/>
          <p:cNvSpPr txBox="1">
            <a:spLocks noGrp="1"/>
          </p:cNvSpPr>
          <p:nvPr>
            <p:ph type="sldNum" idx="12"/>
          </p:nvPr>
        </p:nvSpPr>
        <p:spPr>
          <a:xfrm>
            <a:off x="4297650" y="4749851"/>
            <a:ext cx="548700" cy="393600"/>
          </a:xfrm>
          <a:prstGeom prst="rect">
            <a:avLst/>
          </a:prstGeom>
        </p:spPr>
        <p:txBody>
          <a:bodyPr spcFirstLastPara="1" wrap="square" lIns="0" tIns="0" rIns="0" bIns="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35"/>
        <p:cNvGrpSpPr/>
        <p:nvPr/>
      </p:nvGrpSpPr>
      <p:grpSpPr>
        <a:xfrm>
          <a:off x="0" y="0"/>
          <a:ext cx="0" cy="0"/>
          <a:chOff x="0" y="0"/>
          <a:chExt cx="0" cy="0"/>
        </a:xfrm>
      </p:grpSpPr>
      <p:grpSp>
        <p:nvGrpSpPr>
          <p:cNvPr id="136" name="Google Shape;136;p8"/>
          <p:cNvGrpSpPr/>
          <p:nvPr/>
        </p:nvGrpSpPr>
        <p:grpSpPr>
          <a:xfrm>
            <a:off x="695700" y="695700"/>
            <a:ext cx="7752600" cy="3752100"/>
            <a:chOff x="695700" y="695700"/>
            <a:chExt cx="7752600" cy="3752100"/>
          </a:xfrm>
        </p:grpSpPr>
        <p:sp>
          <p:nvSpPr>
            <p:cNvPr id="137" name="Google Shape;137;p8"/>
            <p:cNvSpPr/>
            <p:nvPr/>
          </p:nvSpPr>
          <p:spPr>
            <a:xfrm>
              <a:off x="695700" y="695700"/>
              <a:ext cx="7752600" cy="3752100"/>
            </a:xfrm>
            <a:prstGeom prst="rect">
              <a:avLst/>
            </a:prstGeom>
            <a:gradFill>
              <a:gsLst>
                <a:gs pos="0">
                  <a:schemeClr val="accent2"/>
                </a:gs>
                <a:gs pos="100000">
                  <a:schemeClr val="accent1"/>
                </a:gs>
              </a:gsLst>
              <a:lin ang="5400012" scaled="0"/>
            </a:gradFill>
            <a:ln>
              <a:noFill/>
            </a:ln>
            <a:effectLst>
              <a:outerShdw blurRad="300038"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8"/>
            <p:cNvSpPr/>
            <p:nvPr/>
          </p:nvSpPr>
          <p:spPr>
            <a:xfrm>
              <a:off x="695700" y="695700"/>
              <a:ext cx="7752600" cy="3752100"/>
            </a:xfrm>
            <a:prstGeom prst="frame">
              <a:avLst>
                <a:gd name="adj1" fmla="val 204"/>
              </a:avLst>
            </a:prstGeom>
            <a:gradFill>
              <a:gsLst>
                <a:gs pos="0">
                  <a:schemeClr val="accent3"/>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9" name="Google Shape;139;p8"/>
          <p:cNvSpPr txBox="1">
            <a:spLocks noGrp="1"/>
          </p:cNvSpPr>
          <p:nvPr>
            <p:ph type="title"/>
          </p:nvPr>
        </p:nvSpPr>
        <p:spPr>
          <a:xfrm>
            <a:off x="1022525" y="1008050"/>
            <a:ext cx="7098900" cy="357900"/>
          </a:xfrm>
          <a:prstGeom prst="rect">
            <a:avLst/>
          </a:prstGeom>
        </p:spPr>
        <p:txBody>
          <a:bodyPr spcFirstLastPara="1" wrap="square" lIns="0" tIns="0" rIns="0" bIns="0" anchor="b" anchorCtr="0">
            <a:noAutofit/>
          </a:bodyPr>
          <a:lstStyle>
            <a:lvl1pPr lvl="0"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
        <p:nvSpPr>
          <p:cNvPr id="140" name="Google Shape;140;p8"/>
          <p:cNvSpPr txBox="1">
            <a:spLocks noGrp="1"/>
          </p:cNvSpPr>
          <p:nvPr>
            <p:ph type="sldNum" idx="12"/>
          </p:nvPr>
        </p:nvSpPr>
        <p:spPr>
          <a:xfrm>
            <a:off x="4297650" y="4749851"/>
            <a:ext cx="548700" cy="393600"/>
          </a:xfrm>
          <a:prstGeom prst="rect">
            <a:avLst/>
          </a:prstGeom>
        </p:spPr>
        <p:txBody>
          <a:bodyPr spcFirstLastPara="1" wrap="square" lIns="0" tIns="0" rIns="0" bIns="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JEOPARTY Panel">
  <p:cSld name="TITLE_ONLY_2">
    <p:spTree>
      <p:nvGrpSpPr>
        <p:cNvPr id="1" name="Shape 141"/>
        <p:cNvGrpSpPr/>
        <p:nvPr/>
      </p:nvGrpSpPr>
      <p:grpSpPr>
        <a:xfrm>
          <a:off x="0" y="0"/>
          <a:ext cx="0" cy="0"/>
          <a:chOff x="0" y="0"/>
          <a:chExt cx="0" cy="0"/>
        </a:xfrm>
      </p:grpSpPr>
      <p:sp>
        <p:nvSpPr>
          <p:cNvPr id="142" name="Google Shape;142;p9"/>
          <p:cNvSpPr/>
          <p:nvPr/>
        </p:nvSpPr>
        <p:spPr>
          <a:xfrm>
            <a:off x="485311" y="484852"/>
            <a:ext cx="8177442" cy="4183216"/>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9"/>
          <p:cNvSpPr txBox="1">
            <a:spLocks noGrp="1"/>
          </p:cNvSpPr>
          <p:nvPr>
            <p:ph type="title"/>
          </p:nvPr>
        </p:nvSpPr>
        <p:spPr>
          <a:xfrm>
            <a:off x="695700" y="0"/>
            <a:ext cx="7752600" cy="484800"/>
          </a:xfrm>
          <a:prstGeom prst="rect">
            <a:avLst/>
          </a:prstGeom>
        </p:spPr>
        <p:txBody>
          <a:bodyPr spcFirstLastPara="1" wrap="square" lIns="0" tIns="0" rIns="0" bIns="0" anchor="ctr" anchorCtr="0">
            <a:noAutofit/>
          </a:bodyPr>
          <a:lstStyle>
            <a:lvl1pPr lvl="0" algn="ctr" rtl="0">
              <a:spcBef>
                <a:spcPts val="0"/>
              </a:spcBef>
              <a:spcAft>
                <a:spcPts val="0"/>
              </a:spcAft>
              <a:buClr>
                <a:schemeClr val="accent3"/>
              </a:buClr>
              <a:buSzPts val="1400"/>
              <a:buNone/>
              <a:defRPr sz="1400">
                <a:solidFill>
                  <a:schemeClr val="accent3"/>
                </a:solidFill>
              </a:defRPr>
            </a:lvl1pPr>
            <a:lvl2pPr lvl="1" algn="ctr" rtl="0">
              <a:spcBef>
                <a:spcPts val="0"/>
              </a:spcBef>
              <a:spcAft>
                <a:spcPts val="0"/>
              </a:spcAft>
              <a:buClr>
                <a:schemeClr val="accent3"/>
              </a:buClr>
              <a:buSzPts val="1400"/>
              <a:buNone/>
              <a:defRPr sz="1400">
                <a:solidFill>
                  <a:schemeClr val="accent3"/>
                </a:solidFill>
              </a:defRPr>
            </a:lvl2pPr>
            <a:lvl3pPr lvl="2" algn="ctr" rtl="0">
              <a:spcBef>
                <a:spcPts val="0"/>
              </a:spcBef>
              <a:spcAft>
                <a:spcPts val="0"/>
              </a:spcAft>
              <a:buClr>
                <a:schemeClr val="accent3"/>
              </a:buClr>
              <a:buSzPts val="1400"/>
              <a:buNone/>
              <a:defRPr sz="1400">
                <a:solidFill>
                  <a:schemeClr val="accent3"/>
                </a:solidFill>
              </a:defRPr>
            </a:lvl3pPr>
            <a:lvl4pPr lvl="3" algn="ctr" rtl="0">
              <a:spcBef>
                <a:spcPts val="0"/>
              </a:spcBef>
              <a:spcAft>
                <a:spcPts val="0"/>
              </a:spcAft>
              <a:buClr>
                <a:schemeClr val="accent3"/>
              </a:buClr>
              <a:buSzPts val="1400"/>
              <a:buNone/>
              <a:defRPr sz="1400">
                <a:solidFill>
                  <a:schemeClr val="accent3"/>
                </a:solidFill>
              </a:defRPr>
            </a:lvl4pPr>
            <a:lvl5pPr lvl="4" algn="ctr" rtl="0">
              <a:spcBef>
                <a:spcPts val="0"/>
              </a:spcBef>
              <a:spcAft>
                <a:spcPts val="0"/>
              </a:spcAft>
              <a:buClr>
                <a:schemeClr val="accent3"/>
              </a:buClr>
              <a:buSzPts val="1400"/>
              <a:buNone/>
              <a:defRPr sz="1400">
                <a:solidFill>
                  <a:schemeClr val="accent3"/>
                </a:solidFill>
              </a:defRPr>
            </a:lvl5pPr>
            <a:lvl6pPr lvl="5" algn="ctr" rtl="0">
              <a:spcBef>
                <a:spcPts val="0"/>
              </a:spcBef>
              <a:spcAft>
                <a:spcPts val="0"/>
              </a:spcAft>
              <a:buClr>
                <a:schemeClr val="accent3"/>
              </a:buClr>
              <a:buSzPts val="1400"/>
              <a:buNone/>
              <a:defRPr sz="1400">
                <a:solidFill>
                  <a:schemeClr val="accent3"/>
                </a:solidFill>
              </a:defRPr>
            </a:lvl6pPr>
            <a:lvl7pPr lvl="6" algn="ctr" rtl="0">
              <a:spcBef>
                <a:spcPts val="0"/>
              </a:spcBef>
              <a:spcAft>
                <a:spcPts val="0"/>
              </a:spcAft>
              <a:buClr>
                <a:schemeClr val="accent3"/>
              </a:buClr>
              <a:buSzPts val="1400"/>
              <a:buNone/>
              <a:defRPr sz="1400">
                <a:solidFill>
                  <a:schemeClr val="accent3"/>
                </a:solidFill>
              </a:defRPr>
            </a:lvl7pPr>
            <a:lvl8pPr lvl="7" algn="ctr" rtl="0">
              <a:spcBef>
                <a:spcPts val="0"/>
              </a:spcBef>
              <a:spcAft>
                <a:spcPts val="0"/>
              </a:spcAft>
              <a:buClr>
                <a:schemeClr val="accent3"/>
              </a:buClr>
              <a:buSzPts val="1400"/>
              <a:buNone/>
              <a:defRPr sz="1400">
                <a:solidFill>
                  <a:schemeClr val="accent3"/>
                </a:solidFill>
              </a:defRPr>
            </a:lvl8pPr>
            <a:lvl9pPr lvl="8" algn="ctr" rtl="0">
              <a:spcBef>
                <a:spcPts val="0"/>
              </a:spcBef>
              <a:spcAft>
                <a:spcPts val="0"/>
              </a:spcAft>
              <a:buClr>
                <a:schemeClr val="accent3"/>
              </a:buClr>
              <a:buSzPts val="1400"/>
              <a:buNone/>
              <a:defRPr sz="1400">
                <a:solidFill>
                  <a:schemeClr val="accent3"/>
                </a:solidFill>
              </a:defRPr>
            </a:lvl9pPr>
          </a:lstStyle>
          <a:p>
            <a:endParaRPr/>
          </a:p>
        </p:txBody>
      </p:sp>
      <p:grpSp>
        <p:nvGrpSpPr>
          <p:cNvPr id="144" name="Google Shape;144;p9"/>
          <p:cNvGrpSpPr/>
          <p:nvPr/>
        </p:nvGrpSpPr>
        <p:grpSpPr>
          <a:xfrm>
            <a:off x="572720" y="572673"/>
            <a:ext cx="1265739" cy="4018309"/>
            <a:chOff x="572700" y="572684"/>
            <a:chExt cx="1251349" cy="4018309"/>
          </a:xfrm>
        </p:grpSpPr>
        <p:sp>
          <p:nvSpPr>
            <p:cNvPr id="145" name="Google Shape;145;p9"/>
            <p:cNvSpPr/>
            <p:nvPr/>
          </p:nvSpPr>
          <p:spPr>
            <a:xfrm>
              <a:off x="572700" y="572684"/>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9"/>
            <p:cNvSpPr/>
            <p:nvPr/>
          </p:nvSpPr>
          <p:spPr>
            <a:xfrm>
              <a:off x="572700" y="1317923"/>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9"/>
            <p:cNvSpPr/>
            <p:nvPr/>
          </p:nvSpPr>
          <p:spPr>
            <a:xfrm>
              <a:off x="572700" y="1989598"/>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9"/>
            <p:cNvSpPr/>
            <p:nvPr/>
          </p:nvSpPr>
          <p:spPr>
            <a:xfrm>
              <a:off x="572700" y="2661274"/>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9"/>
            <p:cNvSpPr/>
            <p:nvPr/>
          </p:nvSpPr>
          <p:spPr>
            <a:xfrm>
              <a:off x="572700" y="3332949"/>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9"/>
            <p:cNvSpPr/>
            <p:nvPr/>
          </p:nvSpPr>
          <p:spPr>
            <a:xfrm>
              <a:off x="572700" y="4004625"/>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1" name="Google Shape;151;p9"/>
          <p:cNvGrpSpPr/>
          <p:nvPr/>
        </p:nvGrpSpPr>
        <p:grpSpPr>
          <a:xfrm>
            <a:off x="1917802" y="572673"/>
            <a:ext cx="1265739" cy="4018309"/>
            <a:chOff x="1922099" y="572684"/>
            <a:chExt cx="1251349" cy="4018309"/>
          </a:xfrm>
        </p:grpSpPr>
        <p:sp>
          <p:nvSpPr>
            <p:cNvPr id="152" name="Google Shape;152;p9"/>
            <p:cNvSpPr/>
            <p:nvPr/>
          </p:nvSpPr>
          <p:spPr>
            <a:xfrm>
              <a:off x="1922099" y="572684"/>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9"/>
            <p:cNvSpPr/>
            <p:nvPr/>
          </p:nvSpPr>
          <p:spPr>
            <a:xfrm>
              <a:off x="1922099" y="1317923"/>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9"/>
            <p:cNvSpPr/>
            <p:nvPr/>
          </p:nvSpPr>
          <p:spPr>
            <a:xfrm>
              <a:off x="1922099" y="1989598"/>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9"/>
            <p:cNvSpPr/>
            <p:nvPr/>
          </p:nvSpPr>
          <p:spPr>
            <a:xfrm>
              <a:off x="1922099" y="2661274"/>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9"/>
            <p:cNvSpPr/>
            <p:nvPr/>
          </p:nvSpPr>
          <p:spPr>
            <a:xfrm>
              <a:off x="1922099" y="3332949"/>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9"/>
            <p:cNvSpPr/>
            <p:nvPr/>
          </p:nvSpPr>
          <p:spPr>
            <a:xfrm>
              <a:off x="1922099" y="4004625"/>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8" name="Google Shape;158;p9"/>
          <p:cNvGrpSpPr/>
          <p:nvPr/>
        </p:nvGrpSpPr>
        <p:grpSpPr>
          <a:xfrm>
            <a:off x="3262884" y="572673"/>
            <a:ext cx="1265739" cy="4018309"/>
            <a:chOff x="3271498" y="572684"/>
            <a:chExt cx="1251349" cy="4018309"/>
          </a:xfrm>
        </p:grpSpPr>
        <p:sp>
          <p:nvSpPr>
            <p:cNvPr id="159" name="Google Shape;159;p9"/>
            <p:cNvSpPr/>
            <p:nvPr/>
          </p:nvSpPr>
          <p:spPr>
            <a:xfrm>
              <a:off x="3271498" y="572684"/>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9"/>
            <p:cNvSpPr/>
            <p:nvPr/>
          </p:nvSpPr>
          <p:spPr>
            <a:xfrm>
              <a:off x="3271498" y="1317923"/>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9"/>
            <p:cNvSpPr/>
            <p:nvPr/>
          </p:nvSpPr>
          <p:spPr>
            <a:xfrm>
              <a:off x="3271498" y="1989598"/>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9"/>
            <p:cNvSpPr/>
            <p:nvPr/>
          </p:nvSpPr>
          <p:spPr>
            <a:xfrm>
              <a:off x="3271498" y="2661274"/>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9"/>
            <p:cNvSpPr/>
            <p:nvPr/>
          </p:nvSpPr>
          <p:spPr>
            <a:xfrm>
              <a:off x="3271498" y="3332949"/>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9"/>
            <p:cNvSpPr/>
            <p:nvPr/>
          </p:nvSpPr>
          <p:spPr>
            <a:xfrm>
              <a:off x="3271498" y="4004625"/>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5" name="Google Shape;165;p9"/>
          <p:cNvGrpSpPr/>
          <p:nvPr/>
        </p:nvGrpSpPr>
        <p:grpSpPr>
          <a:xfrm>
            <a:off x="4607967" y="572673"/>
            <a:ext cx="1265739" cy="4018309"/>
            <a:chOff x="4620897" y="572684"/>
            <a:chExt cx="1251349" cy="4018309"/>
          </a:xfrm>
        </p:grpSpPr>
        <p:sp>
          <p:nvSpPr>
            <p:cNvPr id="166" name="Google Shape;166;p9"/>
            <p:cNvSpPr/>
            <p:nvPr/>
          </p:nvSpPr>
          <p:spPr>
            <a:xfrm>
              <a:off x="4620897" y="572684"/>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9"/>
            <p:cNvSpPr/>
            <p:nvPr/>
          </p:nvSpPr>
          <p:spPr>
            <a:xfrm>
              <a:off x="4620897" y="1317923"/>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9"/>
            <p:cNvSpPr/>
            <p:nvPr/>
          </p:nvSpPr>
          <p:spPr>
            <a:xfrm>
              <a:off x="4620897" y="1989598"/>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9"/>
            <p:cNvSpPr/>
            <p:nvPr/>
          </p:nvSpPr>
          <p:spPr>
            <a:xfrm>
              <a:off x="4620897" y="2661274"/>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9"/>
            <p:cNvSpPr/>
            <p:nvPr/>
          </p:nvSpPr>
          <p:spPr>
            <a:xfrm>
              <a:off x="4620897" y="3332949"/>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9"/>
            <p:cNvSpPr/>
            <p:nvPr/>
          </p:nvSpPr>
          <p:spPr>
            <a:xfrm>
              <a:off x="4620897" y="4004625"/>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2" name="Google Shape;172;p9"/>
          <p:cNvGrpSpPr/>
          <p:nvPr/>
        </p:nvGrpSpPr>
        <p:grpSpPr>
          <a:xfrm>
            <a:off x="5953049" y="572673"/>
            <a:ext cx="1265739" cy="4018309"/>
            <a:chOff x="5970296" y="572684"/>
            <a:chExt cx="1251349" cy="4018309"/>
          </a:xfrm>
        </p:grpSpPr>
        <p:sp>
          <p:nvSpPr>
            <p:cNvPr id="173" name="Google Shape;173;p9"/>
            <p:cNvSpPr/>
            <p:nvPr/>
          </p:nvSpPr>
          <p:spPr>
            <a:xfrm>
              <a:off x="5970296" y="572684"/>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9"/>
            <p:cNvSpPr/>
            <p:nvPr/>
          </p:nvSpPr>
          <p:spPr>
            <a:xfrm>
              <a:off x="5970296" y="1317923"/>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9"/>
            <p:cNvSpPr/>
            <p:nvPr/>
          </p:nvSpPr>
          <p:spPr>
            <a:xfrm>
              <a:off x="5970296" y="1989598"/>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9"/>
            <p:cNvSpPr/>
            <p:nvPr/>
          </p:nvSpPr>
          <p:spPr>
            <a:xfrm>
              <a:off x="5970296" y="2661274"/>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9"/>
            <p:cNvSpPr/>
            <p:nvPr/>
          </p:nvSpPr>
          <p:spPr>
            <a:xfrm>
              <a:off x="5970296" y="3332949"/>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9"/>
            <p:cNvSpPr/>
            <p:nvPr/>
          </p:nvSpPr>
          <p:spPr>
            <a:xfrm>
              <a:off x="5970296" y="4004625"/>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9" name="Google Shape;179;p9"/>
          <p:cNvGrpSpPr/>
          <p:nvPr/>
        </p:nvGrpSpPr>
        <p:grpSpPr>
          <a:xfrm>
            <a:off x="7298131" y="572673"/>
            <a:ext cx="1265739" cy="4018309"/>
            <a:chOff x="7319696" y="572684"/>
            <a:chExt cx="1251349" cy="4018309"/>
          </a:xfrm>
        </p:grpSpPr>
        <p:sp>
          <p:nvSpPr>
            <p:cNvPr id="180" name="Google Shape;180;p9"/>
            <p:cNvSpPr/>
            <p:nvPr/>
          </p:nvSpPr>
          <p:spPr>
            <a:xfrm>
              <a:off x="7319696" y="572684"/>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9"/>
            <p:cNvSpPr/>
            <p:nvPr/>
          </p:nvSpPr>
          <p:spPr>
            <a:xfrm>
              <a:off x="7319696" y="1317923"/>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9"/>
            <p:cNvSpPr/>
            <p:nvPr/>
          </p:nvSpPr>
          <p:spPr>
            <a:xfrm>
              <a:off x="7319696" y="1989598"/>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9"/>
            <p:cNvSpPr/>
            <p:nvPr/>
          </p:nvSpPr>
          <p:spPr>
            <a:xfrm>
              <a:off x="7319696" y="2661274"/>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9"/>
            <p:cNvSpPr/>
            <p:nvPr/>
          </p:nvSpPr>
          <p:spPr>
            <a:xfrm>
              <a:off x="7319696" y="3332949"/>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9"/>
            <p:cNvSpPr/>
            <p:nvPr/>
          </p:nvSpPr>
          <p:spPr>
            <a:xfrm>
              <a:off x="7319696" y="4004625"/>
              <a:ext cx="1251349" cy="586368"/>
            </a:xfrm>
            <a:prstGeom prst="rect">
              <a:avLst/>
            </a:pr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JEOPARTY Category">
  <p:cSld name="TITLE_ONLY_1">
    <p:spTree>
      <p:nvGrpSpPr>
        <p:cNvPr id="1" name="Shape 186"/>
        <p:cNvGrpSpPr/>
        <p:nvPr/>
      </p:nvGrpSpPr>
      <p:grpSpPr>
        <a:xfrm>
          <a:off x="0" y="0"/>
          <a:ext cx="0" cy="0"/>
          <a:chOff x="0" y="0"/>
          <a:chExt cx="0" cy="0"/>
        </a:xfrm>
      </p:grpSpPr>
      <p:grpSp>
        <p:nvGrpSpPr>
          <p:cNvPr id="187" name="Google Shape;187;p10"/>
          <p:cNvGrpSpPr/>
          <p:nvPr/>
        </p:nvGrpSpPr>
        <p:grpSpPr>
          <a:xfrm>
            <a:off x="485311" y="484852"/>
            <a:ext cx="8177442" cy="4183216"/>
            <a:chOff x="695700" y="695700"/>
            <a:chExt cx="7752600" cy="3752100"/>
          </a:xfrm>
        </p:grpSpPr>
        <p:sp>
          <p:nvSpPr>
            <p:cNvPr id="188" name="Google Shape;188;p10"/>
            <p:cNvSpPr/>
            <p:nvPr/>
          </p:nvSpPr>
          <p:spPr>
            <a:xfrm>
              <a:off x="695700" y="695700"/>
              <a:ext cx="7752600" cy="3752100"/>
            </a:xfrm>
            <a:prstGeom prst="rect">
              <a:avLst/>
            </a:prstGeom>
            <a:gradFill>
              <a:gsLst>
                <a:gs pos="0">
                  <a:schemeClr val="accent2"/>
                </a:gs>
                <a:gs pos="100000">
                  <a:schemeClr val="accent1"/>
                </a:gs>
              </a:gsLst>
              <a:lin ang="5400012" scaled="0"/>
            </a:gradFill>
            <a:ln>
              <a:noFill/>
            </a:ln>
            <a:effectLst>
              <a:outerShdw blurRad="300038"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10"/>
            <p:cNvSpPr/>
            <p:nvPr/>
          </p:nvSpPr>
          <p:spPr>
            <a:xfrm>
              <a:off x="695700" y="695700"/>
              <a:ext cx="7752600" cy="3752100"/>
            </a:xfrm>
            <a:prstGeom prst="frame">
              <a:avLst>
                <a:gd name="adj1" fmla="val 194"/>
              </a:avLst>
            </a:prstGeom>
            <a:gradFill>
              <a:gsLst>
                <a:gs pos="0">
                  <a:schemeClr val="accent3"/>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0" name="Google Shape;190;p10"/>
          <p:cNvSpPr txBox="1">
            <a:spLocks noGrp="1"/>
          </p:cNvSpPr>
          <p:nvPr>
            <p:ph type="title"/>
          </p:nvPr>
        </p:nvSpPr>
        <p:spPr>
          <a:xfrm>
            <a:off x="1517025" y="1499475"/>
            <a:ext cx="6111900" cy="687900"/>
          </a:xfrm>
          <a:prstGeom prst="rect">
            <a:avLst/>
          </a:prstGeom>
        </p:spPr>
        <p:txBody>
          <a:bodyPr spcFirstLastPara="1" wrap="square" lIns="0" tIns="0" rIns="0" bIns="0" anchor="b" anchorCtr="0">
            <a:noAutofit/>
          </a:bodyPr>
          <a:lstStyle>
            <a:lvl1pPr lvl="0" algn="ctr" rtl="0">
              <a:spcBef>
                <a:spcPts val="0"/>
              </a:spcBef>
              <a:spcAft>
                <a:spcPts val="0"/>
              </a:spcAft>
              <a:buSzPts val="3600"/>
              <a:buFont typeface="Della Respira"/>
              <a:buNone/>
              <a:defRPr sz="3600" b="1">
                <a:latin typeface="Della Respira"/>
                <a:ea typeface="Della Respira"/>
                <a:cs typeface="Della Respira"/>
                <a:sym typeface="Della Respira"/>
              </a:defRPr>
            </a:lvl1pPr>
            <a:lvl2pPr lvl="1" algn="ctr" rtl="0">
              <a:spcBef>
                <a:spcPts val="0"/>
              </a:spcBef>
              <a:spcAft>
                <a:spcPts val="0"/>
              </a:spcAft>
              <a:buSzPts val="3600"/>
              <a:buFont typeface="Della Respira"/>
              <a:buNone/>
              <a:defRPr sz="3600" b="1">
                <a:latin typeface="Della Respira"/>
                <a:ea typeface="Della Respira"/>
                <a:cs typeface="Della Respira"/>
                <a:sym typeface="Della Respira"/>
              </a:defRPr>
            </a:lvl2pPr>
            <a:lvl3pPr lvl="2" algn="ctr" rtl="0">
              <a:spcBef>
                <a:spcPts val="0"/>
              </a:spcBef>
              <a:spcAft>
                <a:spcPts val="0"/>
              </a:spcAft>
              <a:buSzPts val="3600"/>
              <a:buFont typeface="Della Respira"/>
              <a:buNone/>
              <a:defRPr sz="3600" b="1">
                <a:latin typeface="Della Respira"/>
                <a:ea typeface="Della Respira"/>
                <a:cs typeface="Della Respira"/>
                <a:sym typeface="Della Respira"/>
              </a:defRPr>
            </a:lvl3pPr>
            <a:lvl4pPr lvl="3" algn="ctr" rtl="0">
              <a:spcBef>
                <a:spcPts val="0"/>
              </a:spcBef>
              <a:spcAft>
                <a:spcPts val="0"/>
              </a:spcAft>
              <a:buSzPts val="3600"/>
              <a:buFont typeface="Della Respira"/>
              <a:buNone/>
              <a:defRPr sz="3600" b="1">
                <a:latin typeface="Della Respira"/>
                <a:ea typeface="Della Respira"/>
                <a:cs typeface="Della Respira"/>
                <a:sym typeface="Della Respira"/>
              </a:defRPr>
            </a:lvl4pPr>
            <a:lvl5pPr lvl="4" algn="ctr" rtl="0">
              <a:spcBef>
                <a:spcPts val="0"/>
              </a:spcBef>
              <a:spcAft>
                <a:spcPts val="0"/>
              </a:spcAft>
              <a:buSzPts val="3600"/>
              <a:buFont typeface="Della Respira"/>
              <a:buNone/>
              <a:defRPr sz="3600" b="1">
                <a:latin typeface="Della Respira"/>
                <a:ea typeface="Della Respira"/>
                <a:cs typeface="Della Respira"/>
                <a:sym typeface="Della Respira"/>
              </a:defRPr>
            </a:lvl5pPr>
            <a:lvl6pPr lvl="5" algn="ctr" rtl="0">
              <a:spcBef>
                <a:spcPts val="0"/>
              </a:spcBef>
              <a:spcAft>
                <a:spcPts val="0"/>
              </a:spcAft>
              <a:buSzPts val="3600"/>
              <a:buFont typeface="Della Respira"/>
              <a:buNone/>
              <a:defRPr sz="3600" b="1">
                <a:latin typeface="Della Respira"/>
                <a:ea typeface="Della Respira"/>
                <a:cs typeface="Della Respira"/>
                <a:sym typeface="Della Respira"/>
              </a:defRPr>
            </a:lvl6pPr>
            <a:lvl7pPr lvl="6" algn="ctr" rtl="0">
              <a:spcBef>
                <a:spcPts val="0"/>
              </a:spcBef>
              <a:spcAft>
                <a:spcPts val="0"/>
              </a:spcAft>
              <a:buSzPts val="3600"/>
              <a:buFont typeface="Della Respira"/>
              <a:buNone/>
              <a:defRPr sz="3600" b="1">
                <a:latin typeface="Della Respira"/>
                <a:ea typeface="Della Respira"/>
                <a:cs typeface="Della Respira"/>
                <a:sym typeface="Della Respira"/>
              </a:defRPr>
            </a:lvl7pPr>
            <a:lvl8pPr lvl="7" algn="ctr" rtl="0">
              <a:spcBef>
                <a:spcPts val="0"/>
              </a:spcBef>
              <a:spcAft>
                <a:spcPts val="0"/>
              </a:spcAft>
              <a:buSzPts val="3600"/>
              <a:buFont typeface="Della Respira"/>
              <a:buNone/>
              <a:defRPr sz="3600" b="1">
                <a:latin typeface="Della Respira"/>
                <a:ea typeface="Della Respira"/>
                <a:cs typeface="Della Respira"/>
                <a:sym typeface="Della Respira"/>
              </a:defRPr>
            </a:lvl8pPr>
            <a:lvl9pPr lvl="8" algn="ctr" rtl="0">
              <a:spcBef>
                <a:spcPts val="0"/>
              </a:spcBef>
              <a:spcAft>
                <a:spcPts val="0"/>
              </a:spcAft>
              <a:buSzPts val="3600"/>
              <a:buFont typeface="Della Respira"/>
              <a:buNone/>
              <a:defRPr sz="3600" b="1">
                <a:latin typeface="Della Respira"/>
                <a:ea typeface="Della Respira"/>
                <a:cs typeface="Della Respira"/>
                <a:sym typeface="Della Respira"/>
              </a:defRPr>
            </a:lvl9pPr>
          </a:lstStyle>
          <a:p>
            <a:endParaRPr/>
          </a:p>
        </p:txBody>
      </p:sp>
      <p:sp>
        <p:nvSpPr>
          <p:cNvPr id="191" name="Google Shape;191;p10"/>
          <p:cNvSpPr txBox="1">
            <a:spLocks noGrp="1"/>
          </p:cNvSpPr>
          <p:nvPr>
            <p:ph type="subTitle" idx="1"/>
          </p:nvPr>
        </p:nvSpPr>
        <p:spPr>
          <a:xfrm>
            <a:off x="1517025" y="1998450"/>
            <a:ext cx="6123600" cy="1579800"/>
          </a:xfrm>
          <a:prstGeom prst="rect">
            <a:avLst/>
          </a:prstGeom>
        </p:spPr>
        <p:txBody>
          <a:bodyPr spcFirstLastPara="1" wrap="square" lIns="0" tIns="0" rIns="0" bIns="0" anchor="t" anchorCtr="0">
            <a:noAutofit/>
          </a:bodyPr>
          <a:lstStyle>
            <a:lvl1pPr lvl="0" algn="ctr">
              <a:spcBef>
                <a:spcPts val="600"/>
              </a:spcBef>
              <a:spcAft>
                <a:spcPts val="0"/>
              </a:spcAft>
              <a:buNone/>
              <a:defRPr sz="9600">
                <a:solidFill>
                  <a:srgbClr val="FFC319"/>
                </a:solidFill>
                <a:latin typeface="Bebas Neue"/>
                <a:ea typeface="Bebas Neue"/>
                <a:cs typeface="Bebas Neue"/>
                <a:sym typeface="Bebas Neue"/>
              </a:defRPr>
            </a:lvl1pPr>
            <a:lvl2pPr lvl="1" algn="ctr">
              <a:spcBef>
                <a:spcPts val="600"/>
              </a:spcBef>
              <a:spcAft>
                <a:spcPts val="0"/>
              </a:spcAft>
              <a:buNone/>
              <a:defRPr sz="9600">
                <a:solidFill>
                  <a:srgbClr val="FFC319"/>
                </a:solidFill>
                <a:latin typeface="Bebas Neue"/>
                <a:ea typeface="Bebas Neue"/>
                <a:cs typeface="Bebas Neue"/>
                <a:sym typeface="Bebas Neue"/>
              </a:defRPr>
            </a:lvl2pPr>
            <a:lvl3pPr lvl="2" algn="ctr">
              <a:spcBef>
                <a:spcPts val="600"/>
              </a:spcBef>
              <a:spcAft>
                <a:spcPts val="0"/>
              </a:spcAft>
              <a:buNone/>
              <a:defRPr sz="9600">
                <a:solidFill>
                  <a:srgbClr val="FFC319"/>
                </a:solidFill>
                <a:latin typeface="Bebas Neue"/>
                <a:ea typeface="Bebas Neue"/>
                <a:cs typeface="Bebas Neue"/>
                <a:sym typeface="Bebas Neue"/>
              </a:defRPr>
            </a:lvl3pPr>
            <a:lvl4pPr lvl="3" algn="ctr">
              <a:spcBef>
                <a:spcPts val="600"/>
              </a:spcBef>
              <a:spcAft>
                <a:spcPts val="0"/>
              </a:spcAft>
              <a:buNone/>
              <a:defRPr sz="9600">
                <a:solidFill>
                  <a:srgbClr val="FFC319"/>
                </a:solidFill>
                <a:latin typeface="Bebas Neue"/>
                <a:ea typeface="Bebas Neue"/>
                <a:cs typeface="Bebas Neue"/>
                <a:sym typeface="Bebas Neue"/>
              </a:defRPr>
            </a:lvl4pPr>
            <a:lvl5pPr lvl="4" algn="ctr">
              <a:spcBef>
                <a:spcPts val="600"/>
              </a:spcBef>
              <a:spcAft>
                <a:spcPts val="0"/>
              </a:spcAft>
              <a:buNone/>
              <a:defRPr sz="9600">
                <a:solidFill>
                  <a:srgbClr val="FFC319"/>
                </a:solidFill>
                <a:latin typeface="Bebas Neue"/>
                <a:ea typeface="Bebas Neue"/>
                <a:cs typeface="Bebas Neue"/>
                <a:sym typeface="Bebas Neue"/>
              </a:defRPr>
            </a:lvl5pPr>
            <a:lvl6pPr lvl="5" algn="ctr">
              <a:spcBef>
                <a:spcPts val="600"/>
              </a:spcBef>
              <a:spcAft>
                <a:spcPts val="0"/>
              </a:spcAft>
              <a:buNone/>
              <a:defRPr sz="9600">
                <a:solidFill>
                  <a:srgbClr val="FFC319"/>
                </a:solidFill>
                <a:latin typeface="Bebas Neue"/>
                <a:ea typeface="Bebas Neue"/>
                <a:cs typeface="Bebas Neue"/>
                <a:sym typeface="Bebas Neue"/>
              </a:defRPr>
            </a:lvl6pPr>
            <a:lvl7pPr lvl="6" algn="ctr">
              <a:spcBef>
                <a:spcPts val="600"/>
              </a:spcBef>
              <a:spcAft>
                <a:spcPts val="0"/>
              </a:spcAft>
              <a:buNone/>
              <a:defRPr sz="9600">
                <a:solidFill>
                  <a:srgbClr val="FFC319"/>
                </a:solidFill>
                <a:latin typeface="Bebas Neue"/>
                <a:ea typeface="Bebas Neue"/>
                <a:cs typeface="Bebas Neue"/>
                <a:sym typeface="Bebas Neue"/>
              </a:defRPr>
            </a:lvl7pPr>
            <a:lvl8pPr lvl="7" algn="ctr">
              <a:spcBef>
                <a:spcPts val="600"/>
              </a:spcBef>
              <a:spcAft>
                <a:spcPts val="0"/>
              </a:spcAft>
              <a:buNone/>
              <a:defRPr sz="9600">
                <a:solidFill>
                  <a:srgbClr val="FFC319"/>
                </a:solidFill>
                <a:latin typeface="Bebas Neue"/>
                <a:ea typeface="Bebas Neue"/>
                <a:cs typeface="Bebas Neue"/>
                <a:sym typeface="Bebas Neue"/>
              </a:defRPr>
            </a:lvl8pPr>
            <a:lvl9pPr lvl="8" algn="ctr">
              <a:spcBef>
                <a:spcPts val="600"/>
              </a:spcBef>
              <a:spcAft>
                <a:spcPts val="0"/>
              </a:spcAft>
              <a:buNone/>
              <a:defRPr sz="9600">
                <a:solidFill>
                  <a:srgbClr val="FFC319"/>
                </a:solidFill>
                <a:latin typeface="Bebas Neue"/>
                <a:ea typeface="Bebas Neue"/>
                <a:cs typeface="Bebas Neue"/>
                <a:sym typeface="Bebas Neu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blipFill dpi="0" rotWithShape="1">
          <a:blip r:embed="rId15">
            <a:lum/>
          </a:blip>
          <a:srcRect/>
          <a:stretch>
            <a:fillRect/>
          </a:stretch>
        </a:blipFill>
        <a:effectLst/>
      </p:bgPr>
    </p:bg>
    <p:spTree>
      <p:nvGrpSpPr>
        <p:cNvPr id="1" name="Shape 5"/>
        <p:cNvGrpSpPr/>
        <p:nvPr/>
      </p:nvGrpSpPr>
      <p:grpSpPr>
        <a:xfrm>
          <a:off x="0" y="0"/>
          <a:ext cx="0" cy="0"/>
          <a:chOff x="0" y="0"/>
          <a:chExt cx="0" cy="0"/>
        </a:xfrm>
      </p:grpSpPr>
      <p:grpSp>
        <p:nvGrpSpPr>
          <p:cNvPr id="6" name="Google Shape;6;p1"/>
          <p:cNvGrpSpPr/>
          <p:nvPr/>
        </p:nvGrpSpPr>
        <p:grpSpPr>
          <a:xfrm>
            <a:off x="-118224" y="-233576"/>
            <a:ext cx="9239574" cy="3010918"/>
            <a:chOff x="-118224" y="-233576"/>
            <a:chExt cx="9239574" cy="3010918"/>
          </a:xfrm>
        </p:grpSpPr>
        <p:grpSp>
          <p:nvGrpSpPr>
            <p:cNvPr id="7" name="Google Shape;7;p1"/>
            <p:cNvGrpSpPr/>
            <p:nvPr/>
          </p:nvGrpSpPr>
          <p:grpSpPr>
            <a:xfrm>
              <a:off x="1431407" y="-101026"/>
              <a:ext cx="1032685" cy="1032685"/>
              <a:chOff x="4937822" y="2270799"/>
              <a:chExt cx="2311809" cy="2311809"/>
            </a:xfrm>
          </p:grpSpPr>
          <p:sp>
            <p:nvSpPr>
              <p:cNvPr id="8" name="Google Shape;8;p1"/>
              <p:cNvSpPr/>
              <p:nvPr/>
            </p:nvSpPr>
            <p:spPr>
              <a:xfrm>
                <a:off x="4937822" y="2270799"/>
                <a:ext cx="2311809" cy="2311809"/>
              </a:xfrm>
              <a:custGeom>
                <a:avLst/>
                <a:gdLst/>
                <a:ahLst/>
                <a:cxnLst/>
                <a:rect l="l" t="t" r="r" b="b"/>
                <a:pathLst>
                  <a:path w="1875707" h="1875707" extrusionOk="0">
                    <a:moveTo>
                      <a:pt x="923567" y="903157"/>
                    </a:moveTo>
                    <a:lnTo>
                      <a:pt x="940085" y="0"/>
                    </a:lnTo>
                    <a:lnTo>
                      <a:pt x="952331" y="903252"/>
                    </a:lnTo>
                    <a:lnTo>
                      <a:pt x="1602596" y="276244"/>
                    </a:lnTo>
                    <a:lnTo>
                      <a:pt x="972551" y="923567"/>
                    </a:lnTo>
                    <a:lnTo>
                      <a:pt x="1875708" y="940085"/>
                    </a:lnTo>
                    <a:lnTo>
                      <a:pt x="972456" y="952331"/>
                    </a:lnTo>
                    <a:lnTo>
                      <a:pt x="1599464" y="1602596"/>
                    </a:lnTo>
                    <a:lnTo>
                      <a:pt x="952141" y="972551"/>
                    </a:lnTo>
                    <a:lnTo>
                      <a:pt x="935623" y="1875708"/>
                    </a:lnTo>
                    <a:lnTo>
                      <a:pt x="923472" y="972456"/>
                    </a:lnTo>
                    <a:lnTo>
                      <a:pt x="273112" y="1599464"/>
                    </a:lnTo>
                    <a:lnTo>
                      <a:pt x="903157" y="952141"/>
                    </a:lnTo>
                    <a:lnTo>
                      <a:pt x="0" y="935623"/>
                    </a:lnTo>
                    <a:lnTo>
                      <a:pt x="903252" y="923472"/>
                    </a:lnTo>
                    <a:lnTo>
                      <a:pt x="276244" y="273112"/>
                    </a:lnTo>
                    <a:lnTo>
                      <a:pt x="923567" y="903157"/>
                    </a:lnTo>
                    <a:close/>
                  </a:path>
                </a:pathLst>
              </a:custGeom>
              <a:gradFill>
                <a:gsLst>
                  <a:gs pos="0">
                    <a:srgbClr val="E3E8FB">
                      <a:alpha val="35294"/>
                    </a:srgbClr>
                  </a:gs>
                  <a:gs pos="100000">
                    <a:srgbClr val="E3E8FB">
                      <a:alpha val="0"/>
                    </a:srgbClr>
                  </a:gs>
                </a:gsLst>
                <a:path path="circle">
                  <a:fillToRect l="50000" t="50000" r="50000" b="50000"/>
                </a:path>
                <a:tileRect/>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 name="Google Shape;9;p1"/>
              <p:cNvSpPr/>
              <p:nvPr/>
            </p:nvSpPr>
            <p:spPr>
              <a:xfrm>
                <a:off x="6046636" y="3379636"/>
                <a:ext cx="94929" cy="94929"/>
              </a:xfrm>
              <a:custGeom>
                <a:avLst/>
                <a:gdLst/>
                <a:ahLst/>
                <a:cxnLst/>
                <a:rect l="l" t="t" r="r" b="b"/>
                <a:pathLst>
                  <a:path w="94929" h="94929" extrusionOk="0">
                    <a:moveTo>
                      <a:pt x="94929" y="47465"/>
                    </a:moveTo>
                    <a:cubicBezTo>
                      <a:pt x="94929" y="73679"/>
                      <a:pt x="73679" y="94929"/>
                      <a:pt x="47465" y="94929"/>
                    </a:cubicBezTo>
                    <a:cubicBezTo>
                      <a:pt x="21251" y="94929"/>
                      <a:pt x="0" y="73679"/>
                      <a:pt x="0" y="47465"/>
                    </a:cubicBezTo>
                    <a:cubicBezTo>
                      <a:pt x="0" y="21251"/>
                      <a:pt x="21251" y="0"/>
                      <a:pt x="47465" y="0"/>
                    </a:cubicBezTo>
                    <a:cubicBezTo>
                      <a:pt x="73679" y="0"/>
                      <a:pt x="94929" y="21251"/>
                      <a:pt x="94929" y="47465"/>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0" name="Google Shape;10;p1"/>
            <p:cNvGrpSpPr/>
            <p:nvPr/>
          </p:nvGrpSpPr>
          <p:grpSpPr>
            <a:xfrm>
              <a:off x="50307" y="-233576"/>
              <a:ext cx="1032685" cy="1032685"/>
              <a:chOff x="4937822" y="2270799"/>
              <a:chExt cx="2311809" cy="2311809"/>
            </a:xfrm>
          </p:grpSpPr>
          <p:sp>
            <p:nvSpPr>
              <p:cNvPr id="11" name="Google Shape;11;p1"/>
              <p:cNvSpPr/>
              <p:nvPr/>
            </p:nvSpPr>
            <p:spPr>
              <a:xfrm>
                <a:off x="4937822" y="2270799"/>
                <a:ext cx="2311809" cy="2311809"/>
              </a:xfrm>
              <a:custGeom>
                <a:avLst/>
                <a:gdLst/>
                <a:ahLst/>
                <a:cxnLst/>
                <a:rect l="l" t="t" r="r" b="b"/>
                <a:pathLst>
                  <a:path w="1875707" h="1875707" extrusionOk="0">
                    <a:moveTo>
                      <a:pt x="923567" y="903157"/>
                    </a:moveTo>
                    <a:lnTo>
                      <a:pt x="940085" y="0"/>
                    </a:lnTo>
                    <a:lnTo>
                      <a:pt x="952331" y="903252"/>
                    </a:lnTo>
                    <a:lnTo>
                      <a:pt x="1602596" y="276244"/>
                    </a:lnTo>
                    <a:lnTo>
                      <a:pt x="972551" y="923567"/>
                    </a:lnTo>
                    <a:lnTo>
                      <a:pt x="1875708" y="940085"/>
                    </a:lnTo>
                    <a:lnTo>
                      <a:pt x="972456" y="952331"/>
                    </a:lnTo>
                    <a:lnTo>
                      <a:pt x="1599464" y="1602596"/>
                    </a:lnTo>
                    <a:lnTo>
                      <a:pt x="952141" y="972551"/>
                    </a:lnTo>
                    <a:lnTo>
                      <a:pt x="935623" y="1875708"/>
                    </a:lnTo>
                    <a:lnTo>
                      <a:pt x="923472" y="972456"/>
                    </a:lnTo>
                    <a:lnTo>
                      <a:pt x="273112" y="1599464"/>
                    </a:lnTo>
                    <a:lnTo>
                      <a:pt x="903157" y="952141"/>
                    </a:lnTo>
                    <a:lnTo>
                      <a:pt x="0" y="935623"/>
                    </a:lnTo>
                    <a:lnTo>
                      <a:pt x="903252" y="923472"/>
                    </a:lnTo>
                    <a:lnTo>
                      <a:pt x="276244" y="273112"/>
                    </a:lnTo>
                    <a:lnTo>
                      <a:pt x="923567" y="903157"/>
                    </a:lnTo>
                    <a:close/>
                  </a:path>
                </a:pathLst>
              </a:custGeom>
              <a:gradFill>
                <a:gsLst>
                  <a:gs pos="0">
                    <a:schemeClr val="bg2"/>
                  </a:gs>
                  <a:gs pos="100000">
                    <a:srgbClr val="E3E8FB">
                      <a:alpha val="0"/>
                    </a:srgbClr>
                  </a:gs>
                </a:gsLst>
                <a:path path="circle">
                  <a:fillToRect l="50000" t="50000" r="50000" b="50000"/>
                </a:path>
                <a:tileRect/>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 name="Google Shape;12;p1"/>
              <p:cNvSpPr/>
              <p:nvPr/>
            </p:nvSpPr>
            <p:spPr>
              <a:xfrm>
                <a:off x="6046636" y="3379636"/>
                <a:ext cx="94929" cy="94929"/>
              </a:xfrm>
              <a:custGeom>
                <a:avLst/>
                <a:gdLst/>
                <a:ahLst/>
                <a:cxnLst/>
                <a:rect l="l" t="t" r="r" b="b"/>
                <a:pathLst>
                  <a:path w="94929" h="94929" extrusionOk="0">
                    <a:moveTo>
                      <a:pt x="94929" y="47465"/>
                    </a:moveTo>
                    <a:cubicBezTo>
                      <a:pt x="94929" y="73679"/>
                      <a:pt x="73679" y="94929"/>
                      <a:pt x="47465" y="94929"/>
                    </a:cubicBezTo>
                    <a:cubicBezTo>
                      <a:pt x="21251" y="94929"/>
                      <a:pt x="0" y="73679"/>
                      <a:pt x="0" y="47465"/>
                    </a:cubicBezTo>
                    <a:cubicBezTo>
                      <a:pt x="0" y="21251"/>
                      <a:pt x="21251" y="0"/>
                      <a:pt x="47465" y="0"/>
                    </a:cubicBezTo>
                    <a:cubicBezTo>
                      <a:pt x="73679" y="0"/>
                      <a:pt x="94929" y="21251"/>
                      <a:pt x="94929" y="47465"/>
                    </a:cubicBezTo>
                    <a:close/>
                  </a:path>
                </a:pathLst>
              </a:custGeom>
              <a:solidFill>
                <a:schemeClr val="bg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3" name="Google Shape;13;p1"/>
            <p:cNvGrpSpPr/>
            <p:nvPr/>
          </p:nvGrpSpPr>
          <p:grpSpPr>
            <a:xfrm>
              <a:off x="7125382" y="371399"/>
              <a:ext cx="1032685" cy="1032685"/>
              <a:chOff x="4937822" y="2270799"/>
              <a:chExt cx="2311809" cy="2311809"/>
            </a:xfrm>
          </p:grpSpPr>
          <p:sp>
            <p:nvSpPr>
              <p:cNvPr id="14" name="Google Shape;14;p1"/>
              <p:cNvSpPr/>
              <p:nvPr/>
            </p:nvSpPr>
            <p:spPr>
              <a:xfrm>
                <a:off x="4937822" y="2270799"/>
                <a:ext cx="2311809" cy="2311809"/>
              </a:xfrm>
              <a:custGeom>
                <a:avLst/>
                <a:gdLst/>
                <a:ahLst/>
                <a:cxnLst/>
                <a:rect l="l" t="t" r="r" b="b"/>
                <a:pathLst>
                  <a:path w="1875707" h="1875707" extrusionOk="0">
                    <a:moveTo>
                      <a:pt x="923567" y="903157"/>
                    </a:moveTo>
                    <a:lnTo>
                      <a:pt x="940085" y="0"/>
                    </a:lnTo>
                    <a:lnTo>
                      <a:pt x="952331" y="903252"/>
                    </a:lnTo>
                    <a:lnTo>
                      <a:pt x="1602596" y="276244"/>
                    </a:lnTo>
                    <a:lnTo>
                      <a:pt x="972551" y="923567"/>
                    </a:lnTo>
                    <a:lnTo>
                      <a:pt x="1875708" y="940085"/>
                    </a:lnTo>
                    <a:lnTo>
                      <a:pt x="972456" y="952331"/>
                    </a:lnTo>
                    <a:lnTo>
                      <a:pt x="1599464" y="1602596"/>
                    </a:lnTo>
                    <a:lnTo>
                      <a:pt x="952141" y="972551"/>
                    </a:lnTo>
                    <a:lnTo>
                      <a:pt x="935623" y="1875708"/>
                    </a:lnTo>
                    <a:lnTo>
                      <a:pt x="923472" y="972456"/>
                    </a:lnTo>
                    <a:lnTo>
                      <a:pt x="273112" y="1599464"/>
                    </a:lnTo>
                    <a:lnTo>
                      <a:pt x="903157" y="952141"/>
                    </a:lnTo>
                    <a:lnTo>
                      <a:pt x="0" y="935623"/>
                    </a:lnTo>
                    <a:lnTo>
                      <a:pt x="903252" y="923472"/>
                    </a:lnTo>
                    <a:lnTo>
                      <a:pt x="276244" y="273112"/>
                    </a:lnTo>
                    <a:lnTo>
                      <a:pt x="923567" y="903157"/>
                    </a:lnTo>
                    <a:close/>
                  </a:path>
                </a:pathLst>
              </a:custGeom>
              <a:gradFill>
                <a:gsLst>
                  <a:gs pos="0">
                    <a:srgbClr val="E3E8FB">
                      <a:alpha val="35294"/>
                    </a:srgbClr>
                  </a:gs>
                  <a:gs pos="100000">
                    <a:srgbClr val="E3E8FB">
                      <a:alpha val="0"/>
                    </a:srgbClr>
                  </a:gs>
                </a:gsLst>
                <a:path path="circle">
                  <a:fillToRect l="50000" t="50000" r="50000" b="50000"/>
                </a:path>
                <a:tileRect/>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 name="Google Shape;15;p1"/>
              <p:cNvSpPr/>
              <p:nvPr/>
            </p:nvSpPr>
            <p:spPr>
              <a:xfrm>
                <a:off x="6046636" y="3379636"/>
                <a:ext cx="94929" cy="94929"/>
              </a:xfrm>
              <a:custGeom>
                <a:avLst/>
                <a:gdLst/>
                <a:ahLst/>
                <a:cxnLst/>
                <a:rect l="l" t="t" r="r" b="b"/>
                <a:pathLst>
                  <a:path w="94929" h="94929" extrusionOk="0">
                    <a:moveTo>
                      <a:pt x="94929" y="47465"/>
                    </a:moveTo>
                    <a:cubicBezTo>
                      <a:pt x="94929" y="73679"/>
                      <a:pt x="73679" y="94929"/>
                      <a:pt x="47465" y="94929"/>
                    </a:cubicBezTo>
                    <a:cubicBezTo>
                      <a:pt x="21251" y="94929"/>
                      <a:pt x="0" y="73679"/>
                      <a:pt x="0" y="47465"/>
                    </a:cubicBezTo>
                    <a:cubicBezTo>
                      <a:pt x="0" y="21251"/>
                      <a:pt x="21251" y="0"/>
                      <a:pt x="47465" y="0"/>
                    </a:cubicBezTo>
                    <a:cubicBezTo>
                      <a:pt x="73679" y="0"/>
                      <a:pt x="94929" y="21251"/>
                      <a:pt x="94929" y="47465"/>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7" name="Google Shape;17;p1"/>
            <p:cNvSpPr/>
            <p:nvPr/>
          </p:nvSpPr>
          <p:spPr>
            <a:xfrm>
              <a:off x="-118224" y="419163"/>
              <a:ext cx="634840" cy="712117"/>
            </a:xfrm>
            <a:custGeom>
              <a:avLst/>
              <a:gdLst/>
              <a:ahLst/>
              <a:cxnLst/>
              <a:rect l="l" t="t" r="r" b="b"/>
              <a:pathLst>
                <a:path w="1875707" h="1875707" extrusionOk="0">
                  <a:moveTo>
                    <a:pt x="923567" y="903157"/>
                  </a:moveTo>
                  <a:lnTo>
                    <a:pt x="940085" y="0"/>
                  </a:lnTo>
                  <a:lnTo>
                    <a:pt x="952331" y="903252"/>
                  </a:lnTo>
                  <a:lnTo>
                    <a:pt x="1602596" y="276244"/>
                  </a:lnTo>
                  <a:lnTo>
                    <a:pt x="972551" y="923567"/>
                  </a:lnTo>
                  <a:lnTo>
                    <a:pt x="1875708" y="940085"/>
                  </a:lnTo>
                  <a:lnTo>
                    <a:pt x="972456" y="952331"/>
                  </a:lnTo>
                  <a:lnTo>
                    <a:pt x="1599464" y="1602596"/>
                  </a:lnTo>
                  <a:lnTo>
                    <a:pt x="952141" y="972551"/>
                  </a:lnTo>
                  <a:lnTo>
                    <a:pt x="935623" y="1875708"/>
                  </a:lnTo>
                  <a:lnTo>
                    <a:pt x="923472" y="972456"/>
                  </a:lnTo>
                  <a:lnTo>
                    <a:pt x="273112" y="1599464"/>
                  </a:lnTo>
                  <a:lnTo>
                    <a:pt x="903157" y="952141"/>
                  </a:lnTo>
                  <a:lnTo>
                    <a:pt x="0" y="935623"/>
                  </a:lnTo>
                  <a:lnTo>
                    <a:pt x="903252" y="923472"/>
                  </a:lnTo>
                  <a:lnTo>
                    <a:pt x="276244" y="273112"/>
                  </a:lnTo>
                  <a:lnTo>
                    <a:pt x="923567" y="903157"/>
                  </a:lnTo>
                  <a:close/>
                </a:path>
              </a:pathLst>
            </a:custGeom>
            <a:gradFill>
              <a:gsLst>
                <a:gs pos="0">
                  <a:schemeClr val="bg1"/>
                </a:gs>
                <a:gs pos="78000">
                  <a:srgbClr val="E3E8FB">
                    <a:alpha val="20000"/>
                  </a:srgbClr>
                </a:gs>
              </a:gsLst>
              <a:path path="circle">
                <a:fillToRect l="50000" t="50000" r="50000" b="50000"/>
              </a:path>
              <a:tileRect/>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 name="Google Shape;20;p1"/>
            <p:cNvSpPr/>
            <p:nvPr/>
          </p:nvSpPr>
          <p:spPr>
            <a:xfrm>
              <a:off x="2717107" y="1008374"/>
              <a:ext cx="1032685" cy="1032685"/>
            </a:xfrm>
            <a:custGeom>
              <a:avLst/>
              <a:gdLst/>
              <a:ahLst/>
              <a:cxnLst/>
              <a:rect l="l" t="t" r="r" b="b"/>
              <a:pathLst>
                <a:path w="1875707" h="1875707" extrusionOk="0">
                  <a:moveTo>
                    <a:pt x="923567" y="903157"/>
                  </a:moveTo>
                  <a:lnTo>
                    <a:pt x="940085" y="0"/>
                  </a:lnTo>
                  <a:lnTo>
                    <a:pt x="952331" y="903252"/>
                  </a:lnTo>
                  <a:lnTo>
                    <a:pt x="1602596" y="276244"/>
                  </a:lnTo>
                  <a:lnTo>
                    <a:pt x="972551" y="923567"/>
                  </a:lnTo>
                  <a:lnTo>
                    <a:pt x="1875708" y="940085"/>
                  </a:lnTo>
                  <a:lnTo>
                    <a:pt x="972456" y="952331"/>
                  </a:lnTo>
                  <a:lnTo>
                    <a:pt x="1599464" y="1602596"/>
                  </a:lnTo>
                  <a:lnTo>
                    <a:pt x="952141" y="972551"/>
                  </a:lnTo>
                  <a:lnTo>
                    <a:pt x="935623" y="1875708"/>
                  </a:lnTo>
                  <a:lnTo>
                    <a:pt x="923472" y="972456"/>
                  </a:lnTo>
                  <a:lnTo>
                    <a:pt x="273112" y="1599464"/>
                  </a:lnTo>
                  <a:lnTo>
                    <a:pt x="903157" y="952141"/>
                  </a:lnTo>
                  <a:lnTo>
                    <a:pt x="0" y="935623"/>
                  </a:lnTo>
                  <a:lnTo>
                    <a:pt x="903252" y="923472"/>
                  </a:lnTo>
                  <a:lnTo>
                    <a:pt x="276244" y="273112"/>
                  </a:lnTo>
                  <a:lnTo>
                    <a:pt x="923567" y="903157"/>
                  </a:lnTo>
                  <a:close/>
                </a:path>
              </a:pathLst>
            </a:custGeom>
            <a:gradFill>
              <a:gsLst>
                <a:gs pos="0">
                  <a:schemeClr val="bg1"/>
                </a:gs>
                <a:gs pos="100000">
                  <a:srgbClr val="E3E8FB">
                    <a:alpha val="0"/>
                  </a:srgbClr>
                </a:gs>
              </a:gsLst>
              <a:path path="circle">
                <a:fillToRect l="50000" t="50000" r="50000" b="50000"/>
              </a:path>
              <a:tileRect/>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3" name="Google Shape;23;p1"/>
            <p:cNvSpPr/>
            <p:nvPr/>
          </p:nvSpPr>
          <p:spPr>
            <a:xfrm>
              <a:off x="6613501" y="128288"/>
              <a:ext cx="803354" cy="803354"/>
            </a:xfrm>
            <a:custGeom>
              <a:avLst/>
              <a:gdLst/>
              <a:ahLst/>
              <a:cxnLst/>
              <a:rect l="l" t="t" r="r" b="b"/>
              <a:pathLst>
                <a:path w="1875707" h="1875707" extrusionOk="0">
                  <a:moveTo>
                    <a:pt x="923567" y="903157"/>
                  </a:moveTo>
                  <a:lnTo>
                    <a:pt x="940085" y="0"/>
                  </a:lnTo>
                  <a:lnTo>
                    <a:pt x="952331" y="903252"/>
                  </a:lnTo>
                  <a:lnTo>
                    <a:pt x="1602596" y="276244"/>
                  </a:lnTo>
                  <a:lnTo>
                    <a:pt x="972551" y="923567"/>
                  </a:lnTo>
                  <a:lnTo>
                    <a:pt x="1875708" y="940085"/>
                  </a:lnTo>
                  <a:lnTo>
                    <a:pt x="972456" y="952331"/>
                  </a:lnTo>
                  <a:lnTo>
                    <a:pt x="1599464" y="1602596"/>
                  </a:lnTo>
                  <a:lnTo>
                    <a:pt x="952141" y="972551"/>
                  </a:lnTo>
                  <a:lnTo>
                    <a:pt x="935623" y="1875708"/>
                  </a:lnTo>
                  <a:lnTo>
                    <a:pt x="923472" y="972456"/>
                  </a:lnTo>
                  <a:lnTo>
                    <a:pt x="273112" y="1599464"/>
                  </a:lnTo>
                  <a:lnTo>
                    <a:pt x="903157" y="952141"/>
                  </a:lnTo>
                  <a:lnTo>
                    <a:pt x="0" y="935623"/>
                  </a:lnTo>
                  <a:lnTo>
                    <a:pt x="903252" y="923472"/>
                  </a:lnTo>
                  <a:lnTo>
                    <a:pt x="276244" y="273112"/>
                  </a:lnTo>
                  <a:lnTo>
                    <a:pt x="923567" y="903157"/>
                  </a:lnTo>
                  <a:close/>
                </a:path>
              </a:pathLst>
            </a:custGeom>
            <a:gradFill>
              <a:gsLst>
                <a:gs pos="0">
                  <a:schemeClr val="bg1"/>
                </a:gs>
                <a:gs pos="100000">
                  <a:srgbClr val="E3E8FB">
                    <a:alpha val="0"/>
                  </a:srgbClr>
                </a:gs>
              </a:gsLst>
              <a:path path="circle">
                <a:fillToRect l="50000" t="50000" r="50000" b="50000"/>
              </a:path>
              <a:tileRect/>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25" name="Google Shape;25;p1"/>
            <p:cNvGrpSpPr/>
            <p:nvPr/>
          </p:nvGrpSpPr>
          <p:grpSpPr>
            <a:xfrm>
              <a:off x="3610901" y="-101034"/>
              <a:ext cx="733075" cy="733075"/>
              <a:chOff x="4937822" y="2270799"/>
              <a:chExt cx="2311809" cy="2311809"/>
            </a:xfrm>
          </p:grpSpPr>
          <p:sp>
            <p:nvSpPr>
              <p:cNvPr id="26" name="Google Shape;26;p1"/>
              <p:cNvSpPr/>
              <p:nvPr/>
            </p:nvSpPr>
            <p:spPr>
              <a:xfrm>
                <a:off x="4937822" y="2270799"/>
                <a:ext cx="2311809" cy="2311809"/>
              </a:xfrm>
              <a:custGeom>
                <a:avLst/>
                <a:gdLst/>
                <a:ahLst/>
                <a:cxnLst/>
                <a:rect l="l" t="t" r="r" b="b"/>
                <a:pathLst>
                  <a:path w="1875707" h="1875707" extrusionOk="0">
                    <a:moveTo>
                      <a:pt x="923567" y="903157"/>
                    </a:moveTo>
                    <a:lnTo>
                      <a:pt x="940085" y="0"/>
                    </a:lnTo>
                    <a:lnTo>
                      <a:pt x="952331" y="903252"/>
                    </a:lnTo>
                    <a:lnTo>
                      <a:pt x="1602596" y="276244"/>
                    </a:lnTo>
                    <a:lnTo>
                      <a:pt x="972551" y="923567"/>
                    </a:lnTo>
                    <a:lnTo>
                      <a:pt x="1875708" y="940085"/>
                    </a:lnTo>
                    <a:lnTo>
                      <a:pt x="972456" y="952331"/>
                    </a:lnTo>
                    <a:lnTo>
                      <a:pt x="1599464" y="1602596"/>
                    </a:lnTo>
                    <a:lnTo>
                      <a:pt x="952141" y="972551"/>
                    </a:lnTo>
                    <a:lnTo>
                      <a:pt x="935623" y="1875708"/>
                    </a:lnTo>
                    <a:lnTo>
                      <a:pt x="923472" y="972456"/>
                    </a:lnTo>
                    <a:lnTo>
                      <a:pt x="273112" y="1599464"/>
                    </a:lnTo>
                    <a:lnTo>
                      <a:pt x="903157" y="952141"/>
                    </a:lnTo>
                    <a:lnTo>
                      <a:pt x="0" y="935623"/>
                    </a:lnTo>
                    <a:lnTo>
                      <a:pt x="903252" y="923472"/>
                    </a:lnTo>
                    <a:lnTo>
                      <a:pt x="276244" y="273112"/>
                    </a:lnTo>
                    <a:lnTo>
                      <a:pt x="923567" y="903157"/>
                    </a:lnTo>
                    <a:close/>
                  </a:path>
                </a:pathLst>
              </a:custGeom>
              <a:gradFill>
                <a:gsLst>
                  <a:gs pos="0">
                    <a:srgbClr val="E3E8FB">
                      <a:alpha val="35294"/>
                    </a:srgbClr>
                  </a:gs>
                  <a:gs pos="100000">
                    <a:srgbClr val="E3E8FB">
                      <a:alpha val="0"/>
                    </a:srgbClr>
                  </a:gs>
                </a:gsLst>
                <a:path path="circle">
                  <a:fillToRect l="50000" t="50000" r="50000" b="50000"/>
                </a:path>
                <a:tileRect/>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7" name="Google Shape;27;p1"/>
              <p:cNvSpPr/>
              <p:nvPr/>
            </p:nvSpPr>
            <p:spPr>
              <a:xfrm>
                <a:off x="6046636" y="3379636"/>
                <a:ext cx="94929" cy="94929"/>
              </a:xfrm>
              <a:custGeom>
                <a:avLst/>
                <a:gdLst/>
                <a:ahLst/>
                <a:cxnLst/>
                <a:rect l="l" t="t" r="r" b="b"/>
                <a:pathLst>
                  <a:path w="94929" h="94929" extrusionOk="0">
                    <a:moveTo>
                      <a:pt x="94929" y="47465"/>
                    </a:moveTo>
                    <a:cubicBezTo>
                      <a:pt x="94929" y="73679"/>
                      <a:pt x="73679" y="94929"/>
                      <a:pt x="47465" y="94929"/>
                    </a:cubicBezTo>
                    <a:cubicBezTo>
                      <a:pt x="21251" y="94929"/>
                      <a:pt x="0" y="73679"/>
                      <a:pt x="0" y="47465"/>
                    </a:cubicBezTo>
                    <a:cubicBezTo>
                      <a:pt x="0" y="21251"/>
                      <a:pt x="21251" y="0"/>
                      <a:pt x="47465" y="0"/>
                    </a:cubicBezTo>
                    <a:cubicBezTo>
                      <a:pt x="73679" y="0"/>
                      <a:pt x="94929" y="21251"/>
                      <a:pt x="94929" y="47465"/>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29" name="Google Shape;29;p1"/>
            <p:cNvSpPr/>
            <p:nvPr/>
          </p:nvSpPr>
          <p:spPr>
            <a:xfrm>
              <a:off x="50301" y="1973988"/>
              <a:ext cx="803354" cy="803354"/>
            </a:xfrm>
            <a:custGeom>
              <a:avLst/>
              <a:gdLst/>
              <a:ahLst/>
              <a:cxnLst/>
              <a:rect l="l" t="t" r="r" b="b"/>
              <a:pathLst>
                <a:path w="1875707" h="1875707" extrusionOk="0">
                  <a:moveTo>
                    <a:pt x="923567" y="903157"/>
                  </a:moveTo>
                  <a:lnTo>
                    <a:pt x="940085" y="0"/>
                  </a:lnTo>
                  <a:lnTo>
                    <a:pt x="952331" y="903252"/>
                  </a:lnTo>
                  <a:lnTo>
                    <a:pt x="1602596" y="276244"/>
                  </a:lnTo>
                  <a:lnTo>
                    <a:pt x="972551" y="923567"/>
                  </a:lnTo>
                  <a:lnTo>
                    <a:pt x="1875708" y="940085"/>
                  </a:lnTo>
                  <a:lnTo>
                    <a:pt x="972456" y="952331"/>
                  </a:lnTo>
                  <a:lnTo>
                    <a:pt x="1599464" y="1602596"/>
                  </a:lnTo>
                  <a:lnTo>
                    <a:pt x="952141" y="972551"/>
                  </a:lnTo>
                  <a:lnTo>
                    <a:pt x="935623" y="1875708"/>
                  </a:lnTo>
                  <a:lnTo>
                    <a:pt x="923472" y="972456"/>
                  </a:lnTo>
                  <a:lnTo>
                    <a:pt x="273112" y="1599464"/>
                  </a:lnTo>
                  <a:lnTo>
                    <a:pt x="903157" y="952141"/>
                  </a:lnTo>
                  <a:lnTo>
                    <a:pt x="0" y="935623"/>
                  </a:lnTo>
                  <a:lnTo>
                    <a:pt x="903252" y="923472"/>
                  </a:lnTo>
                  <a:lnTo>
                    <a:pt x="276244" y="273112"/>
                  </a:lnTo>
                  <a:lnTo>
                    <a:pt x="923567" y="903157"/>
                  </a:lnTo>
                  <a:close/>
                </a:path>
              </a:pathLst>
            </a:custGeom>
            <a:gradFill>
              <a:gsLst>
                <a:gs pos="0">
                  <a:schemeClr val="bg1"/>
                </a:gs>
                <a:gs pos="100000">
                  <a:srgbClr val="E3E8FB">
                    <a:alpha val="0"/>
                  </a:srgbClr>
                </a:gs>
              </a:gsLst>
              <a:path path="circle">
                <a:fillToRect l="50000" t="50000" r="50000" b="50000"/>
              </a:path>
              <a:tileRect/>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1" name="Google Shape;31;p1"/>
            <p:cNvSpPr/>
            <p:nvPr/>
          </p:nvSpPr>
          <p:spPr>
            <a:xfrm>
              <a:off x="4911450" y="7543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1"/>
            <p:cNvSpPr/>
            <p:nvPr/>
          </p:nvSpPr>
          <p:spPr>
            <a:xfrm>
              <a:off x="5368650" y="5257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1"/>
            <p:cNvSpPr/>
            <p:nvPr/>
          </p:nvSpPr>
          <p:spPr>
            <a:xfrm>
              <a:off x="5521050" y="11353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1"/>
            <p:cNvSpPr/>
            <p:nvPr/>
          </p:nvSpPr>
          <p:spPr>
            <a:xfrm>
              <a:off x="6130650" y="10591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1"/>
            <p:cNvSpPr/>
            <p:nvPr/>
          </p:nvSpPr>
          <p:spPr>
            <a:xfrm>
              <a:off x="5825850" y="14401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1"/>
            <p:cNvSpPr/>
            <p:nvPr/>
          </p:nvSpPr>
          <p:spPr>
            <a:xfrm>
              <a:off x="4682850" y="13639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1"/>
            <p:cNvSpPr/>
            <p:nvPr/>
          </p:nvSpPr>
          <p:spPr>
            <a:xfrm>
              <a:off x="4835250" y="2209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1"/>
            <p:cNvSpPr/>
            <p:nvPr/>
          </p:nvSpPr>
          <p:spPr>
            <a:xfrm>
              <a:off x="3844650" y="9067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1"/>
            <p:cNvSpPr/>
            <p:nvPr/>
          </p:nvSpPr>
          <p:spPr>
            <a:xfrm>
              <a:off x="3692250" y="9829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1"/>
            <p:cNvSpPr/>
            <p:nvPr/>
          </p:nvSpPr>
          <p:spPr>
            <a:xfrm>
              <a:off x="4378050" y="9829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1"/>
            <p:cNvSpPr/>
            <p:nvPr/>
          </p:nvSpPr>
          <p:spPr>
            <a:xfrm>
              <a:off x="3235050" y="5257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1"/>
            <p:cNvSpPr/>
            <p:nvPr/>
          </p:nvSpPr>
          <p:spPr>
            <a:xfrm>
              <a:off x="2701650" y="8305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1"/>
            <p:cNvSpPr/>
            <p:nvPr/>
          </p:nvSpPr>
          <p:spPr>
            <a:xfrm>
              <a:off x="1939650" y="11353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1"/>
            <p:cNvSpPr/>
            <p:nvPr/>
          </p:nvSpPr>
          <p:spPr>
            <a:xfrm>
              <a:off x="2244450" y="12877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1"/>
            <p:cNvSpPr/>
            <p:nvPr/>
          </p:nvSpPr>
          <p:spPr>
            <a:xfrm>
              <a:off x="2168250" y="14401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1"/>
            <p:cNvSpPr/>
            <p:nvPr/>
          </p:nvSpPr>
          <p:spPr>
            <a:xfrm>
              <a:off x="1177650" y="5257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1"/>
            <p:cNvSpPr/>
            <p:nvPr/>
          </p:nvSpPr>
          <p:spPr>
            <a:xfrm>
              <a:off x="1482450" y="7543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1"/>
            <p:cNvSpPr/>
            <p:nvPr/>
          </p:nvSpPr>
          <p:spPr>
            <a:xfrm>
              <a:off x="1025250" y="9829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1"/>
            <p:cNvSpPr/>
            <p:nvPr/>
          </p:nvSpPr>
          <p:spPr>
            <a:xfrm>
              <a:off x="1101450" y="10591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1"/>
            <p:cNvSpPr/>
            <p:nvPr/>
          </p:nvSpPr>
          <p:spPr>
            <a:xfrm>
              <a:off x="1253850" y="18211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1"/>
            <p:cNvSpPr/>
            <p:nvPr/>
          </p:nvSpPr>
          <p:spPr>
            <a:xfrm>
              <a:off x="415650" y="15163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1"/>
            <p:cNvSpPr/>
            <p:nvPr/>
          </p:nvSpPr>
          <p:spPr>
            <a:xfrm>
              <a:off x="4225650" y="16687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1"/>
            <p:cNvSpPr/>
            <p:nvPr/>
          </p:nvSpPr>
          <p:spPr>
            <a:xfrm>
              <a:off x="5978250" y="15163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1"/>
            <p:cNvSpPr/>
            <p:nvPr/>
          </p:nvSpPr>
          <p:spPr>
            <a:xfrm>
              <a:off x="6587850" y="15163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1"/>
            <p:cNvSpPr/>
            <p:nvPr/>
          </p:nvSpPr>
          <p:spPr>
            <a:xfrm>
              <a:off x="6587850" y="7543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1"/>
            <p:cNvSpPr/>
            <p:nvPr/>
          </p:nvSpPr>
          <p:spPr>
            <a:xfrm>
              <a:off x="5978250" y="2971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1"/>
            <p:cNvSpPr/>
            <p:nvPr/>
          </p:nvSpPr>
          <p:spPr>
            <a:xfrm>
              <a:off x="5902050" y="3733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1"/>
            <p:cNvSpPr/>
            <p:nvPr/>
          </p:nvSpPr>
          <p:spPr>
            <a:xfrm>
              <a:off x="7426050" y="5257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1"/>
            <p:cNvSpPr/>
            <p:nvPr/>
          </p:nvSpPr>
          <p:spPr>
            <a:xfrm>
              <a:off x="7578450" y="685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1"/>
            <p:cNvSpPr/>
            <p:nvPr/>
          </p:nvSpPr>
          <p:spPr>
            <a:xfrm>
              <a:off x="7730850" y="13639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1"/>
            <p:cNvSpPr/>
            <p:nvPr/>
          </p:nvSpPr>
          <p:spPr>
            <a:xfrm>
              <a:off x="7045050" y="11353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1"/>
            <p:cNvSpPr/>
            <p:nvPr/>
          </p:nvSpPr>
          <p:spPr>
            <a:xfrm>
              <a:off x="8264250" y="12877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1"/>
            <p:cNvSpPr/>
            <p:nvPr/>
          </p:nvSpPr>
          <p:spPr>
            <a:xfrm>
              <a:off x="8416650" y="14401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1"/>
            <p:cNvSpPr/>
            <p:nvPr/>
          </p:nvSpPr>
          <p:spPr>
            <a:xfrm>
              <a:off x="8569050" y="18211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1"/>
            <p:cNvSpPr/>
            <p:nvPr/>
          </p:nvSpPr>
          <p:spPr>
            <a:xfrm>
              <a:off x="8873850" y="11353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1"/>
            <p:cNvSpPr/>
            <p:nvPr/>
          </p:nvSpPr>
          <p:spPr>
            <a:xfrm>
              <a:off x="8645250" y="6781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1"/>
            <p:cNvSpPr/>
            <p:nvPr/>
          </p:nvSpPr>
          <p:spPr>
            <a:xfrm>
              <a:off x="8416650" y="8305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1"/>
            <p:cNvSpPr/>
            <p:nvPr/>
          </p:nvSpPr>
          <p:spPr>
            <a:xfrm>
              <a:off x="8111850" y="3733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1"/>
            <p:cNvSpPr/>
            <p:nvPr/>
          </p:nvSpPr>
          <p:spPr>
            <a:xfrm>
              <a:off x="8188050" y="2209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1"/>
            <p:cNvSpPr/>
            <p:nvPr/>
          </p:nvSpPr>
          <p:spPr>
            <a:xfrm>
              <a:off x="8721450" y="2971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1"/>
            <p:cNvSpPr/>
            <p:nvPr/>
          </p:nvSpPr>
          <p:spPr>
            <a:xfrm>
              <a:off x="9102450" y="373325"/>
              <a:ext cx="18900" cy="18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1"/>
            <p:cNvSpPr/>
            <p:nvPr/>
          </p:nvSpPr>
          <p:spPr>
            <a:xfrm>
              <a:off x="8035650" y="754325"/>
              <a:ext cx="18900" cy="18900"/>
            </a:xfrm>
            <a:prstGeom prst="ellipse">
              <a:avLst/>
            </a:prstGeom>
            <a:solidFill>
              <a:srgbClr val="FFFFFF">
                <a:alpha val="553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1"/>
            <p:cNvSpPr/>
            <p:nvPr/>
          </p:nvSpPr>
          <p:spPr>
            <a:xfrm>
              <a:off x="6968850" y="1059125"/>
              <a:ext cx="18900" cy="18900"/>
            </a:xfrm>
            <a:prstGeom prst="ellipse">
              <a:avLst/>
            </a:prstGeom>
            <a:solidFill>
              <a:srgbClr val="FFFFFF">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1"/>
            <p:cNvSpPr/>
            <p:nvPr/>
          </p:nvSpPr>
          <p:spPr>
            <a:xfrm>
              <a:off x="6359250" y="1287725"/>
              <a:ext cx="18900" cy="18900"/>
            </a:xfrm>
            <a:prstGeom prst="ellipse">
              <a:avLst/>
            </a:prstGeom>
            <a:solidFill>
              <a:srgbClr val="FFFFFF">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1"/>
            <p:cNvSpPr/>
            <p:nvPr/>
          </p:nvSpPr>
          <p:spPr>
            <a:xfrm>
              <a:off x="6359250" y="449525"/>
              <a:ext cx="18900" cy="18900"/>
            </a:xfrm>
            <a:prstGeom prst="ellipse">
              <a:avLst/>
            </a:prstGeom>
            <a:solidFill>
              <a:srgbClr val="FFFFFF">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1"/>
            <p:cNvSpPr/>
            <p:nvPr/>
          </p:nvSpPr>
          <p:spPr>
            <a:xfrm>
              <a:off x="6054450" y="678125"/>
              <a:ext cx="18900" cy="18900"/>
            </a:xfrm>
            <a:prstGeom prst="ellipse">
              <a:avLst/>
            </a:prstGeom>
            <a:solidFill>
              <a:srgbClr val="FFFFFF">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1"/>
            <p:cNvSpPr/>
            <p:nvPr/>
          </p:nvSpPr>
          <p:spPr>
            <a:xfrm>
              <a:off x="5292450" y="830525"/>
              <a:ext cx="18900" cy="18900"/>
            </a:xfrm>
            <a:prstGeom prst="ellipse">
              <a:avLst/>
            </a:prstGeom>
            <a:solidFill>
              <a:srgbClr val="FFFFFF">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1"/>
            <p:cNvSpPr/>
            <p:nvPr/>
          </p:nvSpPr>
          <p:spPr>
            <a:xfrm>
              <a:off x="4835250" y="1287725"/>
              <a:ext cx="18900" cy="18900"/>
            </a:xfrm>
            <a:prstGeom prst="ellipse">
              <a:avLst/>
            </a:prstGeom>
            <a:solidFill>
              <a:srgbClr val="FFFFFF">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1"/>
            <p:cNvSpPr/>
            <p:nvPr/>
          </p:nvSpPr>
          <p:spPr>
            <a:xfrm>
              <a:off x="4987650" y="449525"/>
              <a:ext cx="18900" cy="18900"/>
            </a:xfrm>
            <a:prstGeom prst="ellipse">
              <a:avLst/>
            </a:prstGeom>
            <a:solidFill>
              <a:srgbClr val="FFFFFF">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1"/>
            <p:cNvSpPr/>
            <p:nvPr/>
          </p:nvSpPr>
          <p:spPr>
            <a:xfrm>
              <a:off x="4301850" y="601925"/>
              <a:ext cx="18900" cy="18900"/>
            </a:xfrm>
            <a:prstGeom prst="ellipse">
              <a:avLst/>
            </a:prstGeom>
            <a:solidFill>
              <a:srgbClr val="FFFFFF">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1"/>
            <p:cNvSpPr/>
            <p:nvPr/>
          </p:nvSpPr>
          <p:spPr>
            <a:xfrm>
              <a:off x="4682850" y="144725"/>
              <a:ext cx="18900" cy="18900"/>
            </a:xfrm>
            <a:prstGeom prst="ellipse">
              <a:avLst/>
            </a:prstGeom>
            <a:solidFill>
              <a:srgbClr val="FFFFFF">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1"/>
            <p:cNvSpPr/>
            <p:nvPr/>
          </p:nvSpPr>
          <p:spPr>
            <a:xfrm>
              <a:off x="2701650" y="297125"/>
              <a:ext cx="18900" cy="18900"/>
            </a:xfrm>
            <a:prstGeom prst="ellipse">
              <a:avLst/>
            </a:prstGeom>
            <a:solidFill>
              <a:srgbClr val="FFFFFF">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1"/>
            <p:cNvSpPr/>
            <p:nvPr/>
          </p:nvSpPr>
          <p:spPr>
            <a:xfrm>
              <a:off x="2854050" y="906725"/>
              <a:ext cx="18900" cy="18900"/>
            </a:xfrm>
            <a:prstGeom prst="ellipse">
              <a:avLst/>
            </a:prstGeom>
            <a:solidFill>
              <a:srgbClr val="FFFFFF">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1"/>
            <p:cNvSpPr/>
            <p:nvPr/>
          </p:nvSpPr>
          <p:spPr>
            <a:xfrm>
              <a:off x="3311250" y="1211525"/>
              <a:ext cx="18900" cy="18900"/>
            </a:xfrm>
            <a:prstGeom prst="ellipse">
              <a:avLst/>
            </a:prstGeom>
            <a:solidFill>
              <a:srgbClr val="FFFFFF">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1"/>
            <p:cNvSpPr/>
            <p:nvPr/>
          </p:nvSpPr>
          <p:spPr>
            <a:xfrm>
              <a:off x="3387450" y="144725"/>
              <a:ext cx="18900" cy="18900"/>
            </a:xfrm>
            <a:prstGeom prst="ellipse">
              <a:avLst/>
            </a:prstGeom>
            <a:solidFill>
              <a:srgbClr val="FFFFFF">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1"/>
            <p:cNvSpPr/>
            <p:nvPr/>
          </p:nvSpPr>
          <p:spPr>
            <a:xfrm>
              <a:off x="1863450" y="220925"/>
              <a:ext cx="18900" cy="18900"/>
            </a:xfrm>
            <a:prstGeom prst="ellipse">
              <a:avLst/>
            </a:prstGeom>
            <a:solidFill>
              <a:srgbClr val="FFFFFF">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1"/>
            <p:cNvSpPr/>
            <p:nvPr/>
          </p:nvSpPr>
          <p:spPr>
            <a:xfrm>
              <a:off x="2092050" y="982925"/>
              <a:ext cx="18900" cy="18900"/>
            </a:xfrm>
            <a:prstGeom prst="ellipse">
              <a:avLst/>
            </a:prstGeom>
            <a:solidFill>
              <a:srgbClr val="FFFFFF">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1"/>
            <p:cNvSpPr/>
            <p:nvPr/>
          </p:nvSpPr>
          <p:spPr>
            <a:xfrm>
              <a:off x="2549250" y="1744925"/>
              <a:ext cx="18900" cy="18900"/>
            </a:xfrm>
            <a:prstGeom prst="ellipse">
              <a:avLst/>
            </a:prstGeom>
            <a:solidFill>
              <a:srgbClr val="FFFFFF">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1"/>
            <p:cNvSpPr/>
            <p:nvPr/>
          </p:nvSpPr>
          <p:spPr>
            <a:xfrm>
              <a:off x="1634850" y="1440125"/>
              <a:ext cx="18900" cy="18900"/>
            </a:xfrm>
            <a:prstGeom prst="ellipse">
              <a:avLst/>
            </a:prstGeom>
            <a:solidFill>
              <a:srgbClr val="FFFFFF">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1"/>
            <p:cNvSpPr/>
            <p:nvPr/>
          </p:nvSpPr>
          <p:spPr>
            <a:xfrm>
              <a:off x="949050" y="1135325"/>
              <a:ext cx="18900" cy="18900"/>
            </a:xfrm>
            <a:prstGeom prst="ellipse">
              <a:avLst/>
            </a:prstGeom>
            <a:solidFill>
              <a:srgbClr val="FFFFFF">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1"/>
            <p:cNvSpPr/>
            <p:nvPr/>
          </p:nvSpPr>
          <p:spPr>
            <a:xfrm>
              <a:off x="720450" y="601925"/>
              <a:ext cx="18900" cy="18900"/>
            </a:xfrm>
            <a:prstGeom prst="ellipse">
              <a:avLst/>
            </a:prstGeom>
            <a:solidFill>
              <a:srgbClr val="FFFFFF">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1"/>
            <p:cNvSpPr/>
            <p:nvPr/>
          </p:nvSpPr>
          <p:spPr>
            <a:xfrm>
              <a:off x="491850" y="1287725"/>
              <a:ext cx="18900" cy="18900"/>
            </a:xfrm>
            <a:prstGeom prst="ellipse">
              <a:avLst/>
            </a:prstGeom>
            <a:solidFill>
              <a:srgbClr val="FFFFFF">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1"/>
            <p:cNvSpPr/>
            <p:nvPr/>
          </p:nvSpPr>
          <p:spPr>
            <a:xfrm>
              <a:off x="796650" y="1592525"/>
              <a:ext cx="18900" cy="18900"/>
            </a:xfrm>
            <a:prstGeom prst="ellipse">
              <a:avLst/>
            </a:prstGeom>
            <a:solidFill>
              <a:srgbClr val="FFFFFF">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1"/>
            <p:cNvSpPr/>
            <p:nvPr/>
          </p:nvSpPr>
          <p:spPr>
            <a:xfrm>
              <a:off x="110850" y="1592525"/>
              <a:ext cx="18900" cy="18900"/>
            </a:xfrm>
            <a:prstGeom prst="ellipse">
              <a:avLst/>
            </a:prstGeom>
            <a:solidFill>
              <a:srgbClr val="FFFFFF">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5" name="Google Shape;95;p1"/>
          <p:cNvSpPr/>
          <p:nvPr/>
        </p:nvSpPr>
        <p:spPr>
          <a:xfrm>
            <a:off x="-25" y="3000500"/>
            <a:ext cx="9144047" cy="2139958"/>
          </a:xfrm>
          <a:custGeom>
            <a:avLst/>
            <a:gdLst/>
            <a:ahLst/>
            <a:cxnLst/>
            <a:rect l="l" t="t" r="r" b="b"/>
            <a:pathLst>
              <a:path w="12192063" h="2641923" extrusionOk="0">
                <a:moveTo>
                  <a:pt x="12192063" y="451106"/>
                </a:moveTo>
                <a:lnTo>
                  <a:pt x="12192063" y="441541"/>
                </a:lnTo>
                <a:cubicBezTo>
                  <a:pt x="11982259" y="421143"/>
                  <a:pt x="11772456" y="403152"/>
                  <a:pt x="11562715" y="387568"/>
                </a:cubicBezTo>
                <a:cubicBezTo>
                  <a:pt x="11768709" y="376419"/>
                  <a:pt x="11977433" y="370232"/>
                  <a:pt x="12188888" y="369007"/>
                </a:cubicBezTo>
                <a:lnTo>
                  <a:pt x="12188888" y="359505"/>
                </a:lnTo>
                <a:cubicBezTo>
                  <a:pt x="11952097" y="360815"/>
                  <a:pt x="11718671" y="368395"/>
                  <a:pt x="11488610" y="382247"/>
                </a:cubicBezTo>
                <a:cubicBezTo>
                  <a:pt x="10787126" y="331949"/>
                  <a:pt x="10087610" y="308426"/>
                  <a:pt x="9390062" y="311678"/>
                </a:cubicBezTo>
                <a:cubicBezTo>
                  <a:pt x="10252075" y="193091"/>
                  <a:pt x="11189398" y="152675"/>
                  <a:pt x="12188698" y="191317"/>
                </a:cubicBezTo>
                <a:lnTo>
                  <a:pt x="12189079" y="181815"/>
                </a:lnTo>
                <a:cubicBezTo>
                  <a:pt x="11161840" y="141716"/>
                  <a:pt x="10200005" y="185426"/>
                  <a:pt x="9318117" y="311741"/>
                </a:cubicBezTo>
                <a:cubicBezTo>
                  <a:pt x="8591868" y="317062"/>
                  <a:pt x="7870317" y="351460"/>
                  <a:pt x="7157212" y="415061"/>
                </a:cubicBezTo>
                <a:cubicBezTo>
                  <a:pt x="6968617" y="431954"/>
                  <a:pt x="6780594" y="450810"/>
                  <a:pt x="6593142" y="471631"/>
                </a:cubicBezTo>
                <a:cubicBezTo>
                  <a:pt x="7049707" y="331118"/>
                  <a:pt x="7514971" y="220531"/>
                  <a:pt x="7986014" y="140576"/>
                </a:cubicBezTo>
                <a:lnTo>
                  <a:pt x="7984363" y="131200"/>
                </a:lnTo>
                <a:cubicBezTo>
                  <a:pt x="7497001" y="213886"/>
                  <a:pt x="7015798" y="329444"/>
                  <a:pt x="6544057" y="477079"/>
                </a:cubicBezTo>
                <a:cubicBezTo>
                  <a:pt x="6349321" y="499208"/>
                  <a:pt x="6155074" y="523492"/>
                  <a:pt x="5961317" y="549929"/>
                </a:cubicBezTo>
                <a:cubicBezTo>
                  <a:pt x="5671376" y="508499"/>
                  <a:pt x="5379276" y="473405"/>
                  <a:pt x="5085017" y="444645"/>
                </a:cubicBezTo>
                <a:cubicBezTo>
                  <a:pt x="5051870" y="441414"/>
                  <a:pt x="5018596" y="438310"/>
                  <a:pt x="4985449" y="435333"/>
                </a:cubicBezTo>
                <a:cubicBezTo>
                  <a:pt x="5201984" y="366199"/>
                  <a:pt x="5422945" y="305554"/>
                  <a:pt x="5648325" y="253398"/>
                </a:cubicBezTo>
                <a:cubicBezTo>
                  <a:pt x="6088126" y="215389"/>
                  <a:pt x="6489573" y="203290"/>
                  <a:pt x="6848475" y="216720"/>
                </a:cubicBezTo>
                <a:lnTo>
                  <a:pt x="6848857" y="207217"/>
                </a:lnTo>
                <a:cubicBezTo>
                  <a:pt x="6508115" y="194548"/>
                  <a:pt x="6128957" y="204937"/>
                  <a:pt x="5715127" y="238258"/>
                </a:cubicBezTo>
                <a:cubicBezTo>
                  <a:pt x="5883701" y="200798"/>
                  <a:pt x="6054363" y="168259"/>
                  <a:pt x="6227128" y="140639"/>
                </a:cubicBezTo>
                <a:lnTo>
                  <a:pt x="6225604" y="131263"/>
                </a:lnTo>
                <a:cubicBezTo>
                  <a:pt x="6030233" y="162431"/>
                  <a:pt x="5837384" y="199996"/>
                  <a:pt x="5647055" y="243959"/>
                </a:cubicBezTo>
                <a:cubicBezTo>
                  <a:pt x="5329047" y="271368"/>
                  <a:pt x="4991481" y="311952"/>
                  <a:pt x="4634357" y="365713"/>
                </a:cubicBezTo>
                <a:cubicBezTo>
                  <a:pt x="4575093" y="374582"/>
                  <a:pt x="4515466" y="383852"/>
                  <a:pt x="4455478" y="393523"/>
                </a:cubicBezTo>
                <a:cubicBezTo>
                  <a:pt x="4140517" y="372703"/>
                  <a:pt x="3823481" y="359062"/>
                  <a:pt x="3504375" y="352600"/>
                </a:cubicBezTo>
                <a:cubicBezTo>
                  <a:pt x="3837305" y="244197"/>
                  <a:pt x="4176059" y="154461"/>
                  <a:pt x="4519041" y="83816"/>
                </a:cubicBezTo>
                <a:lnTo>
                  <a:pt x="4517136" y="74567"/>
                </a:lnTo>
                <a:cubicBezTo>
                  <a:pt x="4164851" y="147083"/>
                  <a:pt x="3817042" y="239745"/>
                  <a:pt x="3475419" y="352094"/>
                </a:cubicBezTo>
                <a:cubicBezTo>
                  <a:pt x="3181033" y="346519"/>
                  <a:pt x="2885142" y="347047"/>
                  <a:pt x="2587752" y="353677"/>
                </a:cubicBezTo>
                <a:cubicBezTo>
                  <a:pt x="2806256" y="318646"/>
                  <a:pt x="3033586" y="285072"/>
                  <a:pt x="3267773" y="254918"/>
                </a:cubicBezTo>
                <a:lnTo>
                  <a:pt x="3266504" y="245543"/>
                </a:lnTo>
                <a:cubicBezTo>
                  <a:pt x="3007487" y="279117"/>
                  <a:pt x="2756789" y="316365"/>
                  <a:pt x="2517204" y="355451"/>
                </a:cubicBezTo>
                <a:cubicBezTo>
                  <a:pt x="2220405" y="363053"/>
                  <a:pt x="1922399" y="376693"/>
                  <a:pt x="1623187" y="396374"/>
                </a:cubicBezTo>
                <a:cubicBezTo>
                  <a:pt x="1883759" y="305486"/>
                  <a:pt x="2148891" y="228161"/>
                  <a:pt x="2417509" y="164711"/>
                </a:cubicBezTo>
                <a:cubicBezTo>
                  <a:pt x="2903665" y="51255"/>
                  <a:pt x="3361436" y="-436"/>
                  <a:pt x="3778314" y="11093"/>
                </a:cubicBezTo>
                <a:lnTo>
                  <a:pt x="3778314" y="1591"/>
                </a:lnTo>
                <a:cubicBezTo>
                  <a:pt x="3360928" y="-10002"/>
                  <a:pt x="2902014" y="41816"/>
                  <a:pt x="2415350" y="155526"/>
                </a:cubicBezTo>
                <a:cubicBezTo>
                  <a:pt x="2135054" y="221849"/>
                  <a:pt x="1858537" y="303157"/>
                  <a:pt x="1586992" y="399098"/>
                </a:cubicBezTo>
                <a:cubicBezTo>
                  <a:pt x="1060704" y="434488"/>
                  <a:pt x="531728" y="488714"/>
                  <a:pt x="64" y="561775"/>
                </a:cubicBezTo>
                <a:lnTo>
                  <a:pt x="64" y="571340"/>
                </a:lnTo>
                <a:cubicBezTo>
                  <a:pt x="520086" y="499757"/>
                  <a:pt x="1037927" y="446207"/>
                  <a:pt x="1553591" y="410690"/>
                </a:cubicBezTo>
                <a:cubicBezTo>
                  <a:pt x="1498810" y="430159"/>
                  <a:pt x="1443780" y="450262"/>
                  <a:pt x="1388491" y="470997"/>
                </a:cubicBezTo>
                <a:cubicBezTo>
                  <a:pt x="928922" y="501658"/>
                  <a:pt x="466111" y="546698"/>
                  <a:pt x="64" y="606118"/>
                </a:cubicBezTo>
                <a:lnTo>
                  <a:pt x="64" y="615684"/>
                </a:lnTo>
                <a:cubicBezTo>
                  <a:pt x="455316" y="557615"/>
                  <a:pt x="907796" y="513271"/>
                  <a:pt x="1357503" y="482653"/>
                </a:cubicBezTo>
                <a:cubicBezTo>
                  <a:pt x="1305687" y="502375"/>
                  <a:pt x="1253725" y="522647"/>
                  <a:pt x="1201611" y="543467"/>
                </a:cubicBezTo>
                <a:lnTo>
                  <a:pt x="1184783" y="550245"/>
                </a:lnTo>
                <a:cubicBezTo>
                  <a:pt x="794004" y="572206"/>
                  <a:pt x="399098" y="603542"/>
                  <a:pt x="64" y="644253"/>
                </a:cubicBezTo>
                <a:lnTo>
                  <a:pt x="64" y="653755"/>
                </a:lnTo>
                <a:cubicBezTo>
                  <a:pt x="389530" y="613889"/>
                  <a:pt x="775316" y="583102"/>
                  <a:pt x="1157415" y="561395"/>
                </a:cubicBezTo>
                <a:cubicBezTo>
                  <a:pt x="1093534" y="587325"/>
                  <a:pt x="1031602" y="613213"/>
                  <a:pt x="971614" y="639059"/>
                </a:cubicBezTo>
                <a:cubicBezTo>
                  <a:pt x="651701" y="648308"/>
                  <a:pt x="327851" y="662751"/>
                  <a:pt x="64" y="682389"/>
                </a:cubicBezTo>
                <a:lnTo>
                  <a:pt x="64" y="691891"/>
                </a:lnTo>
                <a:cubicBezTo>
                  <a:pt x="319723" y="672677"/>
                  <a:pt x="635718" y="658443"/>
                  <a:pt x="948055" y="649194"/>
                </a:cubicBezTo>
                <a:cubicBezTo>
                  <a:pt x="924433" y="659457"/>
                  <a:pt x="901148" y="669656"/>
                  <a:pt x="878205" y="679791"/>
                </a:cubicBezTo>
                <a:cubicBezTo>
                  <a:pt x="336614" y="805980"/>
                  <a:pt x="8636" y="902522"/>
                  <a:pt x="1905" y="904486"/>
                </a:cubicBezTo>
                <a:lnTo>
                  <a:pt x="4572" y="913608"/>
                </a:lnTo>
                <a:cubicBezTo>
                  <a:pt x="10922" y="911644"/>
                  <a:pt x="319723" y="820930"/>
                  <a:pt x="831787" y="700379"/>
                </a:cubicBezTo>
                <a:cubicBezTo>
                  <a:pt x="599631" y="804523"/>
                  <a:pt x="405067" y="901888"/>
                  <a:pt x="262446" y="977019"/>
                </a:cubicBezTo>
                <a:cubicBezTo>
                  <a:pt x="175154" y="972667"/>
                  <a:pt x="87694" y="968891"/>
                  <a:pt x="64" y="965680"/>
                </a:cubicBezTo>
                <a:lnTo>
                  <a:pt x="64" y="975182"/>
                </a:lnTo>
                <a:cubicBezTo>
                  <a:pt x="82190" y="978305"/>
                  <a:pt x="164168" y="981814"/>
                  <a:pt x="245999" y="985698"/>
                </a:cubicBezTo>
                <a:cubicBezTo>
                  <a:pt x="197612" y="1011353"/>
                  <a:pt x="155639" y="1034159"/>
                  <a:pt x="120650" y="1053480"/>
                </a:cubicBezTo>
                <a:cubicBezTo>
                  <a:pt x="80518" y="1051244"/>
                  <a:pt x="40301" y="1049128"/>
                  <a:pt x="0" y="1047145"/>
                </a:cubicBezTo>
                <a:lnTo>
                  <a:pt x="0" y="1056647"/>
                </a:lnTo>
                <a:cubicBezTo>
                  <a:pt x="35052" y="1058376"/>
                  <a:pt x="70041" y="1060195"/>
                  <a:pt x="104966" y="1062095"/>
                </a:cubicBezTo>
                <a:cubicBezTo>
                  <a:pt x="45593" y="1095099"/>
                  <a:pt x="9716" y="1116447"/>
                  <a:pt x="0" y="1122022"/>
                </a:cubicBezTo>
                <a:lnTo>
                  <a:pt x="0" y="1127596"/>
                </a:lnTo>
                <a:lnTo>
                  <a:pt x="2477" y="1131651"/>
                </a:lnTo>
                <a:cubicBezTo>
                  <a:pt x="3874" y="1130827"/>
                  <a:pt x="46228" y="1105488"/>
                  <a:pt x="123126" y="1063109"/>
                </a:cubicBezTo>
                <a:cubicBezTo>
                  <a:pt x="467254" y="1082195"/>
                  <a:pt x="808038" y="1109859"/>
                  <a:pt x="1145477" y="1146094"/>
                </a:cubicBezTo>
                <a:cubicBezTo>
                  <a:pt x="1051370" y="1172827"/>
                  <a:pt x="961943" y="1198609"/>
                  <a:pt x="877189" y="1223442"/>
                </a:cubicBezTo>
                <a:cubicBezTo>
                  <a:pt x="588772" y="1193035"/>
                  <a:pt x="296397" y="1168753"/>
                  <a:pt x="64" y="1150592"/>
                </a:cubicBezTo>
                <a:lnTo>
                  <a:pt x="64" y="1159967"/>
                </a:lnTo>
                <a:cubicBezTo>
                  <a:pt x="287930" y="1177749"/>
                  <a:pt x="572114" y="1201270"/>
                  <a:pt x="852614" y="1230537"/>
                </a:cubicBezTo>
                <a:cubicBezTo>
                  <a:pt x="711264" y="1272029"/>
                  <a:pt x="584264" y="1310291"/>
                  <a:pt x="474155" y="1343992"/>
                </a:cubicBezTo>
                <a:cubicBezTo>
                  <a:pt x="429916" y="1339431"/>
                  <a:pt x="385466" y="1334997"/>
                  <a:pt x="340805" y="1330689"/>
                </a:cubicBezTo>
                <a:cubicBezTo>
                  <a:pt x="227944" y="1294879"/>
                  <a:pt x="114364" y="1260183"/>
                  <a:pt x="64" y="1226609"/>
                </a:cubicBezTo>
                <a:lnTo>
                  <a:pt x="64" y="1236428"/>
                </a:lnTo>
                <a:cubicBezTo>
                  <a:pt x="98997" y="1265612"/>
                  <a:pt x="197464" y="1295550"/>
                  <a:pt x="295466" y="1326255"/>
                </a:cubicBezTo>
                <a:cubicBezTo>
                  <a:pt x="197591" y="1316924"/>
                  <a:pt x="99124" y="1308264"/>
                  <a:pt x="64" y="1300282"/>
                </a:cubicBezTo>
                <a:lnTo>
                  <a:pt x="64" y="1309721"/>
                </a:lnTo>
                <a:cubicBezTo>
                  <a:pt x="113856" y="1319014"/>
                  <a:pt x="226865" y="1329106"/>
                  <a:pt x="339090" y="1340001"/>
                </a:cubicBezTo>
                <a:cubicBezTo>
                  <a:pt x="363347" y="1347730"/>
                  <a:pt x="387541" y="1355395"/>
                  <a:pt x="411734" y="1363187"/>
                </a:cubicBezTo>
                <a:cubicBezTo>
                  <a:pt x="308356" y="1394861"/>
                  <a:pt x="222441" y="1422227"/>
                  <a:pt x="156401" y="1443385"/>
                </a:cubicBezTo>
                <a:cubicBezTo>
                  <a:pt x="104458" y="1425901"/>
                  <a:pt x="52345" y="1408689"/>
                  <a:pt x="64" y="1391756"/>
                </a:cubicBezTo>
                <a:lnTo>
                  <a:pt x="64" y="1401765"/>
                </a:lnTo>
                <a:cubicBezTo>
                  <a:pt x="47181" y="1417096"/>
                  <a:pt x="94191" y="1432597"/>
                  <a:pt x="141097" y="1448263"/>
                </a:cubicBezTo>
                <a:cubicBezTo>
                  <a:pt x="52642" y="1476642"/>
                  <a:pt x="3937" y="1492606"/>
                  <a:pt x="1714" y="1493683"/>
                </a:cubicBezTo>
                <a:lnTo>
                  <a:pt x="4763" y="1502678"/>
                </a:lnTo>
                <a:cubicBezTo>
                  <a:pt x="7049" y="1501918"/>
                  <a:pt x="60198" y="1484181"/>
                  <a:pt x="156337" y="1453394"/>
                </a:cubicBezTo>
                <a:cubicBezTo>
                  <a:pt x="233002" y="1479157"/>
                  <a:pt x="309202" y="1505466"/>
                  <a:pt x="384937" y="1532325"/>
                </a:cubicBezTo>
                <a:cubicBezTo>
                  <a:pt x="574421" y="1599303"/>
                  <a:pt x="754634" y="1666876"/>
                  <a:pt x="925576" y="1735038"/>
                </a:cubicBezTo>
                <a:cubicBezTo>
                  <a:pt x="871601" y="1779888"/>
                  <a:pt x="820312" y="1823896"/>
                  <a:pt x="771716" y="1867055"/>
                </a:cubicBezTo>
                <a:cubicBezTo>
                  <a:pt x="566230" y="1779508"/>
                  <a:pt x="342964" y="1690758"/>
                  <a:pt x="102362" y="1603338"/>
                </a:cubicBezTo>
                <a:cubicBezTo>
                  <a:pt x="68390" y="1590985"/>
                  <a:pt x="34227" y="1578886"/>
                  <a:pt x="64" y="1566723"/>
                </a:cubicBezTo>
                <a:lnTo>
                  <a:pt x="64" y="1576859"/>
                </a:lnTo>
                <a:cubicBezTo>
                  <a:pt x="32957" y="1588514"/>
                  <a:pt x="65850" y="1600171"/>
                  <a:pt x="98489" y="1612017"/>
                </a:cubicBezTo>
                <a:cubicBezTo>
                  <a:pt x="337693" y="1698930"/>
                  <a:pt x="559499" y="1787046"/>
                  <a:pt x="763842" y="1874086"/>
                </a:cubicBezTo>
                <a:lnTo>
                  <a:pt x="751777" y="1884792"/>
                </a:lnTo>
                <a:cubicBezTo>
                  <a:pt x="659702" y="1922123"/>
                  <a:pt x="575670" y="1957116"/>
                  <a:pt x="499682" y="1989759"/>
                </a:cubicBezTo>
                <a:cubicBezTo>
                  <a:pt x="345504" y="1923307"/>
                  <a:pt x="178943" y="1855652"/>
                  <a:pt x="64" y="1787996"/>
                </a:cubicBezTo>
                <a:lnTo>
                  <a:pt x="64" y="1798132"/>
                </a:lnTo>
                <a:cubicBezTo>
                  <a:pt x="174371" y="1864077"/>
                  <a:pt x="336614" y="1930085"/>
                  <a:pt x="487617" y="1994954"/>
                </a:cubicBezTo>
                <a:cubicBezTo>
                  <a:pt x="198374" y="2119115"/>
                  <a:pt x="31306" y="2203621"/>
                  <a:pt x="64" y="2219711"/>
                </a:cubicBezTo>
                <a:lnTo>
                  <a:pt x="64" y="2230417"/>
                </a:lnTo>
                <a:cubicBezTo>
                  <a:pt x="14034" y="2223132"/>
                  <a:pt x="186182" y="2134445"/>
                  <a:pt x="499618" y="2000085"/>
                </a:cubicBezTo>
                <a:cubicBezTo>
                  <a:pt x="528998" y="2012754"/>
                  <a:pt x="557932" y="2025424"/>
                  <a:pt x="586423" y="2038093"/>
                </a:cubicBezTo>
                <a:cubicBezTo>
                  <a:pt x="227203" y="2383465"/>
                  <a:pt x="58738" y="2632485"/>
                  <a:pt x="56452" y="2635906"/>
                </a:cubicBezTo>
                <a:lnTo>
                  <a:pt x="64326" y="2641227"/>
                </a:lnTo>
                <a:cubicBezTo>
                  <a:pt x="65151" y="2640023"/>
                  <a:pt x="145606" y="2520359"/>
                  <a:pt x="312420" y="2334181"/>
                </a:cubicBezTo>
                <a:cubicBezTo>
                  <a:pt x="383794" y="2254616"/>
                  <a:pt x="478219" y="2154907"/>
                  <a:pt x="595694" y="2042211"/>
                </a:cubicBezTo>
                <a:cubicBezTo>
                  <a:pt x="876999" y="2166816"/>
                  <a:pt x="1114362" y="2286226"/>
                  <a:pt x="1308608" y="2392207"/>
                </a:cubicBezTo>
                <a:cubicBezTo>
                  <a:pt x="1021461" y="2538350"/>
                  <a:pt x="872553" y="2633372"/>
                  <a:pt x="870458" y="2634576"/>
                </a:cubicBezTo>
                <a:lnTo>
                  <a:pt x="875094" y="2641734"/>
                </a:lnTo>
                <a:lnTo>
                  <a:pt x="876935" y="2641734"/>
                </a:lnTo>
                <a:cubicBezTo>
                  <a:pt x="891731" y="2632358"/>
                  <a:pt x="1041464" y="2538477"/>
                  <a:pt x="1318578" y="2397718"/>
                </a:cubicBezTo>
                <a:cubicBezTo>
                  <a:pt x="1428433" y="2457899"/>
                  <a:pt x="1524064" y="2513328"/>
                  <a:pt x="1606233" y="2563056"/>
                </a:cubicBezTo>
                <a:cubicBezTo>
                  <a:pt x="1627949" y="2576232"/>
                  <a:pt x="1648905" y="2589092"/>
                  <a:pt x="1669288" y="2601761"/>
                </a:cubicBezTo>
                <a:cubicBezTo>
                  <a:pt x="1652968" y="2623109"/>
                  <a:pt x="1644523" y="2634956"/>
                  <a:pt x="1643888" y="2635716"/>
                </a:cubicBezTo>
                <a:lnTo>
                  <a:pt x="1651635" y="2641164"/>
                </a:lnTo>
                <a:cubicBezTo>
                  <a:pt x="1651953" y="2640784"/>
                  <a:pt x="1660462" y="2628494"/>
                  <a:pt x="1677035" y="2606829"/>
                </a:cubicBezTo>
                <a:cubicBezTo>
                  <a:pt x="1696041" y="2618694"/>
                  <a:pt x="1714417" y="2630287"/>
                  <a:pt x="1732153" y="2641607"/>
                </a:cubicBezTo>
                <a:lnTo>
                  <a:pt x="1749806" y="2641607"/>
                </a:lnTo>
                <a:cubicBezTo>
                  <a:pt x="1728280" y="2627797"/>
                  <a:pt x="1706055" y="2613734"/>
                  <a:pt x="1682877" y="2599227"/>
                </a:cubicBezTo>
                <a:cubicBezTo>
                  <a:pt x="1714056" y="2558685"/>
                  <a:pt x="1768729" y="2490460"/>
                  <a:pt x="1847024" y="2402279"/>
                </a:cubicBezTo>
                <a:cubicBezTo>
                  <a:pt x="1929530" y="2448441"/>
                  <a:pt x="2004358" y="2491707"/>
                  <a:pt x="2071497" y="2532079"/>
                </a:cubicBezTo>
                <a:cubicBezTo>
                  <a:pt x="2135632" y="2570385"/>
                  <a:pt x="2194897" y="2606892"/>
                  <a:pt x="2249297" y="2641607"/>
                </a:cubicBezTo>
                <a:lnTo>
                  <a:pt x="2267014" y="2641607"/>
                </a:lnTo>
                <a:cubicBezTo>
                  <a:pt x="2209102" y="2604739"/>
                  <a:pt x="2145602" y="2565590"/>
                  <a:pt x="2076514" y="2524160"/>
                </a:cubicBezTo>
                <a:cubicBezTo>
                  <a:pt x="2009712" y="2484188"/>
                  <a:pt x="1935226" y="2440922"/>
                  <a:pt x="1853184" y="2395058"/>
                </a:cubicBezTo>
                <a:cubicBezTo>
                  <a:pt x="1873841" y="2371873"/>
                  <a:pt x="1896091" y="2347420"/>
                  <a:pt x="1919923" y="2321701"/>
                </a:cubicBezTo>
                <a:cubicBezTo>
                  <a:pt x="1948688" y="2290787"/>
                  <a:pt x="1980946" y="2256896"/>
                  <a:pt x="2016506" y="2220345"/>
                </a:cubicBezTo>
                <a:cubicBezTo>
                  <a:pt x="2233676" y="2328543"/>
                  <a:pt x="2418906" y="2428442"/>
                  <a:pt x="2570353" y="2514278"/>
                </a:cubicBezTo>
                <a:cubicBezTo>
                  <a:pt x="2589530" y="2525174"/>
                  <a:pt x="2608371" y="2535943"/>
                  <a:pt x="2626868" y="2546586"/>
                </a:cubicBezTo>
                <a:cubicBezTo>
                  <a:pt x="2520569" y="2601191"/>
                  <a:pt x="2465197" y="2633435"/>
                  <a:pt x="2464054" y="2634069"/>
                </a:cubicBezTo>
                <a:lnTo>
                  <a:pt x="2468309" y="2641354"/>
                </a:lnTo>
                <a:lnTo>
                  <a:pt x="2470468" y="2641354"/>
                </a:lnTo>
                <a:cubicBezTo>
                  <a:pt x="2480056" y="2635842"/>
                  <a:pt x="2536190" y="2603725"/>
                  <a:pt x="2636647" y="2552224"/>
                </a:cubicBezTo>
                <a:cubicBezTo>
                  <a:pt x="2690794" y="2583308"/>
                  <a:pt x="2741467" y="2613101"/>
                  <a:pt x="2788666" y="2641607"/>
                </a:cubicBezTo>
                <a:lnTo>
                  <a:pt x="2807081" y="2641607"/>
                </a:lnTo>
                <a:cubicBezTo>
                  <a:pt x="2757380" y="2611580"/>
                  <a:pt x="2704129" y="2580160"/>
                  <a:pt x="2647315" y="2547346"/>
                </a:cubicBezTo>
                <a:cubicBezTo>
                  <a:pt x="2720086" y="2510161"/>
                  <a:pt x="2814701" y="2463537"/>
                  <a:pt x="2930398" y="2410008"/>
                </a:cubicBezTo>
                <a:cubicBezTo>
                  <a:pt x="2991993" y="2442486"/>
                  <a:pt x="3049778" y="2473546"/>
                  <a:pt x="3103753" y="2503192"/>
                </a:cubicBezTo>
                <a:cubicBezTo>
                  <a:pt x="3132709" y="2519112"/>
                  <a:pt x="3160903" y="2534721"/>
                  <a:pt x="3188335" y="2550006"/>
                </a:cubicBezTo>
                <a:cubicBezTo>
                  <a:pt x="3145346" y="2603915"/>
                  <a:pt x="3124264" y="2634576"/>
                  <a:pt x="3123502" y="2635779"/>
                </a:cubicBezTo>
                <a:lnTo>
                  <a:pt x="3131376" y="2641100"/>
                </a:lnTo>
                <a:cubicBezTo>
                  <a:pt x="3131820" y="2640467"/>
                  <a:pt x="3153029" y="2609427"/>
                  <a:pt x="3196590" y="2554631"/>
                </a:cubicBezTo>
                <a:cubicBezTo>
                  <a:pt x="3250394" y="2584784"/>
                  <a:pt x="3301194" y="2613778"/>
                  <a:pt x="3348990" y="2641607"/>
                </a:cubicBezTo>
                <a:lnTo>
                  <a:pt x="3368040" y="2641607"/>
                </a:lnTo>
                <a:cubicBezTo>
                  <a:pt x="3316478" y="2611536"/>
                  <a:pt x="3261443" y="2580033"/>
                  <a:pt x="3202940" y="2547092"/>
                </a:cubicBezTo>
                <a:cubicBezTo>
                  <a:pt x="3244850" y="2494894"/>
                  <a:pt x="3305747" y="2422994"/>
                  <a:pt x="3387090" y="2336778"/>
                </a:cubicBezTo>
                <a:cubicBezTo>
                  <a:pt x="3442907" y="2277484"/>
                  <a:pt x="3512693" y="2206915"/>
                  <a:pt x="3596640" y="2128174"/>
                </a:cubicBezTo>
                <a:cubicBezTo>
                  <a:pt x="3686810" y="2093161"/>
                  <a:pt x="3783184" y="2056971"/>
                  <a:pt x="3885756" y="2019596"/>
                </a:cubicBezTo>
                <a:cubicBezTo>
                  <a:pt x="4023887" y="2061830"/>
                  <a:pt x="4159714" y="2105812"/>
                  <a:pt x="4293235" y="2151549"/>
                </a:cubicBezTo>
                <a:cubicBezTo>
                  <a:pt x="4470610" y="2212192"/>
                  <a:pt x="4636815" y="2273006"/>
                  <a:pt x="4791837" y="2333991"/>
                </a:cubicBezTo>
                <a:cubicBezTo>
                  <a:pt x="4778502" y="2348624"/>
                  <a:pt x="4765866" y="2362814"/>
                  <a:pt x="4753737" y="2376560"/>
                </a:cubicBezTo>
                <a:lnTo>
                  <a:pt x="4745673" y="2379728"/>
                </a:lnTo>
                <a:cubicBezTo>
                  <a:pt x="4369372" y="2528278"/>
                  <a:pt x="4162870" y="2633119"/>
                  <a:pt x="4160838" y="2634195"/>
                </a:cubicBezTo>
                <a:lnTo>
                  <a:pt x="4164648" y="2641607"/>
                </a:lnTo>
                <a:lnTo>
                  <a:pt x="4167251" y="2641607"/>
                </a:lnTo>
                <a:cubicBezTo>
                  <a:pt x="4189095" y="2630648"/>
                  <a:pt x="4389501" y="2530875"/>
                  <a:pt x="4740085" y="2392207"/>
                </a:cubicBezTo>
                <a:cubicBezTo>
                  <a:pt x="4610164" y="2540947"/>
                  <a:pt x="4553014" y="2634766"/>
                  <a:pt x="4552125" y="2635969"/>
                </a:cubicBezTo>
                <a:lnTo>
                  <a:pt x="4560253" y="2640910"/>
                </a:lnTo>
                <a:cubicBezTo>
                  <a:pt x="4561015" y="2639643"/>
                  <a:pt x="4621657" y="2540631"/>
                  <a:pt x="4758817" y="2384542"/>
                </a:cubicBezTo>
                <a:cubicBezTo>
                  <a:pt x="4784598" y="2374406"/>
                  <a:pt x="4811567" y="2363846"/>
                  <a:pt x="4839716" y="2352868"/>
                </a:cubicBezTo>
                <a:cubicBezTo>
                  <a:pt x="5090097" y="2452197"/>
                  <a:pt x="5310632" y="2549816"/>
                  <a:pt x="5502021" y="2641417"/>
                </a:cubicBezTo>
                <a:lnTo>
                  <a:pt x="5523992" y="2641417"/>
                </a:lnTo>
                <a:cubicBezTo>
                  <a:pt x="5330762" y="2548423"/>
                  <a:pt x="5107242" y="2449030"/>
                  <a:pt x="4852797" y="2347864"/>
                </a:cubicBezTo>
                <a:cubicBezTo>
                  <a:pt x="4939729" y="2314543"/>
                  <a:pt x="5037519" y="2278181"/>
                  <a:pt x="5145278" y="2240173"/>
                </a:cubicBezTo>
                <a:cubicBezTo>
                  <a:pt x="5467604" y="2368008"/>
                  <a:pt x="5748528" y="2494640"/>
                  <a:pt x="5987796" y="2611644"/>
                </a:cubicBezTo>
                <a:cubicBezTo>
                  <a:pt x="5975096" y="2626910"/>
                  <a:pt x="5968746" y="2635272"/>
                  <a:pt x="5968429" y="2635652"/>
                </a:cubicBezTo>
                <a:lnTo>
                  <a:pt x="5976049" y="2641354"/>
                </a:lnTo>
                <a:cubicBezTo>
                  <a:pt x="5976049" y="2641037"/>
                  <a:pt x="5983097" y="2632168"/>
                  <a:pt x="5996559" y="2616015"/>
                </a:cubicBezTo>
                <a:lnTo>
                  <a:pt x="6033707" y="2634322"/>
                </a:lnTo>
                <a:lnTo>
                  <a:pt x="6037263" y="2641734"/>
                </a:lnTo>
                <a:lnTo>
                  <a:pt x="6040184" y="2641734"/>
                </a:lnTo>
                <a:lnTo>
                  <a:pt x="6044565" y="2639707"/>
                </a:lnTo>
                <a:lnTo>
                  <a:pt x="6048629" y="2641734"/>
                </a:lnTo>
                <a:lnTo>
                  <a:pt x="6069902" y="2641734"/>
                </a:lnTo>
                <a:lnTo>
                  <a:pt x="6055614" y="2634576"/>
                </a:lnTo>
                <a:cubicBezTo>
                  <a:pt x="6117400" y="2606259"/>
                  <a:pt x="6209411" y="2567807"/>
                  <a:pt x="6328093" y="2522767"/>
                </a:cubicBezTo>
                <a:cubicBezTo>
                  <a:pt x="6416612" y="2563480"/>
                  <a:pt x="6500495" y="2603136"/>
                  <a:pt x="6579807" y="2641734"/>
                </a:cubicBezTo>
                <a:lnTo>
                  <a:pt x="6601524" y="2641734"/>
                </a:lnTo>
                <a:cubicBezTo>
                  <a:pt x="6519482" y="2601742"/>
                  <a:pt x="6432487" y="2560522"/>
                  <a:pt x="6340539" y="2518079"/>
                </a:cubicBezTo>
                <a:cubicBezTo>
                  <a:pt x="6426391" y="2485708"/>
                  <a:pt x="6525705" y="2450107"/>
                  <a:pt x="6637211" y="2412542"/>
                </a:cubicBezTo>
                <a:cubicBezTo>
                  <a:pt x="6821805" y="2492170"/>
                  <a:pt x="6990398" y="2569201"/>
                  <a:pt x="7142353" y="2641734"/>
                </a:cubicBezTo>
                <a:lnTo>
                  <a:pt x="7164388" y="2641734"/>
                </a:lnTo>
                <a:cubicBezTo>
                  <a:pt x="7010337" y="2567934"/>
                  <a:pt x="6838887" y="2489319"/>
                  <a:pt x="6650673" y="2407981"/>
                </a:cubicBezTo>
                <a:cubicBezTo>
                  <a:pt x="6927342" y="2315240"/>
                  <a:pt x="7277545" y="2210843"/>
                  <a:pt x="7682611" y="2114174"/>
                </a:cubicBezTo>
                <a:cubicBezTo>
                  <a:pt x="7880732" y="2066834"/>
                  <a:pt x="8082280" y="2023441"/>
                  <a:pt x="8287321" y="1983994"/>
                </a:cubicBezTo>
                <a:cubicBezTo>
                  <a:pt x="7784592" y="2341592"/>
                  <a:pt x="7471855" y="2630965"/>
                  <a:pt x="7467664" y="2635272"/>
                </a:cubicBezTo>
                <a:lnTo>
                  <a:pt x="7474014" y="2641924"/>
                </a:lnTo>
                <a:lnTo>
                  <a:pt x="7474585" y="2641924"/>
                </a:lnTo>
                <a:cubicBezTo>
                  <a:pt x="7486206" y="2631155"/>
                  <a:pt x="7803960" y="2338488"/>
                  <a:pt x="8309991" y="1979940"/>
                </a:cubicBezTo>
                <a:cubicBezTo>
                  <a:pt x="8517636" y="1940284"/>
                  <a:pt x="8728202" y="1904702"/>
                  <a:pt x="8941753" y="1873199"/>
                </a:cubicBezTo>
                <a:cubicBezTo>
                  <a:pt x="9204706" y="1987732"/>
                  <a:pt x="9423336" y="2096056"/>
                  <a:pt x="9598216" y="2189938"/>
                </a:cubicBezTo>
                <a:cubicBezTo>
                  <a:pt x="9326880" y="2387139"/>
                  <a:pt x="9130220" y="2557355"/>
                  <a:pt x="9048877" y="2635462"/>
                </a:cubicBezTo>
                <a:lnTo>
                  <a:pt x="9055227" y="2641797"/>
                </a:lnTo>
                <a:lnTo>
                  <a:pt x="9055735" y="2641797"/>
                </a:lnTo>
                <a:cubicBezTo>
                  <a:pt x="9137523" y="2563119"/>
                  <a:pt x="9335135" y="2392461"/>
                  <a:pt x="9607550" y="2194689"/>
                </a:cubicBezTo>
                <a:cubicBezTo>
                  <a:pt x="9659493" y="2222606"/>
                  <a:pt x="9707562" y="2249168"/>
                  <a:pt x="9751695" y="2274380"/>
                </a:cubicBezTo>
                <a:cubicBezTo>
                  <a:pt x="10121202" y="2484441"/>
                  <a:pt x="10301795" y="2633119"/>
                  <a:pt x="10312209" y="2641797"/>
                </a:cubicBezTo>
                <a:lnTo>
                  <a:pt x="10313162" y="2641797"/>
                </a:lnTo>
                <a:lnTo>
                  <a:pt x="10318877" y="2635019"/>
                </a:lnTo>
                <a:cubicBezTo>
                  <a:pt x="10317099" y="2633499"/>
                  <a:pt x="10136378" y="2482161"/>
                  <a:pt x="9756902" y="2266398"/>
                </a:cubicBezTo>
                <a:cubicBezTo>
                  <a:pt x="9713722" y="2241820"/>
                  <a:pt x="9666795" y="2215847"/>
                  <a:pt x="9616059" y="2188481"/>
                </a:cubicBezTo>
                <a:cubicBezTo>
                  <a:pt x="9686417" y="2137803"/>
                  <a:pt x="9761665" y="2084971"/>
                  <a:pt x="9841103" y="2031695"/>
                </a:cubicBezTo>
                <a:cubicBezTo>
                  <a:pt x="9984867" y="2103722"/>
                  <a:pt x="10110025" y="2170744"/>
                  <a:pt x="10216134" y="2230164"/>
                </a:cubicBezTo>
                <a:cubicBezTo>
                  <a:pt x="10501503" y="2390053"/>
                  <a:pt x="10693781" y="2519663"/>
                  <a:pt x="10792778" y="2590295"/>
                </a:cubicBezTo>
                <a:cubicBezTo>
                  <a:pt x="10765219" y="2618675"/>
                  <a:pt x="10750804" y="2635019"/>
                  <a:pt x="10750359" y="2635526"/>
                </a:cubicBezTo>
                <a:lnTo>
                  <a:pt x="10757598" y="2641861"/>
                </a:lnTo>
                <a:cubicBezTo>
                  <a:pt x="10757980" y="2641417"/>
                  <a:pt x="10772584" y="2624757"/>
                  <a:pt x="10800588" y="2595997"/>
                </a:cubicBezTo>
                <a:cubicBezTo>
                  <a:pt x="10831258" y="2617978"/>
                  <a:pt x="10851959" y="2633625"/>
                  <a:pt x="10862818" y="2641924"/>
                </a:cubicBezTo>
                <a:lnTo>
                  <a:pt x="10877169" y="2641924"/>
                </a:lnTo>
                <a:lnTo>
                  <a:pt x="10877613" y="2641354"/>
                </a:lnTo>
                <a:cubicBezTo>
                  <a:pt x="10876915" y="2640847"/>
                  <a:pt x="10853357" y="2622349"/>
                  <a:pt x="10807319" y="2589155"/>
                </a:cubicBezTo>
                <a:cubicBezTo>
                  <a:pt x="10853420" y="2542151"/>
                  <a:pt x="10931081" y="2467147"/>
                  <a:pt x="11037824" y="2377700"/>
                </a:cubicBezTo>
                <a:cubicBezTo>
                  <a:pt x="11279569" y="2517889"/>
                  <a:pt x="11421808" y="2615825"/>
                  <a:pt x="11458893" y="2641924"/>
                </a:cubicBezTo>
                <a:lnTo>
                  <a:pt x="11473879" y="2641924"/>
                </a:lnTo>
                <a:lnTo>
                  <a:pt x="11474323" y="2641227"/>
                </a:lnTo>
                <a:cubicBezTo>
                  <a:pt x="11472418" y="2639833"/>
                  <a:pt x="11326432" y="2534169"/>
                  <a:pt x="11045634" y="2371239"/>
                </a:cubicBezTo>
                <a:cubicBezTo>
                  <a:pt x="11071860" y="2349403"/>
                  <a:pt x="11099736" y="2326788"/>
                  <a:pt x="11129391" y="2303394"/>
                </a:cubicBezTo>
                <a:cubicBezTo>
                  <a:pt x="11174285" y="2268109"/>
                  <a:pt x="11225022" y="2229910"/>
                  <a:pt x="11281283" y="2189875"/>
                </a:cubicBezTo>
                <a:cubicBezTo>
                  <a:pt x="11775567" y="2444912"/>
                  <a:pt x="12045632" y="2628874"/>
                  <a:pt x="12064619" y="2641924"/>
                </a:cubicBezTo>
                <a:lnTo>
                  <a:pt x="12066207" y="2641924"/>
                </a:lnTo>
                <a:lnTo>
                  <a:pt x="12071159" y="2634892"/>
                </a:lnTo>
                <a:cubicBezTo>
                  <a:pt x="12068429" y="2632992"/>
                  <a:pt x="11798109" y="2446179"/>
                  <a:pt x="11290109" y="2183666"/>
                </a:cubicBezTo>
                <a:cubicBezTo>
                  <a:pt x="11556111" y="1995106"/>
                  <a:pt x="11843448" y="1838383"/>
                  <a:pt x="12146153" y="1716730"/>
                </a:cubicBezTo>
                <a:lnTo>
                  <a:pt x="12188634" y="1718631"/>
                </a:lnTo>
                <a:lnTo>
                  <a:pt x="12189143" y="1709128"/>
                </a:lnTo>
                <a:lnTo>
                  <a:pt x="12167933" y="1708178"/>
                </a:lnTo>
                <a:cubicBezTo>
                  <a:pt x="12175490" y="1705264"/>
                  <a:pt x="12182983" y="1702224"/>
                  <a:pt x="12190603" y="1699310"/>
                </a:cubicBezTo>
                <a:lnTo>
                  <a:pt x="12187174" y="1690441"/>
                </a:lnTo>
                <a:cubicBezTo>
                  <a:pt x="12172886" y="1695971"/>
                  <a:pt x="12158726" y="1701546"/>
                  <a:pt x="12144566" y="1707165"/>
                </a:cubicBezTo>
                <a:cubicBezTo>
                  <a:pt x="11545887" y="1680679"/>
                  <a:pt x="10946257" y="1684904"/>
                  <a:pt x="10348023" y="1719834"/>
                </a:cubicBezTo>
                <a:cubicBezTo>
                  <a:pt x="10535920" y="1613980"/>
                  <a:pt x="10726737" y="1517122"/>
                  <a:pt x="10918634" y="1429955"/>
                </a:cubicBezTo>
                <a:cubicBezTo>
                  <a:pt x="11010646" y="1388228"/>
                  <a:pt x="11102975" y="1348807"/>
                  <a:pt x="11195621" y="1311685"/>
                </a:cubicBezTo>
                <a:cubicBezTo>
                  <a:pt x="11527092" y="1320129"/>
                  <a:pt x="11858054" y="1337613"/>
                  <a:pt x="12188507" y="1364137"/>
                </a:cubicBezTo>
                <a:lnTo>
                  <a:pt x="12189270" y="1354635"/>
                </a:lnTo>
                <a:cubicBezTo>
                  <a:pt x="11866245" y="1328491"/>
                  <a:pt x="11542395" y="1311197"/>
                  <a:pt x="11217720" y="1302753"/>
                </a:cubicBezTo>
                <a:cubicBezTo>
                  <a:pt x="11464481" y="1204285"/>
                  <a:pt x="11717210" y="1121369"/>
                  <a:pt x="11974385" y="1054493"/>
                </a:cubicBezTo>
                <a:cubicBezTo>
                  <a:pt x="12045632" y="1060277"/>
                  <a:pt x="12116943" y="1066358"/>
                  <a:pt x="12188317" y="1072737"/>
                </a:cubicBezTo>
                <a:lnTo>
                  <a:pt x="12189206" y="1063235"/>
                </a:lnTo>
                <a:cubicBezTo>
                  <a:pt x="12126976" y="1057661"/>
                  <a:pt x="12064809" y="1052339"/>
                  <a:pt x="12002643" y="1047272"/>
                </a:cubicBezTo>
                <a:cubicBezTo>
                  <a:pt x="12065127" y="1031435"/>
                  <a:pt x="12127484" y="1016656"/>
                  <a:pt x="12189778" y="1002928"/>
                </a:cubicBezTo>
                <a:lnTo>
                  <a:pt x="12187745" y="993679"/>
                </a:lnTo>
                <a:cubicBezTo>
                  <a:pt x="12116498" y="1009263"/>
                  <a:pt x="12045124" y="1026322"/>
                  <a:pt x="11973560" y="1044864"/>
                </a:cubicBezTo>
                <a:cubicBezTo>
                  <a:pt x="11356848" y="995010"/>
                  <a:pt x="10743311" y="970811"/>
                  <a:pt x="10136251" y="972204"/>
                </a:cubicBezTo>
                <a:cubicBezTo>
                  <a:pt x="10247503" y="928621"/>
                  <a:pt x="10357866" y="888858"/>
                  <a:pt x="10467340" y="852921"/>
                </a:cubicBezTo>
                <a:cubicBezTo>
                  <a:pt x="10623677" y="801609"/>
                  <a:pt x="10777919" y="758260"/>
                  <a:pt x="10930065" y="722868"/>
                </a:cubicBezTo>
                <a:cubicBezTo>
                  <a:pt x="11346688" y="744831"/>
                  <a:pt x="11766106" y="776986"/>
                  <a:pt x="12188254" y="819346"/>
                </a:cubicBezTo>
                <a:lnTo>
                  <a:pt x="12189270" y="809844"/>
                </a:lnTo>
                <a:cubicBezTo>
                  <a:pt x="11778297" y="768668"/>
                  <a:pt x="11369802" y="736994"/>
                  <a:pt x="10963720" y="714823"/>
                </a:cubicBezTo>
                <a:cubicBezTo>
                  <a:pt x="11392408" y="618091"/>
                  <a:pt x="11802682" y="584960"/>
                  <a:pt x="12188444" y="616317"/>
                </a:cubicBezTo>
                <a:lnTo>
                  <a:pt x="12189206" y="606815"/>
                </a:lnTo>
                <a:cubicBezTo>
                  <a:pt x="11792839" y="574571"/>
                  <a:pt x="11370628" y="610299"/>
                  <a:pt x="10929239" y="712986"/>
                </a:cubicBezTo>
                <a:cubicBezTo>
                  <a:pt x="10463594" y="688407"/>
                  <a:pt x="10002139" y="676516"/>
                  <a:pt x="9544939" y="677321"/>
                </a:cubicBezTo>
                <a:cubicBezTo>
                  <a:pt x="10155619" y="528390"/>
                  <a:pt x="10806367" y="432925"/>
                  <a:pt x="11488674" y="392256"/>
                </a:cubicBezTo>
                <a:cubicBezTo>
                  <a:pt x="11723053" y="408769"/>
                  <a:pt x="11957495" y="428385"/>
                  <a:pt x="12192063" y="451106"/>
                </a:cubicBezTo>
                <a:close/>
                <a:moveTo>
                  <a:pt x="6546088" y="486771"/>
                </a:moveTo>
                <a:cubicBezTo>
                  <a:pt x="6749288" y="463712"/>
                  <a:pt x="6953377" y="443061"/>
                  <a:pt x="7158292" y="424817"/>
                </a:cubicBezTo>
                <a:cubicBezTo>
                  <a:pt x="7848346" y="363243"/>
                  <a:pt x="8545385" y="329035"/>
                  <a:pt x="9249410" y="322194"/>
                </a:cubicBezTo>
                <a:cubicBezTo>
                  <a:pt x="8978900" y="362483"/>
                  <a:pt x="8716073" y="410564"/>
                  <a:pt x="8460994" y="466436"/>
                </a:cubicBezTo>
                <a:cubicBezTo>
                  <a:pt x="8077327" y="549851"/>
                  <a:pt x="7698931" y="656042"/>
                  <a:pt x="7327964" y="784442"/>
                </a:cubicBezTo>
                <a:cubicBezTo>
                  <a:pt x="7315835" y="785645"/>
                  <a:pt x="7303770" y="786912"/>
                  <a:pt x="7291642" y="788053"/>
                </a:cubicBezTo>
                <a:cubicBezTo>
                  <a:pt x="6943345" y="712922"/>
                  <a:pt x="6590602" y="647275"/>
                  <a:pt x="6233414" y="591105"/>
                </a:cubicBezTo>
                <a:cubicBezTo>
                  <a:pt x="6336284" y="554827"/>
                  <a:pt x="6440488" y="520049"/>
                  <a:pt x="6546088" y="486771"/>
                </a:cubicBezTo>
                <a:close/>
                <a:moveTo>
                  <a:pt x="9814941" y="1759237"/>
                </a:moveTo>
                <a:cubicBezTo>
                  <a:pt x="9599041" y="1666496"/>
                  <a:pt x="9359836" y="1570270"/>
                  <a:pt x="9098597" y="1474172"/>
                </a:cubicBezTo>
                <a:cubicBezTo>
                  <a:pt x="9163241" y="1437050"/>
                  <a:pt x="9227757" y="1401151"/>
                  <a:pt x="9292209" y="1366481"/>
                </a:cubicBezTo>
                <a:lnTo>
                  <a:pt x="9326817" y="1363567"/>
                </a:lnTo>
                <a:cubicBezTo>
                  <a:pt x="9677273" y="1484371"/>
                  <a:pt x="9994392" y="1606759"/>
                  <a:pt x="10275507" y="1723952"/>
                </a:cubicBezTo>
                <a:cubicBezTo>
                  <a:pt x="10121138" y="1733537"/>
                  <a:pt x="9967595" y="1745300"/>
                  <a:pt x="9814941" y="1759237"/>
                </a:cubicBezTo>
                <a:close/>
                <a:moveTo>
                  <a:pt x="10295255" y="1731997"/>
                </a:moveTo>
                <a:lnTo>
                  <a:pt x="10301605" y="1734658"/>
                </a:lnTo>
                <a:cubicBezTo>
                  <a:pt x="10224008" y="1779001"/>
                  <a:pt x="10146982" y="1824865"/>
                  <a:pt x="10070529" y="1872249"/>
                </a:cubicBezTo>
                <a:cubicBezTo>
                  <a:pt x="9994773" y="1837832"/>
                  <a:pt x="9915652" y="1802883"/>
                  <a:pt x="9833229" y="1767408"/>
                </a:cubicBezTo>
                <a:cubicBezTo>
                  <a:pt x="9986391" y="1753428"/>
                  <a:pt x="10140379" y="1741626"/>
                  <a:pt x="10295255" y="1731997"/>
                </a:cubicBezTo>
                <a:close/>
                <a:moveTo>
                  <a:pt x="2138045" y="2013831"/>
                </a:moveTo>
                <a:cubicBezTo>
                  <a:pt x="1894205" y="1904176"/>
                  <a:pt x="1622933" y="1789834"/>
                  <a:pt x="1325944" y="1675428"/>
                </a:cubicBezTo>
                <a:cubicBezTo>
                  <a:pt x="1458024" y="1627619"/>
                  <a:pt x="1601641" y="1577619"/>
                  <a:pt x="1756791" y="1525420"/>
                </a:cubicBezTo>
                <a:cubicBezTo>
                  <a:pt x="2043729" y="1573311"/>
                  <a:pt x="2324208" y="1626821"/>
                  <a:pt x="2598230" y="1685943"/>
                </a:cubicBezTo>
                <a:cubicBezTo>
                  <a:pt x="2480501" y="1779571"/>
                  <a:pt x="2373884" y="1870602"/>
                  <a:pt x="2278380" y="1957008"/>
                </a:cubicBezTo>
                <a:cubicBezTo>
                  <a:pt x="2230203" y="1976184"/>
                  <a:pt x="2183429" y="1995124"/>
                  <a:pt x="2138045" y="2013831"/>
                </a:cubicBezTo>
                <a:close/>
                <a:moveTo>
                  <a:pt x="2258187" y="1975316"/>
                </a:moveTo>
                <a:cubicBezTo>
                  <a:pt x="2235073" y="1996430"/>
                  <a:pt x="2212613" y="2017208"/>
                  <a:pt x="2190814" y="2037650"/>
                </a:cubicBezTo>
                <a:lnTo>
                  <a:pt x="2149983" y="2019216"/>
                </a:lnTo>
                <a:cubicBezTo>
                  <a:pt x="2185245" y="2004690"/>
                  <a:pt x="2221313" y="1990057"/>
                  <a:pt x="2258187" y="1975316"/>
                </a:cubicBezTo>
                <a:close/>
                <a:moveTo>
                  <a:pt x="5040694" y="1641663"/>
                </a:moveTo>
                <a:cubicBezTo>
                  <a:pt x="4941716" y="1669112"/>
                  <a:pt x="4845495" y="1696712"/>
                  <a:pt x="4752023" y="1724459"/>
                </a:cubicBezTo>
                <a:cubicBezTo>
                  <a:pt x="4590396" y="1676866"/>
                  <a:pt x="4427411" y="1631464"/>
                  <a:pt x="4263073" y="1588261"/>
                </a:cubicBezTo>
                <a:cubicBezTo>
                  <a:pt x="4482465" y="1434440"/>
                  <a:pt x="4710157" y="1292750"/>
                  <a:pt x="4945126" y="1163831"/>
                </a:cubicBezTo>
                <a:cubicBezTo>
                  <a:pt x="5259026" y="1095752"/>
                  <a:pt x="5577923" y="1034792"/>
                  <a:pt x="5901817" y="980947"/>
                </a:cubicBezTo>
                <a:cubicBezTo>
                  <a:pt x="6115476" y="1020222"/>
                  <a:pt x="6325299" y="1062747"/>
                  <a:pt x="6531293" y="1108529"/>
                </a:cubicBezTo>
                <a:cubicBezTo>
                  <a:pt x="6388862" y="1175804"/>
                  <a:pt x="6250877" y="1246456"/>
                  <a:pt x="6117273" y="1320490"/>
                </a:cubicBezTo>
                <a:cubicBezTo>
                  <a:pt x="6059697" y="1352500"/>
                  <a:pt x="6003989" y="1384490"/>
                  <a:pt x="5950141" y="1416462"/>
                </a:cubicBezTo>
                <a:cubicBezTo>
                  <a:pt x="5642039" y="1484162"/>
                  <a:pt x="5338890" y="1559229"/>
                  <a:pt x="5040694" y="1641663"/>
                </a:cubicBezTo>
                <a:close/>
                <a:moveTo>
                  <a:pt x="5924614" y="1432046"/>
                </a:moveTo>
                <a:cubicBezTo>
                  <a:pt x="5696801" y="1568205"/>
                  <a:pt x="5478685" y="1719904"/>
                  <a:pt x="5271834" y="1886059"/>
                </a:cubicBezTo>
                <a:lnTo>
                  <a:pt x="5218494" y="1868765"/>
                </a:lnTo>
                <a:cubicBezTo>
                  <a:pt x="5069777" y="1820412"/>
                  <a:pt x="4919917" y="1773952"/>
                  <a:pt x="4768914" y="1729400"/>
                </a:cubicBezTo>
                <a:cubicBezTo>
                  <a:pt x="4857814" y="1703091"/>
                  <a:pt x="4949273" y="1676929"/>
                  <a:pt x="5043297" y="1650912"/>
                </a:cubicBezTo>
                <a:cubicBezTo>
                  <a:pt x="5332051" y="1570923"/>
                  <a:pt x="5625827" y="1497972"/>
                  <a:pt x="5924614" y="1432046"/>
                </a:cubicBezTo>
                <a:close/>
                <a:moveTo>
                  <a:pt x="2143379" y="1400372"/>
                </a:moveTo>
                <a:cubicBezTo>
                  <a:pt x="2225212" y="1374779"/>
                  <a:pt x="2309432" y="1349016"/>
                  <a:pt x="2396046" y="1323088"/>
                </a:cubicBezTo>
                <a:cubicBezTo>
                  <a:pt x="2580113" y="1355522"/>
                  <a:pt x="2762822" y="1390616"/>
                  <a:pt x="2944178" y="1428371"/>
                </a:cubicBezTo>
                <a:cubicBezTo>
                  <a:pt x="2896851" y="1461439"/>
                  <a:pt x="2850007" y="1495013"/>
                  <a:pt x="2803652" y="1529094"/>
                </a:cubicBezTo>
                <a:cubicBezTo>
                  <a:pt x="2586736" y="1482261"/>
                  <a:pt x="2366709" y="1439223"/>
                  <a:pt x="2143570" y="1399992"/>
                </a:cubicBezTo>
                <a:close/>
                <a:moveTo>
                  <a:pt x="2793492" y="1536633"/>
                </a:moveTo>
                <a:cubicBezTo>
                  <a:pt x="2776728" y="1548922"/>
                  <a:pt x="2759964" y="1561212"/>
                  <a:pt x="2743391" y="1573691"/>
                </a:cubicBezTo>
                <a:cubicBezTo>
                  <a:pt x="2696572" y="1608830"/>
                  <a:pt x="2651335" y="1643735"/>
                  <a:pt x="2607691" y="1678405"/>
                </a:cubicBezTo>
                <a:cubicBezTo>
                  <a:pt x="2336756" y="1619872"/>
                  <a:pt x="2059476" y="1566786"/>
                  <a:pt x="1775841" y="1519149"/>
                </a:cubicBezTo>
                <a:cubicBezTo>
                  <a:pt x="1886248" y="1482280"/>
                  <a:pt x="2002199" y="1444760"/>
                  <a:pt x="2123694" y="1406580"/>
                </a:cubicBezTo>
                <a:cubicBezTo>
                  <a:pt x="2350091" y="1445900"/>
                  <a:pt x="2573420" y="1489204"/>
                  <a:pt x="2793683" y="1536506"/>
                </a:cubicBezTo>
                <a:close/>
                <a:moveTo>
                  <a:pt x="3638614" y="549802"/>
                </a:moveTo>
                <a:cubicBezTo>
                  <a:pt x="3919665" y="564118"/>
                  <a:pt x="4197395" y="583925"/>
                  <a:pt x="4471797" y="609222"/>
                </a:cubicBezTo>
                <a:cubicBezTo>
                  <a:pt x="4371893" y="648878"/>
                  <a:pt x="4273125" y="690478"/>
                  <a:pt x="4175506" y="734017"/>
                </a:cubicBezTo>
                <a:cubicBezTo>
                  <a:pt x="3830276" y="701285"/>
                  <a:pt x="3477749" y="676054"/>
                  <a:pt x="3117914" y="658317"/>
                </a:cubicBezTo>
                <a:cubicBezTo>
                  <a:pt x="3294317" y="619759"/>
                  <a:pt x="3467881" y="583587"/>
                  <a:pt x="3638614" y="549802"/>
                </a:cubicBezTo>
                <a:close/>
                <a:moveTo>
                  <a:pt x="3081592" y="656479"/>
                </a:moveTo>
                <a:cubicBezTo>
                  <a:pt x="2968352" y="651032"/>
                  <a:pt x="2854408" y="646344"/>
                  <a:pt x="2739771" y="642416"/>
                </a:cubicBezTo>
                <a:cubicBezTo>
                  <a:pt x="2831338" y="602634"/>
                  <a:pt x="2924048" y="564266"/>
                  <a:pt x="3017901" y="527313"/>
                </a:cubicBezTo>
                <a:cubicBezTo>
                  <a:pt x="3213227" y="531537"/>
                  <a:pt x="3407092" y="538399"/>
                  <a:pt x="3599498" y="547901"/>
                </a:cubicBezTo>
                <a:cubicBezTo>
                  <a:pt x="3429870" y="581729"/>
                  <a:pt x="3257214" y="617922"/>
                  <a:pt x="3081528" y="656479"/>
                </a:cubicBezTo>
                <a:close/>
                <a:moveTo>
                  <a:pt x="6837236" y="972521"/>
                </a:moveTo>
                <a:cubicBezTo>
                  <a:pt x="6717856" y="945155"/>
                  <a:pt x="6597460" y="918973"/>
                  <a:pt x="6476111" y="893970"/>
                </a:cubicBezTo>
                <a:cubicBezTo>
                  <a:pt x="6606033" y="876106"/>
                  <a:pt x="6736588" y="859363"/>
                  <a:pt x="6867779" y="843735"/>
                </a:cubicBezTo>
                <a:cubicBezTo>
                  <a:pt x="6930327" y="857121"/>
                  <a:pt x="6992620" y="870804"/>
                  <a:pt x="7054723" y="884785"/>
                </a:cubicBezTo>
                <a:cubicBezTo>
                  <a:pt x="6981254" y="913247"/>
                  <a:pt x="6908737" y="942494"/>
                  <a:pt x="6837172" y="972521"/>
                </a:cubicBezTo>
                <a:close/>
                <a:moveTo>
                  <a:pt x="7071424" y="888522"/>
                </a:moveTo>
                <a:cubicBezTo>
                  <a:pt x="7350570" y="951616"/>
                  <a:pt x="7625906" y="1021109"/>
                  <a:pt x="7897369" y="1097000"/>
                </a:cubicBezTo>
                <a:cubicBezTo>
                  <a:pt x="7769543" y="1111316"/>
                  <a:pt x="7642225" y="1126817"/>
                  <a:pt x="7515416" y="1143497"/>
                </a:cubicBezTo>
                <a:cubicBezTo>
                  <a:pt x="7298309" y="1083525"/>
                  <a:pt x="7077520" y="1027741"/>
                  <a:pt x="6853047" y="976132"/>
                </a:cubicBezTo>
                <a:cubicBezTo>
                  <a:pt x="6924866" y="946188"/>
                  <a:pt x="6997637" y="916984"/>
                  <a:pt x="7071360" y="888522"/>
                </a:cubicBezTo>
                <a:close/>
                <a:moveTo>
                  <a:pt x="6822313" y="978793"/>
                </a:moveTo>
                <a:cubicBezTo>
                  <a:pt x="6728396" y="1018531"/>
                  <a:pt x="6636258" y="1059624"/>
                  <a:pt x="6545770" y="1102067"/>
                </a:cubicBezTo>
                <a:cubicBezTo>
                  <a:pt x="6344222" y="1057090"/>
                  <a:pt x="6138907" y="1015237"/>
                  <a:pt x="5929821" y="976512"/>
                </a:cubicBezTo>
                <a:cubicBezTo>
                  <a:pt x="6101188" y="948259"/>
                  <a:pt x="6273781" y="922052"/>
                  <a:pt x="6447600" y="897898"/>
                </a:cubicBezTo>
                <a:cubicBezTo>
                  <a:pt x="6573520" y="923617"/>
                  <a:pt x="6698425" y="950584"/>
                  <a:pt x="6822250" y="978793"/>
                </a:cubicBezTo>
                <a:close/>
                <a:moveTo>
                  <a:pt x="5902262" y="971444"/>
                </a:moveTo>
                <a:cubicBezTo>
                  <a:pt x="5761209" y="945516"/>
                  <a:pt x="5618525" y="921039"/>
                  <a:pt x="5474208" y="898024"/>
                </a:cubicBezTo>
                <a:cubicBezTo>
                  <a:pt x="5554263" y="861283"/>
                  <a:pt x="5635371" y="825491"/>
                  <a:pt x="5717540" y="790650"/>
                </a:cubicBezTo>
                <a:lnTo>
                  <a:pt x="5761228" y="772342"/>
                </a:lnTo>
                <a:cubicBezTo>
                  <a:pt x="5983523" y="808495"/>
                  <a:pt x="6202953" y="848442"/>
                  <a:pt x="6419533" y="892196"/>
                </a:cubicBezTo>
                <a:cubicBezTo>
                  <a:pt x="6245841" y="916604"/>
                  <a:pt x="6073394" y="943020"/>
                  <a:pt x="5902198" y="971444"/>
                </a:cubicBezTo>
                <a:close/>
                <a:moveTo>
                  <a:pt x="5874576" y="976069"/>
                </a:moveTo>
                <a:cubicBezTo>
                  <a:pt x="5570538" y="1027000"/>
                  <a:pt x="5270691" y="1084267"/>
                  <a:pt x="4975035" y="1147868"/>
                </a:cubicBezTo>
                <a:cubicBezTo>
                  <a:pt x="5131372" y="1062811"/>
                  <a:pt x="5292598" y="981916"/>
                  <a:pt x="5458714" y="905183"/>
                </a:cubicBezTo>
                <a:cubicBezTo>
                  <a:pt x="5598751" y="927481"/>
                  <a:pt x="5737352" y="951110"/>
                  <a:pt x="5874512" y="976069"/>
                </a:cubicBezTo>
                <a:close/>
                <a:moveTo>
                  <a:pt x="5713476" y="782035"/>
                </a:moveTo>
                <a:cubicBezTo>
                  <a:pt x="5626862" y="818650"/>
                  <a:pt x="5541474" y="856424"/>
                  <a:pt x="5457317" y="895364"/>
                </a:cubicBezTo>
                <a:cubicBezTo>
                  <a:pt x="5229651" y="859255"/>
                  <a:pt x="4998066" y="826714"/>
                  <a:pt x="4762564" y="797745"/>
                </a:cubicBezTo>
                <a:cubicBezTo>
                  <a:pt x="4714767" y="791835"/>
                  <a:pt x="4666787" y="786108"/>
                  <a:pt x="4618609" y="780578"/>
                </a:cubicBezTo>
                <a:cubicBezTo>
                  <a:pt x="4795393" y="746497"/>
                  <a:pt x="4973193" y="714272"/>
                  <a:pt x="5152009" y="683909"/>
                </a:cubicBezTo>
                <a:cubicBezTo>
                  <a:pt x="5351190" y="709248"/>
                  <a:pt x="5548332" y="737774"/>
                  <a:pt x="5743448" y="769492"/>
                </a:cubicBezTo>
                <a:cubicBezTo>
                  <a:pt x="5733479" y="773673"/>
                  <a:pt x="5723382" y="777790"/>
                  <a:pt x="5713413" y="782035"/>
                </a:cubicBezTo>
                <a:close/>
                <a:moveTo>
                  <a:pt x="4587304" y="777030"/>
                </a:moveTo>
                <a:cubicBezTo>
                  <a:pt x="4457637" y="762207"/>
                  <a:pt x="4326846" y="748460"/>
                  <a:pt x="4194937" y="735791"/>
                </a:cubicBezTo>
                <a:cubicBezTo>
                  <a:pt x="4293026" y="692334"/>
                  <a:pt x="4392340" y="650778"/>
                  <a:pt x="4492879" y="611122"/>
                </a:cubicBezTo>
                <a:cubicBezTo>
                  <a:pt x="4604893" y="621596"/>
                  <a:pt x="4716355" y="632914"/>
                  <a:pt x="4827270" y="645077"/>
                </a:cubicBezTo>
                <a:cubicBezTo>
                  <a:pt x="4925143" y="655928"/>
                  <a:pt x="5022514" y="667502"/>
                  <a:pt x="5119370" y="679791"/>
                </a:cubicBezTo>
                <a:cubicBezTo>
                  <a:pt x="4941189" y="710407"/>
                  <a:pt x="4763815" y="742822"/>
                  <a:pt x="4587240" y="777030"/>
                </a:cubicBezTo>
                <a:close/>
                <a:moveTo>
                  <a:pt x="4177094" y="743709"/>
                </a:moveTo>
                <a:cubicBezTo>
                  <a:pt x="4304557" y="755790"/>
                  <a:pt x="4430986" y="768922"/>
                  <a:pt x="4556379" y="783112"/>
                </a:cubicBezTo>
                <a:cubicBezTo>
                  <a:pt x="4279900" y="837166"/>
                  <a:pt x="4005917" y="895725"/>
                  <a:pt x="3734435" y="958775"/>
                </a:cubicBezTo>
                <a:cubicBezTo>
                  <a:pt x="3877945" y="883264"/>
                  <a:pt x="4024357" y="812080"/>
                  <a:pt x="4173665" y="745230"/>
                </a:cubicBezTo>
                <a:close/>
                <a:moveTo>
                  <a:pt x="4587685" y="786596"/>
                </a:moveTo>
                <a:cubicBezTo>
                  <a:pt x="4645724" y="793266"/>
                  <a:pt x="4703553" y="800108"/>
                  <a:pt x="4761167" y="807120"/>
                </a:cubicBezTo>
                <a:cubicBezTo>
                  <a:pt x="4991627" y="835373"/>
                  <a:pt x="5218576" y="867174"/>
                  <a:pt x="5442014" y="902522"/>
                </a:cubicBezTo>
                <a:cubicBezTo>
                  <a:pt x="5270310" y="982087"/>
                  <a:pt x="5103749" y="1066232"/>
                  <a:pt x="4942332" y="1154963"/>
                </a:cubicBezTo>
                <a:cubicBezTo>
                  <a:pt x="4546937" y="1240818"/>
                  <a:pt x="4160158" y="1337955"/>
                  <a:pt x="3781997" y="1446362"/>
                </a:cubicBezTo>
                <a:lnTo>
                  <a:pt x="3739579" y="1458588"/>
                </a:lnTo>
                <a:cubicBezTo>
                  <a:pt x="3533032" y="1410571"/>
                  <a:pt x="3324816" y="1365892"/>
                  <a:pt x="3114929" y="1324545"/>
                </a:cubicBezTo>
                <a:cubicBezTo>
                  <a:pt x="3303607" y="1200383"/>
                  <a:pt x="3499041" y="1084393"/>
                  <a:pt x="3701225" y="976576"/>
                </a:cubicBezTo>
                <a:cubicBezTo>
                  <a:pt x="3993534" y="907989"/>
                  <a:pt x="4289000" y="844667"/>
                  <a:pt x="4587621" y="786596"/>
                </a:cubicBezTo>
                <a:close/>
                <a:moveTo>
                  <a:pt x="4912741" y="1171180"/>
                </a:moveTo>
                <a:cubicBezTo>
                  <a:pt x="4685049" y="1297305"/>
                  <a:pt x="4464279" y="1435498"/>
                  <a:pt x="4251389" y="1585157"/>
                </a:cubicBezTo>
                <a:cubicBezTo>
                  <a:pt x="4088194" y="1542207"/>
                  <a:pt x="3923837" y="1501411"/>
                  <a:pt x="3758311" y="1462769"/>
                </a:cubicBezTo>
                <a:lnTo>
                  <a:pt x="3784473" y="1455231"/>
                </a:lnTo>
                <a:cubicBezTo>
                  <a:pt x="4151840" y="1350029"/>
                  <a:pt x="4527912" y="1255350"/>
                  <a:pt x="4912678" y="1171180"/>
                </a:cubicBezTo>
                <a:close/>
                <a:moveTo>
                  <a:pt x="3101277" y="1321694"/>
                </a:moveTo>
                <a:cubicBezTo>
                  <a:pt x="2958910" y="1293739"/>
                  <a:pt x="2815844" y="1267342"/>
                  <a:pt x="2672080" y="1242509"/>
                </a:cubicBezTo>
                <a:cubicBezTo>
                  <a:pt x="2874982" y="1184819"/>
                  <a:pt x="3088913" y="1127514"/>
                  <a:pt x="3313875" y="1070584"/>
                </a:cubicBezTo>
                <a:cubicBezTo>
                  <a:pt x="3430632" y="1041019"/>
                  <a:pt x="3547955" y="1012411"/>
                  <a:pt x="3665855" y="984747"/>
                </a:cubicBezTo>
                <a:cubicBezTo>
                  <a:pt x="3471628" y="1089227"/>
                  <a:pt x="3283439" y="1201542"/>
                  <a:pt x="3101277" y="1321694"/>
                </a:cubicBezTo>
                <a:close/>
                <a:moveTo>
                  <a:pt x="3089910" y="1329169"/>
                </a:moveTo>
                <a:cubicBezTo>
                  <a:pt x="3044527" y="1359196"/>
                  <a:pt x="2999594" y="1389729"/>
                  <a:pt x="2955100" y="1420770"/>
                </a:cubicBezTo>
                <a:cubicBezTo>
                  <a:pt x="2776963" y="1383648"/>
                  <a:pt x="2597487" y="1349016"/>
                  <a:pt x="2416683" y="1316880"/>
                </a:cubicBezTo>
                <a:cubicBezTo>
                  <a:pt x="2492883" y="1294157"/>
                  <a:pt x="2571033" y="1271377"/>
                  <a:pt x="2651125" y="1248527"/>
                </a:cubicBezTo>
                <a:cubicBezTo>
                  <a:pt x="2798064" y="1273740"/>
                  <a:pt x="2944324" y="1300618"/>
                  <a:pt x="3089910" y="1329169"/>
                </a:cubicBezTo>
                <a:close/>
                <a:moveTo>
                  <a:pt x="2395665" y="1313269"/>
                </a:moveTo>
                <a:cubicBezTo>
                  <a:pt x="2158937" y="1271586"/>
                  <a:pt x="1920094" y="1234337"/>
                  <a:pt x="1679131" y="1201523"/>
                </a:cubicBezTo>
                <a:cubicBezTo>
                  <a:pt x="1721466" y="1174873"/>
                  <a:pt x="1764201" y="1148565"/>
                  <a:pt x="1807337" y="1122592"/>
                </a:cubicBezTo>
                <a:cubicBezTo>
                  <a:pt x="2083435" y="1157687"/>
                  <a:pt x="2357438" y="1198438"/>
                  <a:pt x="2629345" y="1244853"/>
                </a:cubicBezTo>
                <a:cubicBezTo>
                  <a:pt x="2549671" y="1267658"/>
                  <a:pt x="2471782" y="1290464"/>
                  <a:pt x="2395665" y="1313269"/>
                </a:cubicBezTo>
                <a:close/>
                <a:moveTo>
                  <a:pt x="2957195" y="1430905"/>
                </a:moveTo>
                <a:cubicBezTo>
                  <a:pt x="3124918" y="1465956"/>
                  <a:pt x="3291351" y="1503267"/>
                  <a:pt x="3456496" y="1542841"/>
                </a:cubicBezTo>
                <a:cubicBezTo>
                  <a:pt x="3371831" y="1568940"/>
                  <a:pt x="3289173" y="1595122"/>
                  <a:pt x="3208528" y="1621392"/>
                </a:cubicBezTo>
                <a:cubicBezTo>
                  <a:pt x="3078944" y="1590098"/>
                  <a:pt x="2948178" y="1560154"/>
                  <a:pt x="2816225" y="1531565"/>
                </a:cubicBezTo>
                <a:cubicBezTo>
                  <a:pt x="2862707" y="1497484"/>
                  <a:pt x="2909697" y="1463929"/>
                  <a:pt x="2957195" y="1430905"/>
                </a:cubicBezTo>
                <a:close/>
                <a:moveTo>
                  <a:pt x="2967927" y="1423430"/>
                </a:moveTo>
                <a:cubicBezTo>
                  <a:pt x="3012631" y="1392472"/>
                  <a:pt x="3057735" y="1361920"/>
                  <a:pt x="3103245" y="1331766"/>
                </a:cubicBezTo>
                <a:cubicBezTo>
                  <a:pt x="3310681" y="1372518"/>
                  <a:pt x="3516522" y="1416506"/>
                  <a:pt x="3720783" y="1463719"/>
                </a:cubicBezTo>
                <a:cubicBezTo>
                  <a:pt x="3636753" y="1488089"/>
                  <a:pt x="3554584" y="1512624"/>
                  <a:pt x="3474276" y="1537329"/>
                </a:cubicBezTo>
                <a:cubicBezTo>
                  <a:pt x="3306845" y="1497040"/>
                  <a:pt x="3138062" y="1459076"/>
                  <a:pt x="2967927" y="1423430"/>
                </a:cubicBezTo>
                <a:close/>
                <a:moveTo>
                  <a:pt x="3739579" y="1468154"/>
                </a:moveTo>
                <a:cubicBezTo>
                  <a:pt x="3907898" y="1507303"/>
                  <a:pt x="4075113" y="1548688"/>
                  <a:pt x="4241229" y="1592315"/>
                </a:cubicBezTo>
                <a:cubicBezTo>
                  <a:pt x="4231069" y="1599474"/>
                  <a:pt x="4220718" y="1606632"/>
                  <a:pt x="4210558" y="1613917"/>
                </a:cubicBezTo>
                <a:cubicBezTo>
                  <a:pt x="4170763" y="1642341"/>
                  <a:pt x="4132155" y="1670613"/>
                  <a:pt x="4094734" y="1698740"/>
                </a:cubicBezTo>
                <a:cubicBezTo>
                  <a:pt x="3896151" y="1643165"/>
                  <a:pt x="3695427" y="1590814"/>
                  <a:pt x="3492564" y="1541701"/>
                </a:cubicBezTo>
                <a:cubicBezTo>
                  <a:pt x="3572999" y="1517039"/>
                  <a:pt x="3655333" y="1492524"/>
                  <a:pt x="3739579" y="1468154"/>
                </a:cubicBezTo>
                <a:close/>
                <a:moveTo>
                  <a:pt x="4216464" y="1621265"/>
                </a:moveTo>
                <a:cubicBezTo>
                  <a:pt x="4228592" y="1612587"/>
                  <a:pt x="4240911" y="1604098"/>
                  <a:pt x="4253167" y="1595419"/>
                </a:cubicBezTo>
                <a:cubicBezTo>
                  <a:pt x="4414965" y="1638071"/>
                  <a:pt x="4575639" y="1682732"/>
                  <a:pt x="4735195" y="1729400"/>
                </a:cubicBezTo>
                <a:cubicBezTo>
                  <a:pt x="4645197" y="1756215"/>
                  <a:pt x="4557859" y="1783036"/>
                  <a:pt x="4473194" y="1809852"/>
                </a:cubicBezTo>
                <a:cubicBezTo>
                  <a:pt x="4351700" y="1772603"/>
                  <a:pt x="4229354" y="1736704"/>
                  <a:pt x="4106164" y="1702160"/>
                </a:cubicBezTo>
                <a:cubicBezTo>
                  <a:pt x="4141851" y="1675428"/>
                  <a:pt x="4178617" y="1648460"/>
                  <a:pt x="4216464" y="1621265"/>
                </a:cubicBezTo>
                <a:close/>
                <a:moveTo>
                  <a:pt x="6122099" y="1328916"/>
                </a:moveTo>
                <a:cubicBezTo>
                  <a:pt x="6258878" y="1252898"/>
                  <a:pt x="6400419" y="1180618"/>
                  <a:pt x="6546723" y="1112076"/>
                </a:cubicBezTo>
                <a:cubicBezTo>
                  <a:pt x="6698615" y="1145860"/>
                  <a:pt x="6848285" y="1181550"/>
                  <a:pt x="6995669" y="1219134"/>
                </a:cubicBezTo>
                <a:cubicBezTo>
                  <a:pt x="6652324" y="1274037"/>
                  <a:pt x="6313824" y="1337702"/>
                  <a:pt x="5980240" y="1410127"/>
                </a:cubicBezTo>
                <a:cubicBezTo>
                  <a:pt x="6029960" y="1380987"/>
                  <a:pt x="6077458" y="1353748"/>
                  <a:pt x="6122162" y="1328916"/>
                </a:cubicBezTo>
                <a:close/>
                <a:moveTo>
                  <a:pt x="6560694" y="1105488"/>
                </a:moveTo>
                <a:cubicBezTo>
                  <a:pt x="6651371" y="1063254"/>
                  <a:pt x="6743827" y="1022249"/>
                  <a:pt x="6837998" y="982467"/>
                </a:cubicBezTo>
                <a:cubicBezTo>
                  <a:pt x="7059169" y="1033145"/>
                  <a:pt x="7276846" y="1087896"/>
                  <a:pt x="7490969" y="1146728"/>
                </a:cubicBezTo>
                <a:cubicBezTo>
                  <a:pt x="7332917" y="1167841"/>
                  <a:pt x="7175691" y="1190710"/>
                  <a:pt x="7019417" y="1215333"/>
                </a:cubicBezTo>
                <a:cubicBezTo>
                  <a:pt x="6868922" y="1176900"/>
                  <a:pt x="6716014" y="1140285"/>
                  <a:pt x="6560757" y="1105488"/>
                </a:cubicBezTo>
                <a:close/>
                <a:moveTo>
                  <a:pt x="7514654" y="1152936"/>
                </a:moveTo>
                <a:cubicBezTo>
                  <a:pt x="7634288" y="1186003"/>
                  <a:pt x="7752715" y="1220338"/>
                  <a:pt x="7869936" y="1255939"/>
                </a:cubicBezTo>
                <a:cubicBezTo>
                  <a:pt x="7784846" y="1296564"/>
                  <a:pt x="7701026" y="1338437"/>
                  <a:pt x="7618540" y="1381557"/>
                </a:cubicBezTo>
                <a:cubicBezTo>
                  <a:pt x="7430770" y="1324969"/>
                  <a:pt x="7238873" y="1271459"/>
                  <a:pt x="7042785" y="1221034"/>
                </a:cubicBezTo>
                <a:cubicBezTo>
                  <a:pt x="7199058" y="1196753"/>
                  <a:pt x="7356348" y="1174049"/>
                  <a:pt x="7514654" y="1152936"/>
                </a:cubicBezTo>
                <a:close/>
                <a:moveTo>
                  <a:pt x="7538847" y="1149768"/>
                </a:moveTo>
                <a:cubicBezTo>
                  <a:pt x="7665847" y="1133171"/>
                  <a:pt x="7793483" y="1117797"/>
                  <a:pt x="7921816" y="1103651"/>
                </a:cubicBezTo>
                <a:cubicBezTo>
                  <a:pt x="7979601" y="1119868"/>
                  <a:pt x="8037195" y="1136383"/>
                  <a:pt x="8094536" y="1153189"/>
                </a:cubicBezTo>
                <a:cubicBezTo>
                  <a:pt x="8023035" y="1184527"/>
                  <a:pt x="7952423" y="1216746"/>
                  <a:pt x="7882636" y="1249858"/>
                </a:cubicBezTo>
                <a:cubicBezTo>
                  <a:pt x="7769098" y="1215479"/>
                  <a:pt x="7654481" y="1182202"/>
                  <a:pt x="7538847" y="1150022"/>
                </a:cubicBezTo>
                <a:close/>
                <a:moveTo>
                  <a:pt x="8108696" y="1157370"/>
                </a:moveTo>
                <a:cubicBezTo>
                  <a:pt x="8240649" y="1196139"/>
                  <a:pt x="8371586" y="1236428"/>
                  <a:pt x="8501570" y="1278237"/>
                </a:cubicBezTo>
                <a:cubicBezTo>
                  <a:pt x="8624316" y="1317722"/>
                  <a:pt x="8743252" y="1357612"/>
                  <a:pt x="8858377" y="1397901"/>
                </a:cubicBezTo>
                <a:cubicBezTo>
                  <a:pt x="8729917" y="1411755"/>
                  <a:pt x="8601710" y="1427060"/>
                  <a:pt x="8473821" y="1443828"/>
                </a:cubicBezTo>
                <a:cubicBezTo>
                  <a:pt x="8391716" y="1414815"/>
                  <a:pt x="8307388" y="1385948"/>
                  <a:pt x="8220837" y="1357232"/>
                </a:cubicBezTo>
                <a:cubicBezTo>
                  <a:pt x="8113649" y="1321713"/>
                  <a:pt x="8005382" y="1287296"/>
                  <a:pt x="7896098" y="1253975"/>
                </a:cubicBezTo>
                <a:cubicBezTo>
                  <a:pt x="7966075" y="1221034"/>
                  <a:pt x="8037069" y="1188917"/>
                  <a:pt x="8109014" y="1157623"/>
                </a:cubicBezTo>
                <a:close/>
                <a:moveTo>
                  <a:pt x="8108061" y="1147234"/>
                </a:moveTo>
                <a:cubicBezTo>
                  <a:pt x="8054595" y="1131524"/>
                  <a:pt x="8000937" y="1116067"/>
                  <a:pt x="7947152" y="1100864"/>
                </a:cubicBezTo>
                <a:cubicBezTo>
                  <a:pt x="7997571" y="1095333"/>
                  <a:pt x="8048054" y="1089987"/>
                  <a:pt x="8098600" y="1084837"/>
                </a:cubicBezTo>
                <a:cubicBezTo>
                  <a:pt x="8166354" y="1077995"/>
                  <a:pt x="8234299" y="1071489"/>
                  <a:pt x="8302562" y="1065326"/>
                </a:cubicBezTo>
                <a:cubicBezTo>
                  <a:pt x="8237030" y="1092103"/>
                  <a:pt x="8172196" y="1119488"/>
                  <a:pt x="8108061" y="1147488"/>
                </a:cubicBezTo>
                <a:close/>
                <a:moveTo>
                  <a:pt x="8097647" y="1075398"/>
                </a:moveTo>
                <a:cubicBezTo>
                  <a:pt x="8039164" y="1081353"/>
                  <a:pt x="7980808" y="1087542"/>
                  <a:pt x="7922641" y="1093959"/>
                </a:cubicBezTo>
                <a:cubicBezTo>
                  <a:pt x="7648321" y="1016928"/>
                  <a:pt x="7369937" y="946314"/>
                  <a:pt x="7087489" y="882124"/>
                </a:cubicBezTo>
                <a:cubicBezTo>
                  <a:pt x="7160133" y="854333"/>
                  <a:pt x="7233730" y="827347"/>
                  <a:pt x="7308215" y="801166"/>
                </a:cubicBezTo>
                <a:cubicBezTo>
                  <a:pt x="7653338" y="875960"/>
                  <a:pt x="7993698" y="959997"/>
                  <a:pt x="8329358" y="1053290"/>
                </a:cubicBezTo>
                <a:cubicBezTo>
                  <a:pt x="8251952" y="1060594"/>
                  <a:pt x="8174736" y="1068050"/>
                  <a:pt x="8097647" y="1075651"/>
                </a:cubicBezTo>
                <a:close/>
                <a:moveTo>
                  <a:pt x="7070662" y="878387"/>
                </a:moveTo>
                <a:cubicBezTo>
                  <a:pt x="7012877" y="865337"/>
                  <a:pt x="6954965" y="852667"/>
                  <a:pt x="6896926" y="840378"/>
                </a:cubicBezTo>
                <a:cubicBezTo>
                  <a:pt x="7027291" y="825130"/>
                  <a:pt x="7158228" y="810966"/>
                  <a:pt x="7289673" y="797872"/>
                </a:cubicBezTo>
                <a:cubicBezTo>
                  <a:pt x="7215759" y="824015"/>
                  <a:pt x="7142734" y="850938"/>
                  <a:pt x="7070662" y="878640"/>
                </a:cubicBezTo>
                <a:close/>
                <a:moveTo>
                  <a:pt x="6868224" y="834043"/>
                </a:moveTo>
                <a:cubicBezTo>
                  <a:pt x="6585839" y="773736"/>
                  <a:pt x="6300108" y="719998"/>
                  <a:pt x="6010974" y="672823"/>
                </a:cubicBezTo>
                <a:cubicBezTo>
                  <a:pt x="6078284" y="647104"/>
                  <a:pt x="6146273" y="622061"/>
                  <a:pt x="6214936" y="597693"/>
                </a:cubicBezTo>
                <a:cubicBezTo>
                  <a:pt x="6567678" y="652850"/>
                  <a:pt x="6916483" y="717312"/>
                  <a:pt x="7261225" y="791093"/>
                </a:cubicBezTo>
                <a:cubicBezTo>
                  <a:pt x="7129590" y="804270"/>
                  <a:pt x="6998589" y="818605"/>
                  <a:pt x="6868224" y="834106"/>
                </a:cubicBezTo>
                <a:close/>
                <a:moveTo>
                  <a:pt x="6838950" y="837591"/>
                </a:moveTo>
                <a:cubicBezTo>
                  <a:pt x="6707950" y="853301"/>
                  <a:pt x="6577584" y="870196"/>
                  <a:pt x="6447917" y="888269"/>
                </a:cubicBezTo>
                <a:cubicBezTo>
                  <a:pt x="6227782" y="843336"/>
                  <a:pt x="6004389" y="802388"/>
                  <a:pt x="5777738" y="765438"/>
                </a:cubicBezTo>
                <a:cubicBezTo>
                  <a:pt x="5848731" y="736127"/>
                  <a:pt x="5920486" y="707538"/>
                  <a:pt x="5993003" y="679665"/>
                </a:cubicBezTo>
                <a:cubicBezTo>
                  <a:pt x="6278245" y="725991"/>
                  <a:pt x="6560249" y="778658"/>
                  <a:pt x="6839014" y="837654"/>
                </a:cubicBezTo>
                <a:close/>
                <a:moveTo>
                  <a:pt x="5760022" y="762524"/>
                </a:moveTo>
                <a:cubicBezTo>
                  <a:pt x="5569947" y="731737"/>
                  <a:pt x="5377923" y="703718"/>
                  <a:pt x="5183950" y="678461"/>
                </a:cubicBezTo>
                <a:cubicBezTo>
                  <a:pt x="5312728" y="656752"/>
                  <a:pt x="5441842" y="635999"/>
                  <a:pt x="5571300" y="616190"/>
                </a:cubicBezTo>
                <a:cubicBezTo>
                  <a:pt x="5706256" y="634941"/>
                  <a:pt x="5840559" y="655086"/>
                  <a:pt x="5974207" y="676624"/>
                </a:cubicBezTo>
                <a:cubicBezTo>
                  <a:pt x="5902071" y="704497"/>
                  <a:pt x="5830678" y="733130"/>
                  <a:pt x="5760022" y="762524"/>
                </a:cubicBezTo>
                <a:close/>
                <a:moveTo>
                  <a:pt x="5151755" y="674280"/>
                </a:moveTo>
                <a:cubicBezTo>
                  <a:pt x="5044612" y="660597"/>
                  <a:pt x="4936916" y="647737"/>
                  <a:pt x="4828667" y="635701"/>
                </a:cubicBezTo>
                <a:cubicBezTo>
                  <a:pt x="4723848" y="624088"/>
                  <a:pt x="4618482" y="613319"/>
                  <a:pt x="4512564" y="603394"/>
                </a:cubicBezTo>
                <a:cubicBezTo>
                  <a:pt x="4587113" y="574254"/>
                  <a:pt x="4662253" y="546191"/>
                  <a:pt x="4737989" y="519205"/>
                </a:cubicBezTo>
                <a:cubicBezTo>
                  <a:pt x="4793615" y="524399"/>
                  <a:pt x="4849114" y="529847"/>
                  <a:pt x="4904486" y="535549"/>
                </a:cubicBezTo>
                <a:cubicBezTo>
                  <a:pt x="5117256" y="557467"/>
                  <a:pt x="5328622" y="582806"/>
                  <a:pt x="5538597" y="611566"/>
                </a:cubicBezTo>
                <a:cubicBezTo>
                  <a:pt x="5409267" y="631584"/>
                  <a:pt x="5280324" y="652489"/>
                  <a:pt x="5151755" y="674280"/>
                </a:cubicBezTo>
                <a:close/>
                <a:moveTo>
                  <a:pt x="4491482" y="601810"/>
                </a:moveTo>
                <a:cubicBezTo>
                  <a:pt x="4223468" y="576471"/>
                  <a:pt x="3952050" y="556601"/>
                  <a:pt x="3677222" y="542200"/>
                </a:cubicBezTo>
                <a:cubicBezTo>
                  <a:pt x="3810953" y="515974"/>
                  <a:pt x="3942715" y="491269"/>
                  <a:pt x="4072509" y="468083"/>
                </a:cubicBezTo>
                <a:cubicBezTo>
                  <a:pt x="4288155" y="481217"/>
                  <a:pt x="4502468" y="497561"/>
                  <a:pt x="4715447" y="517114"/>
                </a:cubicBezTo>
                <a:cubicBezTo>
                  <a:pt x="4640218" y="544016"/>
                  <a:pt x="4565568" y="572248"/>
                  <a:pt x="4491482" y="601810"/>
                </a:cubicBezTo>
                <a:close/>
                <a:moveTo>
                  <a:pt x="3637852" y="540300"/>
                </a:moveTo>
                <a:cubicBezTo>
                  <a:pt x="3440411" y="530207"/>
                  <a:pt x="3241440" y="522879"/>
                  <a:pt x="3040952" y="518318"/>
                </a:cubicBezTo>
                <a:cubicBezTo>
                  <a:pt x="3113932" y="489896"/>
                  <a:pt x="3187529" y="462445"/>
                  <a:pt x="3261741" y="435966"/>
                </a:cubicBezTo>
                <a:cubicBezTo>
                  <a:pt x="3520269" y="440950"/>
                  <a:pt x="3777126" y="450853"/>
                  <a:pt x="4032314" y="465676"/>
                </a:cubicBezTo>
                <a:cubicBezTo>
                  <a:pt x="3902818" y="488861"/>
                  <a:pt x="3771329" y="513736"/>
                  <a:pt x="3637852" y="540300"/>
                </a:cubicBezTo>
                <a:close/>
                <a:moveTo>
                  <a:pt x="3016314" y="517748"/>
                </a:moveTo>
                <a:cubicBezTo>
                  <a:pt x="2556066" y="507655"/>
                  <a:pt x="2088280" y="511877"/>
                  <a:pt x="1612964" y="530417"/>
                </a:cubicBezTo>
                <a:cubicBezTo>
                  <a:pt x="1751565" y="502460"/>
                  <a:pt x="1896764" y="474524"/>
                  <a:pt x="2048574" y="446608"/>
                </a:cubicBezTo>
                <a:cubicBezTo>
                  <a:pt x="2447227" y="431828"/>
                  <a:pt x="2842724" y="428027"/>
                  <a:pt x="3235071" y="435206"/>
                </a:cubicBezTo>
                <a:cubicBezTo>
                  <a:pt x="3161494" y="461812"/>
                  <a:pt x="3088577" y="489326"/>
                  <a:pt x="3016314" y="517748"/>
                </a:cubicBezTo>
                <a:close/>
                <a:moveTo>
                  <a:pt x="2993581" y="526807"/>
                </a:moveTo>
                <a:cubicBezTo>
                  <a:pt x="2900445" y="563675"/>
                  <a:pt x="2808478" y="601980"/>
                  <a:pt x="2717673" y="641719"/>
                </a:cubicBezTo>
                <a:cubicBezTo>
                  <a:pt x="2197227" y="624235"/>
                  <a:pt x="1663637" y="622124"/>
                  <a:pt x="1116902" y="635385"/>
                </a:cubicBezTo>
                <a:cubicBezTo>
                  <a:pt x="1253046" y="605041"/>
                  <a:pt x="1399477" y="573684"/>
                  <a:pt x="1555052" y="542010"/>
                </a:cubicBezTo>
                <a:cubicBezTo>
                  <a:pt x="2041970" y="521908"/>
                  <a:pt x="2521414" y="516840"/>
                  <a:pt x="2993390" y="526807"/>
                </a:cubicBezTo>
                <a:close/>
                <a:moveTo>
                  <a:pt x="2719515" y="651285"/>
                </a:moveTo>
                <a:cubicBezTo>
                  <a:pt x="2828989" y="654959"/>
                  <a:pt x="2937891" y="659311"/>
                  <a:pt x="3046222" y="664335"/>
                </a:cubicBezTo>
                <a:cubicBezTo>
                  <a:pt x="2837307" y="710452"/>
                  <a:pt x="2624626" y="759863"/>
                  <a:pt x="2408174" y="812568"/>
                </a:cubicBezTo>
                <a:lnTo>
                  <a:pt x="2340928" y="829039"/>
                </a:lnTo>
                <a:cubicBezTo>
                  <a:pt x="2386775" y="806024"/>
                  <a:pt x="2432895" y="783384"/>
                  <a:pt x="2479294" y="761130"/>
                </a:cubicBezTo>
                <a:cubicBezTo>
                  <a:pt x="2558288" y="723375"/>
                  <a:pt x="2638298" y="686760"/>
                  <a:pt x="2719324" y="651285"/>
                </a:cubicBezTo>
                <a:close/>
                <a:moveTo>
                  <a:pt x="2410524" y="821817"/>
                </a:moveTo>
                <a:cubicBezTo>
                  <a:pt x="2638616" y="766280"/>
                  <a:pt x="2862625" y="714360"/>
                  <a:pt x="3082544" y="666045"/>
                </a:cubicBezTo>
                <a:cubicBezTo>
                  <a:pt x="3448387" y="683573"/>
                  <a:pt x="3806889" y="708912"/>
                  <a:pt x="4158044" y="742062"/>
                </a:cubicBezTo>
                <a:cubicBezTo>
                  <a:pt x="4001408" y="812296"/>
                  <a:pt x="3847973" y="887445"/>
                  <a:pt x="3697732" y="967517"/>
                </a:cubicBezTo>
                <a:cubicBezTo>
                  <a:pt x="3568319" y="997797"/>
                  <a:pt x="3439541" y="1029072"/>
                  <a:pt x="3311398" y="1061335"/>
                </a:cubicBezTo>
                <a:cubicBezTo>
                  <a:pt x="3079623" y="1119824"/>
                  <a:pt x="2859488" y="1178952"/>
                  <a:pt x="2650998" y="1238708"/>
                </a:cubicBezTo>
                <a:cubicBezTo>
                  <a:pt x="2376253" y="1191704"/>
                  <a:pt x="2099393" y="1150446"/>
                  <a:pt x="1820418" y="1114927"/>
                </a:cubicBezTo>
                <a:cubicBezTo>
                  <a:pt x="1976419" y="1021299"/>
                  <a:pt x="2137048" y="932504"/>
                  <a:pt x="2302320" y="848550"/>
                </a:cubicBezTo>
                <a:cubicBezTo>
                  <a:pt x="2338051" y="839510"/>
                  <a:pt x="2374056" y="830603"/>
                  <a:pt x="2410333" y="821817"/>
                </a:cubicBezTo>
                <a:close/>
                <a:moveTo>
                  <a:pt x="1805432" y="1112710"/>
                </a:moveTo>
                <a:cubicBezTo>
                  <a:pt x="1687278" y="1097760"/>
                  <a:pt x="1568749" y="1083804"/>
                  <a:pt x="1449832" y="1070837"/>
                </a:cubicBezTo>
                <a:cubicBezTo>
                  <a:pt x="1699514" y="1002295"/>
                  <a:pt x="1972691" y="930205"/>
                  <a:pt x="2262188" y="858242"/>
                </a:cubicBezTo>
                <a:cubicBezTo>
                  <a:pt x="2105768" y="938611"/>
                  <a:pt x="1953451" y="1023434"/>
                  <a:pt x="1805242" y="1112710"/>
                </a:cubicBezTo>
                <a:close/>
                <a:moveTo>
                  <a:pt x="1792351" y="1120692"/>
                </a:moveTo>
                <a:cubicBezTo>
                  <a:pt x="1749425" y="1146664"/>
                  <a:pt x="1706753" y="1172827"/>
                  <a:pt x="1664526" y="1199559"/>
                </a:cubicBezTo>
                <a:cubicBezTo>
                  <a:pt x="1527620" y="1180980"/>
                  <a:pt x="1390034" y="1163850"/>
                  <a:pt x="1251776" y="1148184"/>
                </a:cubicBezTo>
                <a:cubicBezTo>
                  <a:pt x="1232726" y="1146031"/>
                  <a:pt x="1213676" y="1144067"/>
                  <a:pt x="1194626" y="1141850"/>
                </a:cubicBezTo>
                <a:cubicBezTo>
                  <a:pt x="1268794" y="1120736"/>
                  <a:pt x="1345546" y="1099324"/>
                  <a:pt x="1424877" y="1077615"/>
                </a:cubicBezTo>
                <a:lnTo>
                  <a:pt x="1430401" y="1078185"/>
                </a:lnTo>
                <a:cubicBezTo>
                  <a:pt x="1551349" y="1091279"/>
                  <a:pt x="1671936" y="1105444"/>
                  <a:pt x="1792161" y="1120692"/>
                </a:cubicBezTo>
                <a:close/>
                <a:moveTo>
                  <a:pt x="1666748" y="1209378"/>
                </a:moveTo>
                <a:cubicBezTo>
                  <a:pt x="1905000" y="1241686"/>
                  <a:pt x="2141239" y="1278320"/>
                  <a:pt x="2375472" y="1319287"/>
                </a:cubicBezTo>
                <a:cubicBezTo>
                  <a:pt x="2289029" y="1345215"/>
                  <a:pt x="2204974" y="1370997"/>
                  <a:pt x="2123313" y="1396634"/>
                </a:cubicBezTo>
                <a:cubicBezTo>
                  <a:pt x="1925574" y="1362255"/>
                  <a:pt x="1725613" y="1330898"/>
                  <a:pt x="1523429" y="1302563"/>
                </a:cubicBezTo>
                <a:cubicBezTo>
                  <a:pt x="1570419" y="1271142"/>
                  <a:pt x="1618126" y="1240102"/>
                  <a:pt x="1666558" y="1209442"/>
                </a:cubicBezTo>
                <a:close/>
                <a:moveTo>
                  <a:pt x="2103565" y="1402842"/>
                </a:moveTo>
                <a:cubicBezTo>
                  <a:pt x="1982280" y="1440851"/>
                  <a:pt x="1866500" y="1478435"/>
                  <a:pt x="1756220" y="1515601"/>
                </a:cubicBezTo>
                <a:cubicBezTo>
                  <a:pt x="1610424" y="1491320"/>
                  <a:pt x="1463186" y="1468515"/>
                  <a:pt x="1314514" y="1447186"/>
                </a:cubicBezTo>
                <a:cubicBezTo>
                  <a:pt x="1379157" y="1400733"/>
                  <a:pt x="1444771" y="1355186"/>
                  <a:pt x="1511364" y="1310545"/>
                </a:cubicBezTo>
                <a:cubicBezTo>
                  <a:pt x="1710754" y="1338291"/>
                  <a:pt x="1908092" y="1369078"/>
                  <a:pt x="2103374" y="1402906"/>
                </a:cubicBezTo>
                <a:close/>
                <a:moveTo>
                  <a:pt x="1736789" y="1522126"/>
                </a:moveTo>
                <a:cubicBezTo>
                  <a:pt x="1584389" y="1573393"/>
                  <a:pt x="1442930" y="1622767"/>
                  <a:pt x="1312418" y="1670233"/>
                </a:cubicBezTo>
                <a:cubicBezTo>
                  <a:pt x="1247775" y="1645318"/>
                  <a:pt x="1181926" y="1620486"/>
                  <a:pt x="1114870" y="1595736"/>
                </a:cubicBezTo>
                <a:cubicBezTo>
                  <a:pt x="1176509" y="1548054"/>
                  <a:pt x="1239266" y="1501202"/>
                  <a:pt x="1303147" y="1455168"/>
                </a:cubicBezTo>
                <a:cubicBezTo>
                  <a:pt x="1449280" y="1476072"/>
                  <a:pt x="1593831" y="1498390"/>
                  <a:pt x="1736789" y="1522126"/>
                </a:cubicBezTo>
                <a:close/>
                <a:moveTo>
                  <a:pt x="1298639" y="1675174"/>
                </a:moveTo>
                <a:cubicBezTo>
                  <a:pt x="1206989" y="1708451"/>
                  <a:pt x="1121175" y="1740403"/>
                  <a:pt x="1041210" y="1771019"/>
                </a:cubicBezTo>
                <a:cubicBezTo>
                  <a:pt x="1009206" y="1758052"/>
                  <a:pt x="976865" y="1745047"/>
                  <a:pt x="944181" y="1731997"/>
                </a:cubicBezTo>
                <a:cubicBezTo>
                  <a:pt x="992905" y="1691708"/>
                  <a:pt x="1043857" y="1650830"/>
                  <a:pt x="1097026" y="1609356"/>
                </a:cubicBezTo>
                <a:lnTo>
                  <a:pt x="1105853" y="1602578"/>
                </a:lnTo>
                <a:cubicBezTo>
                  <a:pt x="1171340" y="1626732"/>
                  <a:pt x="1235647" y="1650931"/>
                  <a:pt x="1298766" y="1675174"/>
                </a:cubicBezTo>
                <a:close/>
                <a:moveTo>
                  <a:pt x="1847152" y="2137613"/>
                </a:moveTo>
                <a:cubicBezTo>
                  <a:pt x="1760157" y="2175919"/>
                  <a:pt x="1680655" y="2211983"/>
                  <a:pt x="1608646" y="2245810"/>
                </a:cubicBezTo>
                <a:lnTo>
                  <a:pt x="1591691" y="2253729"/>
                </a:lnTo>
                <a:cubicBezTo>
                  <a:pt x="1366838" y="2136409"/>
                  <a:pt x="1101154" y="2008130"/>
                  <a:pt x="795719" y="1877317"/>
                </a:cubicBezTo>
                <a:lnTo>
                  <a:pt x="861060" y="1851281"/>
                </a:lnTo>
                <a:cubicBezTo>
                  <a:pt x="917194" y="1829154"/>
                  <a:pt x="977328" y="1805797"/>
                  <a:pt x="1041464" y="1781218"/>
                </a:cubicBezTo>
                <a:cubicBezTo>
                  <a:pt x="1341374" y="1903099"/>
                  <a:pt x="1610614" y="2023903"/>
                  <a:pt x="1847279" y="2137549"/>
                </a:cubicBezTo>
                <a:close/>
                <a:moveTo>
                  <a:pt x="1054164" y="1776277"/>
                </a:moveTo>
                <a:cubicBezTo>
                  <a:pt x="1134345" y="1745743"/>
                  <a:pt x="1220362" y="1713772"/>
                  <a:pt x="1312228" y="1680369"/>
                </a:cubicBezTo>
                <a:cubicBezTo>
                  <a:pt x="1609725" y="1794711"/>
                  <a:pt x="1881505" y="1909054"/>
                  <a:pt x="2125917" y="2018836"/>
                </a:cubicBezTo>
                <a:cubicBezTo>
                  <a:pt x="2030413" y="2058156"/>
                  <a:pt x="1941341" y="2096056"/>
                  <a:pt x="1858709" y="2132545"/>
                </a:cubicBezTo>
                <a:cubicBezTo>
                  <a:pt x="1622616" y="2018899"/>
                  <a:pt x="1353884" y="1898221"/>
                  <a:pt x="1054164" y="1776277"/>
                </a:cubicBezTo>
                <a:close/>
                <a:moveTo>
                  <a:pt x="2609914" y="1688540"/>
                </a:moveTo>
                <a:cubicBezTo>
                  <a:pt x="2690730" y="1706025"/>
                  <a:pt x="2770969" y="1723996"/>
                  <a:pt x="2850642" y="1742449"/>
                </a:cubicBezTo>
                <a:cubicBezTo>
                  <a:pt x="2652141" y="1812132"/>
                  <a:pt x="2469642" y="1881118"/>
                  <a:pt x="2303272" y="1946999"/>
                </a:cubicBezTo>
                <a:cubicBezTo>
                  <a:pt x="2394966" y="1865154"/>
                  <a:pt x="2497201" y="1778178"/>
                  <a:pt x="2610231" y="1688540"/>
                </a:cubicBezTo>
                <a:close/>
                <a:moveTo>
                  <a:pt x="2619566" y="1680939"/>
                </a:moveTo>
                <a:cubicBezTo>
                  <a:pt x="2661431" y="1647871"/>
                  <a:pt x="2704700" y="1614531"/>
                  <a:pt x="2749360" y="1580913"/>
                </a:cubicBezTo>
                <a:cubicBezTo>
                  <a:pt x="2768029" y="1566850"/>
                  <a:pt x="2786888" y="1552976"/>
                  <a:pt x="2805748" y="1539103"/>
                </a:cubicBezTo>
                <a:cubicBezTo>
                  <a:pt x="2935288" y="1567021"/>
                  <a:pt x="3063685" y="1596325"/>
                  <a:pt x="3190939" y="1627030"/>
                </a:cubicBezTo>
                <a:cubicBezTo>
                  <a:pt x="3078925" y="1663645"/>
                  <a:pt x="2971083" y="1700152"/>
                  <a:pt x="2867406" y="1736558"/>
                </a:cubicBezTo>
                <a:cubicBezTo>
                  <a:pt x="2785663" y="1717509"/>
                  <a:pt x="2703151" y="1698974"/>
                  <a:pt x="2619883" y="1680939"/>
                </a:cubicBezTo>
                <a:close/>
                <a:moveTo>
                  <a:pt x="3208592" y="1631274"/>
                </a:moveTo>
                <a:cubicBezTo>
                  <a:pt x="3454127" y="1690694"/>
                  <a:pt x="3695275" y="1755100"/>
                  <a:pt x="3932047" y="1824485"/>
                </a:cubicBezTo>
                <a:cubicBezTo>
                  <a:pt x="3869608" y="1874529"/>
                  <a:pt x="3811060" y="1923307"/>
                  <a:pt x="3756406" y="1970818"/>
                </a:cubicBezTo>
                <a:cubicBezTo>
                  <a:pt x="3474847" y="1887408"/>
                  <a:pt x="3184271" y="1810675"/>
                  <a:pt x="2884678" y="1740612"/>
                </a:cubicBezTo>
                <a:cubicBezTo>
                  <a:pt x="2988647" y="1704333"/>
                  <a:pt x="3096724" y="1667889"/>
                  <a:pt x="3208909" y="1631274"/>
                </a:cubicBezTo>
                <a:close/>
                <a:moveTo>
                  <a:pt x="3225864" y="1625636"/>
                </a:moveTo>
                <a:cubicBezTo>
                  <a:pt x="3306553" y="1599493"/>
                  <a:pt x="3389357" y="1573355"/>
                  <a:pt x="3474276" y="1547212"/>
                </a:cubicBezTo>
                <a:cubicBezTo>
                  <a:pt x="3680098" y="1596876"/>
                  <a:pt x="3883704" y="1649791"/>
                  <a:pt x="4085082" y="1705961"/>
                </a:cubicBezTo>
                <a:cubicBezTo>
                  <a:pt x="4035127" y="1743545"/>
                  <a:pt x="3987248" y="1780648"/>
                  <a:pt x="3941445" y="1817263"/>
                </a:cubicBezTo>
                <a:cubicBezTo>
                  <a:pt x="3707467" y="1748512"/>
                  <a:pt x="3469050" y="1684632"/>
                  <a:pt x="3226181" y="1625636"/>
                </a:cubicBezTo>
                <a:close/>
                <a:moveTo>
                  <a:pt x="4096322" y="1709192"/>
                </a:moveTo>
                <a:cubicBezTo>
                  <a:pt x="4217353" y="1743229"/>
                  <a:pt x="4337577" y="1778494"/>
                  <a:pt x="4457002" y="1814983"/>
                </a:cubicBezTo>
                <a:cubicBezTo>
                  <a:pt x="4370134" y="1842602"/>
                  <a:pt x="4286168" y="1870051"/>
                  <a:pt x="4205097" y="1897335"/>
                </a:cubicBezTo>
                <a:cubicBezTo>
                  <a:pt x="4121487" y="1871064"/>
                  <a:pt x="4037222" y="1845408"/>
                  <a:pt x="3952304" y="1820367"/>
                </a:cubicBezTo>
                <a:cubicBezTo>
                  <a:pt x="3998278" y="1783961"/>
                  <a:pt x="4046391" y="1746903"/>
                  <a:pt x="4096639" y="1709192"/>
                </a:cubicBezTo>
                <a:close/>
                <a:moveTo>
                  <a:pt x="4472940" y="1819924"/>
                </a:moveTo>
                <a:cubicBezTo>
                  <a:pt x="4596003" y="1857679"/>
                  <a:pt x="4718177" y="1896720"/>
                  <a:pt x="4839462" y="1937054"/>
                </a:cubicBezTo>
                <a:cubicBezTo>
                  <a:pt x="4929588" y="1967080"/>
                  <a:pt x="5017624" y="1997297"/>
                  <a:pt x="5103559" y="2027704"/>
                </a:cubicBezTo>
                <a:cubicBezTo>
                  <a:pt x="5051533" y="2073777"/>
                  <a:pt x="5004308" y="2117468"/>
                  <a:pt x="4961890" y="2158771"/>
                </a:cubicBezTo>
                <a:cubicBezTo>
                  <a:pt x="4833239" y="2110075"/>
                  <a:pt x="4698683" y="2061513"/>
                  <a:pt x="4558221" y="2013071"/>
                </a:cubicBezTo>
                <a:cubicBezTo>
                  <a:pt x="4446969" y="1975062"/>
                  <a:pt x="4334510" y="1938112"/>
                  <a:pt x="4220845" y="1902212"/>
                </a:cubicBezTo>
                <a:cubicBezTo>
                  <a:pt x="4302081" y="1875017"/>
                  <a:pt x="4386218" y="1847588"/>
                  <a:pt x="4473258" y="1819924"/>
                </a:cubicBezTo>
                <a:close/>
                <a:moveTo>
                  <a:pt x="4842891" y="1928185"/>
                </a:moveTo>
                <a:cubicBezTo>
                  <a:pt x="4725842" y="1889163"/>
                  <a:pt x="4608049" y="1851388"/>
                  <a:pt x="4489514" y="1814856"/>
                </a:cubicBezTo>
                <a:cubicBezTo>
                  <a:pt x="4574432" y="1787996"/>
                  <a:pt x="4662024" y="1761156"/>
                  <a:pt x="4752277" y="1734341"/>
                </a:cubicBezTo>
                <a:cubicBezTo>
                  <a:pt x="4907852" y="1780160"/>
                  <a:pt x="5062220" y="1827887"/>
                  <a:pt x="5215382" y="1877507"/>
                </a:cubicBezTo>
                <a:lnTo>
                  <a:pt x="5263261" y="1893154"/>
                </a:lnTo>
                <a:cubicBezTo>
                  <a:pt x="5208861" y="1937117"/>
                  <a:pt x="5158486" y="1979668"/>
                  <a:pt x="5112131" y="2020799"/>
                </a:cubicBezTo>
                <a:cubicBezTo>
                  <a:pt x="5024628" y="1989677"/>
                  <a:pt x="4934985" y="1958801"/>
                  <a:pt x="4843209" y="1928185"/>
                </a:cubicBezTo>
                <a:close/>
                <a:moveTo>
                  <a:pt x="5273294" y="1896511"/>
                </a:moveTo>
                <a:cubicBezTo>
                  <a:pt x="5421884" y="1945371"/>
                  <a:pt x="5565267" y="1994637"/>
                  <a:pt x="5703443" y="2044301"/>
                </a:cubicBezTo>
                <a:cubicBezTo>
                  <a:pt x="5605272" y="2074791"/>
                  <a:pt x="5511800" y="2104799"/>
                  <a:pt x="5423027" y="2134319"/>
                </a:cubicBezTo>
                <a:cubicBezTo>
                  <a:pt x="5325663" y="2097533"/>
                  <a:pt x="5225288" y="2060753"/>
                  <a:pt x="5121910" y="2023967"/>
                </a:cubicBezTo>
                <a:cubicBezTo>
                  <a:pt x="5172285" y="1980086"/>
                  <a:pt x="5222856" y="1937643"/>
                  <a:pt x="5273612" y="1896638"/>
                </a:cubicBezTo>
                <a:close/>
                <a:moveTo>
                  <a:pt x="5718302" y="2049686"/>
                </a:moveTo>
                <a:cubicBezTo>
                  <a:pt x="5929376" y="2125703"/>
                  <a:pt x="6127941" y="2201720"/>
                  <a:pt x="6313488" y="2277104"/>
                </a:cubicBezTo>
                <a:lnTo>
                  <a:pt x="6307138" y="2283059"/>
                </a:lnTo>
                <a:cubicBezTo>
                  <a:pt x="6247003" y="2337982"/>
                  <a:pt x="6195251" y="2388216"/>
                  <a:pt x="6151499" y="2432560"/>
                </a:cubicBezTo>
                <a:cubicBezTo>
                  <a:pt x="5936361" y="2337538"/>
                  <a:pt x="5697919" y="2238652"/>
                  <a:pt x="5437315" y="2139703"/>
                </a:cubicBezTo>
                <a:cubicBezTo>
                  <a:pt x="5526297" y="2110310"/>
                  <a:pt x="5620068" y="2080346"/>
                  <a:pt x="5718620" y="2049813"/>
                </a:cubicBezTo>
                <a:close/>
                <a:moveTo>
                  <a:pt x="5733415" y="2044998"/>
                </a:moveTo>
                <a:cubicBezTo>
                  <a:pt x="5934139" y="1983171"/>
                  <a:pt x="6153912" y="1919950"/>
                  <a:pt x="6390958" y="1858122"/>
                </a:cubicBezTo>
                <a:cubicBezTo>
                  <a:pt x="6618224" y="1799000"/>
                  <a:pt x="6847904" y="1744331"/>
                  <a:pt x="7080123" y="1694115"/>
                </a:cubicBezTo>
                <a:cubicBezTo>
                  <a:pt x="6739383" y="1913298"/>
                  <a:pt x="6487224" y="2119622"/>
                  <a:pt x="6321298" y="2270009"/>
                </a:cubicBezTo>
                <a:cubicBezTo>
                  <a:pt x="6138228" y="2195829"/>
                  <a:pt x="5942140" y="2120319"/>
                  <a:pt x="5733733" y="2045125"/>
                </a:cubicBezTo>
                <a:close/>
                <a:moveTo>
                  <a:pt x="6388227" y="1849000"/>
                </a:moveTo>
                <a:cubicBezTo>
                  <a:pt x="6146864" y="1912221"/>
                  <a:pt x="5922899" y="1976456"/>
                  <a:pt x="5718874" y="2039804"/>
                </a:cubicBezTo>
                <a:cubicBezTo>
                  <a:pt x="5578793" y="1989379"/>
                  <a:pt x="5433314" y="1939290"/>
                  <a:pt x="5282438" y="1889543"/>
                </a:cubicBezTo>
                <a:cubicBezTo>
                  <a:pt x="5495290" y="1719442"/>
                  <a:pt x="5719756" y="1564328"/>
                  <a:pt x="5954205" y="1425331"/>
                </a:cubicBezTo>
                <a:cubicBezTo>
                  <a:pt x="6303410" y="1348807"/>
                  <a:pt x="6658357" y="1281975"/>
                  <a:pt x="7019036" y="1224835"/>
                </a:cubicBezTo>
                <a:cubicBezTo>
                  <a:pt x="7219125" y="1275938"/>
                  <a:pt x="7414895" y="1330290"/>
                  <a:pt x="7606475" y="1387892"/>
                </a:cubicBezTo>
                <a:cubicBezTo>
                  <a:pt x="7533195" y="1426452"/>
                  <a:pt x="7460996" y="1466000"/>
                  <a:pt x="7389876" y="1506543"/>
                </a:cubicBezTo>
                <a:cubicBezTo>
                  <a:pt x="7288276" y="1564442"/>
                  <a:pt x="7193026" y="1622342"/>
                  <a:pt x="7103301" y="1679418"/>
                </a:cubicBezTo>
                <a:cubicBezTo>
                  <a:pt x="6862636" y="1731028"/>
                  <a:pt x="6624383" y="1787597"/>
                  <a:pt x="6388545" y="1849127"/>
                </a:cubicBezTo>
                <a:close/>
                <a:moveTo>
                  <a:pt x="7394829" y="1514524"/>
                </a:moveTo>
                <a:cubicBezTo>
                  <a:pt x="7468426" y="1472588"/>
                  <a:pt x="7543229" y="1431710"/>
                  <a:pt x="7619175" y="1391883"/>
                </a:cubicBezTo>
                <a:cubicBezTo>
                  <a:pt x="7733158" y="1426262"/>
                  <a:pt x="7845552" y="1461756"/>
                  <a:pt x="7956423" y="1498371"/>
                </a:cubicBezTo>
                <a:lnTo>
                  <a:pt x="7999349" y="1512624"/>
                </a:lnTo>
                <a:cubicBezTo>
                  <a:pt x="7706995" y="1559077"/>
                  <a:pt x="7417182" y="1612796"/>
                  <a:pt x="7129844" y="1673781"/>
                </a:cubicBezTo>
                <a:cubicBezTo>
                  <a:pt x="7226364" y="1612967"/>
                  <a:pt x="7316089" y="1559755"/>
                  <a:pt x="7395146" y="1514651"/>
                </a:cubicBezTo>
                <a:close/>
                <a:moveTo>
                  <a:pt x="7959979" y="1489565"/>
                </a:moveTo>
                <a:cubicBezTo>
                  <a:pt x="7851902" y="1453837"/>
                  <a:pt x="7742238" y="1419186"/>
                  <a:pt x="7631049" y="1385612"/>
                </a:cubicBezTo>
                <a:cubicBezTo>
                  <a:pt x="7713663" y="1342535"/>
                  <a:pt x="7797610" y="1300726"/>
                  <a:pt x="7882890" y="1260183"/>
                </a:cubicBezTo>
                <a:cubicBezTo>
                  <a:pt x="7995285" y="1294391"/>
                  <a:pt x="8106601" y="1329720"/>
                  <a:pt x="8216773" y="1366164"/>
                </a:cubicBezTo>
                <a:cubicBezTo>
                  <a:pt x="8297228" y="1392814"/>
                  <a:pt x="8375777" y="1419648"/>
                  <a:pt x="8452421" y="1446679"/>
                </a:cubicBezTo>
                <a:cubicBezTo>
                  <a:pt x="8307642" y="1465810"/>
                  <a:pt x="8163307" y="1486715"/>
                  <a:pt x="8019415" y="1509393"/>
                </a:cubicBezTo>
                <a:close/>
                <a:moveTo>
                  <a:pt x="8472297" y="1453711"/>
                </a:moveTo>
                <a:cubicBezTo>
                  <a:pt x="8609965" y="1502406"/>
                  <a:pt x="8741346" y="1551266"/>
                  <a:pt x="8866505" y="1600297"/>
                </a:cubicBezTo>
                <a:cubicBezTo>
                  <a:pt x="8790686" y="1646750"/>
                  <a:pt x="8717217" y="1693102"/>
                  <a:pt x="8646096" y="1739345"/>
                </a:cubicBezTo>
                <a:cubicBezTo>
                  <a:pt x="8461248" y="1665482"/>
                  <a:pt x="8258746" y="1590288"/>
                  <a:pt x="8038846" y="1515918"/>
                </a:cubicBezTo>
                <a:cubicBezTo>
                  <a:pt x="8182991" y="1493537"/>
                  <a:pt x="8327645" y="1472842"/>
                  <a:pt x="8472805" y="1453837"/>
                </a:cubicBezTo>
                <a:close/>
                <a:moveTo>
                  <a:pt x="8493061" y="1450987"/>
                </a:moveTo>
                <a:cubicBezTo>
                  <a:pt x="8621332" y="1434345"/>
                  <a:pt x="8749919" y="1419123"/>
                  <a:pt x="8878760" y="1405313"/>
                </a:cubicBezTo>
                <a:cubicBezTo>
                  <a:pt x="8945753" y="1428796"/>
                  <a:pt x="9011412" y="1452336"/>
                  <a:pt x="9075610" y="1475946"/>
                </a:cubicBezTo>
                <a:cubicBezTo>
                  <a:pt x="9033955" y="1500018"/>
                  <a:pt x="8992235" y="1524514"/>
                  <a:pt x="8950452" y="1549429"/>
                </a:cubicBezTo>
                <a:cubicBezTo>
                  <a:pt x="8925623" y="1564252"/>
                  <a:pt x="8901049" y="1579031"/>
                  <a:pt x="8876602" y="1593772"/>
                </a:cubicBezTo>
                <a:cubicBezTo>
                  <a:pt x="8755126" y="1546388"/>
                  <a:pt x="8627428" y="1498833"/>
                  <a:pt x="8493570" y="1451113"/>
                </a:cubicBezTo>
                <a:close/>
                <a:moveTo>
                  <a:pt x="8900732" y="1402969"/>
                </a:moveTo>
                <a:lnTo>
                  <a:pt x="8926132" y="1400308"/>
                </a:lnTo>
                <a:cubicBezTo>
                  <a:pt x="9040050" y="1388399"/>
                  <a:pt x="9154160" y="1377649"/>
                  <a:pt x="9268523" y="1368064"/>
                </a:cubicBezTo>
                <a:cubicBezTo>
                  <a:pt x="9208198" y="1401050"/>
                  <a:pt x="9147683" y="1434915"/>
                  <a:pt x="9086913" y="1469674"/>
                </a:cubicBezTo>
                <a:cubicBezTo>
                  <a:pt x="9026271" y="1447502"/>
                  <a:pt x="8964358" y="1425312"/>
                  <a:pt x="8901240" y="1403096"/>
                </a:cubicBezTo>
                <a:close/>
                <a:moveTo>
                  <a:pt x="8955659" y="1557474"/>
                </a:moveTo>
                <a:cubicBezTo>
                  <a:pt x="8999665" y="1531166"/>
                  <a:pt x="9043543" y="1505402"/>
                  <a:pt x="9087421" y="1480190"/>
                </a:cubicBezTo>
                <a:cubicBezTo>
                  <a:pt x="9344850" y="1574768"/>
                  <a:pt x="9580944" y="1669473"/>
                  <a:pt x="9794557" y="1760947"/>
                </a:cubicBezTo>
                <a:cubicBezTo>
                  <a:pt x="9735058" y="1766477"/>
                  <a:pt x="9675812" y="1772286"/>
                  <a:pt x="9616757" y="1778368"/>
                </a:cubicBezTo>
                <a:cubicBezTo>
                  <a:pt x="9538271" y="1786559"/>
                  <a:pt x="9459976" y="1795281"/>
                  <a:pt x="9381807" y="1804530"/>
                </a:cubicBezTo>
                <a:cubicBezTo>
                  <a:pt x="9230233" y="1737255"/>
                  <a:pt x="9065514" y="1668079"/>
                  <a:pt x="8887968" y="1598460"/>
                </a:cubicBezTo>
                <a:cubicBezTo>
                  <a:pt x="8910510" y="1584859"/>
                  <a:pt x="8933244" y="1571240"/>
                  <a:pt x="8956167" y="1557601"/>
                </a:cubicBezTo>
                <a:close/>
                <a:moveTo>
                  <a:pt x="8875776" y="1215016"/>
                </a:moveTo>
                <a:cubicBezTo>
                  <a:pt x="9020746" y="1260456"/>
                  <a:pt x="9160891" y="1306408"/>
                  <a:pt x="9296209" y="1352861"/>
                </a:cubicBezTo>
                <a:lnTo>
                  <a:pt x="9288907" y="1356788"/>
                </a:lnTo>
                <a:cubicBezTo>
                  <a:pt x="9167241" y="1366924"/>
                  <a:pt x="9045829" y="1378282"/>
                  <a:pt x="8924607" y="1390870"/>
                </a:cubicBezTo>
                <a:lnTo>
                  <a:pt x="8880157" y="1395684"/>
                </a:lnTo>
                <a:cubicBezTo>
                  <a:pt x="8759254" y="1353241"/>
                  <a:pt x="8634095" y="1311159"/>
                  <a:pt x="8504745" y="1269432"/>
                </a:cubicBezTo>
                <a:cubicBezTo>
                  <a:pt x="8378127" y="1228680"/>
                  <a:pt x="8250555" y="1189380"/>
                  <a:pt x="8121968" y="1151542"/>
                </a:cubicBezTo>
                <a:cubicBezTo>
                  <a:pt x="8192262" y="1121008"/>
                  <a:pt x="8263383" y="1091298"/>
                  <a:pt x="8335328" y="1062412"/>
                </a:cubicBezTo>
                <a:lnTo>
                  <a:pt x="8354886" y="1060638"/>
                </a:lnTo>
                <a:cubicBezTo>
                  <a:pt x="8530272" y="1109751"/>
                  <a:pt x="8704072" y="1161253"/>
                  <a:pt x="8876284" y="1215143"/>
                </a:cubicBezTo>
                <a:close/>
                <a:moveTo>
                  <a:pt x="8382064" y="1058484"/>
                </a:moveTo>
                <a:cubicBezTo>
                  <a:pt x="8942197" y="1009789"/>
                  <a:pt x="9510205" y="984070"/>
                  <a:pt x="10085959" y="981327"/>
                </a:cubicBezTo>
                <a:cubicBezTo>
                  <a:pt x="9820021" y="1088555"/>
                  <a:pt x="9560306" y="1210582"/>
                  <a:pt x="9308084" y="1346843"/>
                </a:cubicBezTo>
                <a:cubicBezTo>
                  <a:pt x="9170289" y="1299586"/>
                  <a:pt x="9027414" y="1252708"/>
                  <a:pt x="8879522" y="1206211"/>
                </a:cubicBezTo>
                <a:cubicBezTo>
                  <a:pt x="8715184" y="1154646"/>
                  <a:pt x="8549386" y="1105406"/>
                  <a:pt x="8382064" y="1058484"/>
                </a:cubicBezTo>
                <a:close/>
                <a:moveTo>
                  <a:pt x="8345615" y="1048285"/>
                </a:moveTo>
                <a:cubicBezTo>
                  <a:pt x="8010525" y="954784"/>
                  <a:pt x="7670420" y="870487"/>
                  <a:pt x="7325296" y="795401"/>
                </a:cubicBezTo>
                <a:lnTo>
                  <a:pt x="7329995" y="793817"/>
                </a:lnTo>
                <a:cubicBezTo>
                  <a:pt x="8026718" y="726035"/>
                  <a:pt x="8740077" y="690497"/>
                  <a:pt x="9465691" y="686886"/>
                </a:cubicBezTo>
                <a:cubicBezTo>
                  <a:pt x="9415844" y="699556"/>
                  <a:pt x="9366250" y="712498"/>
                  <a:pt x="9316910" y="725718"/>
                </a:cubicBezTo>
                <a:cubicBezTo>
                  <a:pt x="8987155" y="814348"/>
                  <a:pt x="8662860" y="922052"/>
                  <a:pt x="8345678" y="1048285"/>
                </a:cubicBezTo>
                <a:close/>
                <a:moveTo>
                  <a:pt x="6496812" y="492409"/>
                </a:moveTo>
                <a:cubicBezTo>
                  <a:pt x="6401308" y="523112"/>
                  <a:pt x="6306966" y="554975"/>
                  <a:pt x="6213793" y="588001"/>
                </a:cubicBezTo>
                <a:cubicBezTo>
                  <a:pt x="6141149" y="576682"/>
                  <a:pt x="6068397" y="565745"/>
                  <a:pt x="5995543" y="555186"/>
                </a:cubicBezTo>
                <a:cubicBezTo>
                  <a:pt x="6162040" y="532719"/>
                  <a:pt x="6329128" y="511793"/>
                  <a:pt x="6496812" y="492409"/>
                </a:cubicBezTo>
                <a:close/>
                <a:moveTo>
                  <a:pt x="6194997" y="594652"/>
                </a:moveTo>
                <a:cubicBezTo>
                  <a:pt x="6126753" y="619020"/>
                  <a:pt x="6059024" y="644082"/>
                  <a:pt x="5991797" y="669846"/>
                </a:cubicBezTo>
                <a:cubicBezTo>
                  <a:pt x="5863317" y="649023"/>
                  <a:pt x="5734196" y="629472"/>
                  <a:pt x="5604447" y="611186"/>
                </a:cubicBezTo>
                <a:cubicBezTo>
                  <a:pt x="5722982" y="593279"/>
                  <a:pt x="5841810" y="576175"/>
                  <a:pt x="5960936" y="559874"/>
                </a:cubicBezTo>
                <a:cubicBezTo>
                  <a:pt x="6039250" y="570939"/>
                  <a:pt x="6117273" y="582532"/>
                  <a:pt x="6194997" y="594652"/>
                </a:cubicBezTo>
                <a:close/>
                <a:moveTo>
                  <a:pt x="5083747" y="454400"/>
                </a:moveTo>
                <a:cubicBezTo>
                  <a:pt x="5366785" y="482020"/>
                  <a:pt x="5647881" y="515531"/>
                  <a:pt x="5927027" y="554933"/>
                </a:cubicBezTo>
                <a:cubicBezTo>
                  <a:pt x="5808199" y="571361"/>
                  <a:pt x="5689664" y="588571"/>
                  <a:pt x="5571427" y="606561"/>
                </a:cubicBezTo>
                <a:cubicBezTo>
                  <a:pt x="5351291" y="576028"/>
                  <a:pt x="5129422" y="549211"/>
                  <a:pt x="4905820" y="526110"/>
                </a:cubicBezTo>
                <a:cubicBezTo>
                  <a:pt x="4857134" y="521126"/>
                  <a:pt x="4808455" y="516291"/>
                  <a:pt x="4759770" y="511603"/>
                </a:cubicBezTo>
                <a:cubicBezTo>
                  <a:pt x="4826953" y="487911"/>
                  <a:pt x="4894688" y="465043"/>
                  <a:pt x="4962970" y="442998"/>
                </a:cubicBezTo>
                <a:cubicBezTo>
                  <a:pt x="5002721" y="446735"/>
                  <a:pt x="5043170" y="450409"/>
                  <a:pt x="5083556" y="454400"/>
                </a:cubicBezTo>
                <a:close/>
                <a:moveTo>
                  <a:pt x="4635564" y="375089"/>
                </a:moveTo>
                <a:cubicBezTo>
                  <a:pt x="4967586" y="325128"/>
                  <a:pt x="5282965" y="286676"/>
                  <a:pt x="5581714" y="259733"/>
                </a:cubicBezTo>
                <a:cubicBezTo>
                  <a:pt x="5371230" y="309946"/>
                  <a:pt x="5164392" y="367888"/>
                  <a:pt x="4961192" y="433559"/>
                </a:cubicBezTo>
                <a:cubicBezTo>
                  <a:pt x="4807268" y="419496"/>
                  <a:pt x="4652753" y="407185"/>
                  <a:pt x="4497642" y="396627"/>
                </a:cubicBezTo>
                <a:cubicBezTo>
                  <a:pt x="4544041" y="389152"/>
                  <a:pt x="4590015" y="381973"/>
                  <a:pt x="4635564" y="375089"/>
                </a:cubicBezTo>
                <a:close/>
                <a:moveTo>
                  <a:pt x="4455668" y="403089"/>
                </a:moveTo>
                <a:cubicBezTo>
                  <a:pt x="4617085" y="413731"/>
                  <a:pt x="4777950" y="426295"/>
                  <a:pt x="4938268" y="440780"/>
                </a:cubicBezTo>
                <a:cubicBezTo>
                  <a:pt x="4870533" y="462910"/>
                  <a:pt x="4803312" y="485821"/>
                  <a:pt x="4736592" y="509513"/>
                </a:cubicBezTo>
                <a:cubicBezTo>
                  <a:pt x="4529754" y="490044"/>
                  <a:pt x="4321601" y="473869"/>
                  <a:pt x="4112133" y="460988"/>
                </a:cubicBezTo>
                <a:cubicBezTo>
                  <a:pt x="4228548" y="440421"/>
                  <a:pt x="4343146" y="421122"/>
                  <a:pt x="4455922" y="403089"/>
                </a:cubicBezTo>
                <a:close/>
                <a:moveTo>
                  <a:pt x="3476879" y="361659"/>
                </a:moveTo>
                <a:cubicBezTo>
                  <a:pt x="3790823" y="367614"/>
                  <a:pt x="4102970" y="380516"/>
                  <a:pt x="4413314" y="400365"/>
                </a:cubicBezTo>
                <a:cubicBezTo>
                  <a:pt x="4301300" y="418525"/>
                  <a:pt x="4187615" y="437909"/>
                  <a:pt x="4072255" y="458518"/>
                </a:cubicBezTo>
                <a:cubicBezTo>
                  <a:pt x="3812331" y="443018"/>
                  <a:pt x="3550603" y="432461"/>
                  <a:pt x="3287078" y="426844"/>
                </a:cubicBezTo>
                <a:cubicBezTo>
                  <a:pt x="3349771" y="404461"/>
                  <a:pt x="3413043" y="382733"/>
                  <a:pt x="3476879" y="361659"/>
                </a:cubicBezTo>
                <a:close/>
                <a:moveTo>
                  <a:pt x="2518029" y="364890"/>
                </a:moveTo>
                <a:cubicBezTo>
                  <a:pt x="2829604" y="356992"/>
                  <a:pt x="3139631" y="355725"/>
                  <a:pt x="3448114" y="361089"/>
                </a:cubicBezTo>
                <a:cubicBezTo>
                  <a:pt x="3385039" y="382205"/>
                  <a:pt x="3322384" y="403891"/>
                  <a:pt x="3260154" y="426147"/>
                </a:cubicBezTo>
                <a:cubicBezTo>
                  <a:pt x="2880932" y="418630"/>
                  <a:pt x="2498427" y="421438"/>
                  <a:pt x="2112645" y="434572"/>
                </a:cubicBezTo>
                <a:cubicBezTo>
                  <a:pt x="2243709" y="410923"/>
                  <a:pt x="2378856" y="387695"/>
                  <a:pt x="2518093" y="364890"/>
                </a:cubicBezTo>
                <a:close/>
                <a:moveTo>
                  <a:pt x="1588961" y="408220"/>
                </a:moveTo>
                <a:cubicBezTo>
                  <a:pt x="1876444" y="388751"/>
                  <a:pt x="2162893" y="374941"/>
                  <a:pt x="2448306" y="366790"/>
                </a:cubicBezTo>
                <a:cubicBezTo>
                  <a:pt x="2310511" y="389680"/>
                  <a:pt x="2176799" y="413118"/>
                  <a:pt x="2047177" y="437106"/>
                </a:cubicBezTo>
                <a:cubicBezTo>
                  <a:pt x="1839405" y="444624"/>
                  <a:pt x="1630851" y="455181"/>
                  <a:pt x="1421511" y="468780"/>
                </a:cubicBezTo>
                <a:cubicBezTo>
                  <a:pt x="1477474" y="447918"/>
                  <a:pt x="1533290" y="427731"/>
                  <a:pt x="1588961" y="408220"/>
                </a:cubicBezTo>
                <a:close/>
                <a:moveTo>
                  <a:pt x="1390714" y="480373"/>
                </a:moveTo>
                <a:cubicBezTo>
                  <a:pt x="1588370" y="467196"/>
                  <a:pt x="1785366" y="456638"/>
                  <a:pt x="1981708" y="448699"/>
                </a:cubicBezTo>
                <a:cubicBezTo>
                  <a:pt x="1832610" y="476529"/>
                  <a:pt x="1689907" y="504339"/>
                  <a:pt x="1553591" y="532128"/>
                </a:cubicBezTo>
                <a:cubicBezTo>
                  <a:pt x="1440771" y="536900"/>
                  <a:pt x="1327766" y="542411"/>
                  <a:pt x="1214565" y="548662"/>
                </a:cubicBezTo>
                <a:cubicBezTo>
                  <a:pt x="1273448" y="524970"/>
                  <a:pt x="1332167" y="502207"/>
                  <a:pt x="1390714" y="480373"/>
                </a:cubicBezTo>
                <a:close/>
                <a:moveTo>
                  <a:pt x="1186879" y="559747"/>
                </a:moveTo>
                <a:cubicBezTo>
                  <a:pt x="1289749" y="554004"/>
                  <a:pt x="1392320" y="548894"/>
                  <a:pt x="1494600" y="544417"/>
                </a:cubicBezTo>
                <a:cubicBezTo>
                  <a:pt x="1342835" y="576091"/>
                  <a:pt x="1200087" y="606688"/>
                  <a:pt x="1067562" y="636462"/>
                </a:cubicBezTo>
                <a:lnTo>
                  <a:pt x="997395" y="638362"/>
                </a:lnTo>
                <a:cubicBezTo>
                  <a:pt x="1058564" y="612263"/>
                  <a:pt x="1121728" y="586058"/>
                  <a:pt x="1186879" y="559747"/>
                </a:cubicBezTo>
                <a:close/>
                <a:moveTo>
                  <a:pt x="973709" y="648434"/>
                </a:moveTo>
                <a:lnTo>
                  <a:pt x="1019683" y="647167"/>
                </a:lnTo>
                <a:cubicBezTo>
                  <a:pt x="988651" y="654218"/>
                  <a:pt x="958196" y="661186"/>
                  <a:pt x="928306" y="668072"/>
                </a:cubicBezTo>
                <a:close/>
                <a:moveTo>
                  <a:pt x="881189" y="688787"/>
                </a:moveTo>
                <a:cubicBezTo>
                  <a:pt x="941134" y="674806"/>
                  <a:pt x="1003662" y="660489"/>
                  <a:pt x="1068769" y="645837"/>
                </a:cubicBezTo>
                <a:cubicBezTo>
                  <a:pt x="1624648" y="631605"/>
                  <a:pt x="2167528" y="633167"/>
                  <a:pt x="2697417" y="650525"/>
                </a:cubicBezTo>
                <a:cubicBezTo>
                  <a:pt x="2622442" y="683592"/>
                  <a:pt x="2548211" y="717629"/>
                  <a:pt x="2474722" y="752641"/>
                </a:cubicBezTo>
                <a:cubicBezTo>
                  <a:pt x="2415458" y="780894"/>
                  <a:pt x="2356866" y="809762"/>
                  <a:pt x="2298954" y="839238"/>
                </a:cubicBezTo>
                <a:cubicBezTo>
                  <a:pt x="1985899" y="916649"/>
                  <a:pt x="1691196" y="994440"/>
                  <a:pt x="1423988" y="1067986"/>
                </a:cubicBezTo>
                <a:cubicBezTo>
                  <a:pt x="1046461" y="1027399"/>
                  <a:pt x="665461" y="997372"/>
                  <a:pt x="280988" y="977906"/>
                </a:cubicBezTo>
                <a:cubicBezTo>
                  <a:pt x="431864" y="898975"/>
                  <a:pt x="636842" y="796795"/>
                  <a:pt x="881189" y="688850"/>
                </a:cubicBezTo>
                <a:close/>
                <a:moveTo>
                  <a:pt x="138557" y="1054493"/>
                </a:moveTo>
                <a:cubicBezTo>
                  <a:pt x="174181" y="1034855"/>
                  <a:pt x="216345" y="1012050"/>
                  <a:pt x="264541" y="986648"/>
                </a:cubicBezTo>
                <a:cubicBezTo>
                  <a:pt x="645839" y="1005779"/>
                  <a:pt x="1023938" y="1035235"/>
                  <a:pt x="1398842" y="1075018"/>
                </a:cubicBezTo>
                <a:cubicBezTo>
                  <a:pt x="1319848" y="1096809"/>
                  <a:pt x="1243374" y="1118202"/>
                  <a:pt x="1169416" y="1139189"/>
                </a:cubicBezTo>
                <a:cubicBezTo>
                  <a:pt x="829354" y="1102194"/>
                  <a:pt x="485732" y="1073960"/>
                  <a:pt x="138557" y="1054493"/>
                </a:cubicBezTo>
                <a:close/>
                <a:moveTo>
                  <a:pt x="1170178" y="1148818"/>
                </a:moveTo>
                <a:cubicBezTo>
                  <a:pt x="1196975" y="1151732"/>
                  <a:pt x="1223772" y="1154583"/>
                  <a:pt x="1250442" y="1157623"/>
                </a:cubicBezTo>
                <a:cubicBezTo>
                  <a:pt x="1384891" y="1172827"/>
                  <a:pt x="1518749" y="1189443"/>
                  <a:pt x="1652016" y="1207478"/>
                </a:cubicBezTo>
                <a:cubicBezTo>
                  <a:pt x="1603883" y="1238056"/>
                  <a:pt x="1556239" y="1269096"/>
                  <a:pt x="1509078" y="1300599"/>
                </a:cubicBezTo>
                <a:cubicBezTo>
                  <a:pt x="1397908" y="1285142"/>
                  <a:pt x="1286085" y="1270617"/>
                  <a:pt x="1173607" y="1257016"/>
                </a:cubicBezTo>
                <a:cubicBezTo>
                  <a:pt x="1083393" y="1246038"/>
                  <a:pt x="992740" y="1235731"/>
                  <a:pt x="901637" y="1226102"/>
                </a:cubicBezTo>
                <a:cubicBezTo>
                  <a:pt x="986409" y="1201333"/>
                  <a:pt x="1076135" y="1175487"/>
                  <a:pt x="1170178" y="1148818"/>
                </a:cubicBezTo>
                <a:close/>
                <a:moveTo>
                  <a:pt x="877697" y="1233070"/>
                </a:moveTo>
                <a:cubicBezTo>
                  <a:pt x="976249" y="1243459"/>
                  <a:pt x="1074357" y="1254564"/>
                  <a:pt x="1172020" y="1266391"/>
                </a:cubicBezTo>
                <a:cubicBezTo>
                  <a:pt x="1280941" y="1279568"/>
                  <a:pt x="1389272" y="1293631"/>
                  <a:pt x="1497013" y="1308581"/>
                </a:cubicBezTo>
                <a:cubicBezTo>
                  <a:pt x="1430547" y="1353178"/>
                  <a:pt x="1365104" y="1398725"/>
                  <a:pt x="1300671" y="1445222"/>
                </a:cubicBezTo>
                <a:cubicBezTo>
                  <a:pt x="1236110" y="1436055"/>
                  <a:pt x="1171258" y="1427105"/>
                  <a:pt x="1106107" y="1418362"/>
                </a:cubicBezTo>
                <a:cubicBezTo>
                  <a:pt x="906336" y="1391756"/>
                  <a:pt x="703771" y="1367792"/>
                  <a:pt x="498412" y="1346463"/>
                </a:cubicBezTo>
                <a:cubicBezTo>
                  <a:pt x="609283" y="1312635"/>
                  <a:pt x="736664" y="1274436"/>
                  <a:pt x="877697" y="1233070"/>
                </a:cubicBezTo>
                <a:close/>
                <a:moveTo>
                  <a:pt x="475107" y="1353431"/>
                </a:moveTo>
                <a:cubicBezTo>
                  <a:pt x="687705" y="1375349"/>
                  <a:pt x="897426" y="1400036"/>
                  <a:pt x="1104265" y="1427485"/>
                </a:cubicBezTo>
                <a:cubicBezTo>
                  <a:pt x="1166324" y="1435929"/>
                  <a:pt x="1228109" y="1444379"/>
                  <a:pt x="1289622" y="1452824"/>
                </a:cubicBezTo>
                <a:cubicBezTo>
                  <a:pt x="1226801" y="1498181"/>
                  <a:pt x="1165035" y="1544380"/>
                  <a:pt x="1104329" y="1591429"/>
                </a:cubicBezTo>
                <a:cubicBezTo>
                  <a:pt x="994264" y="1550842"/>
                  <a:pt x="881189" y="1510489"/>
                  <a:pt x="765112" y="1470371"/>
                </a:cubicBezTo>
                <a:cubicBezTo>
                  <a:pt x="658476" y="1433547"/>
                  <a:pt x="551223" y="1397648"/>
                  <a:pt x="443357" y="1362680"/>
                </a:cubicBezTo>
                <a:close/>
                <a:moveTo>
                  <a:pt x="384112" y="1344182"/>
                </a:moveTo>
                <a:lnTo>
                  <a:pt x="450914" y="1351151"/>
                </a:lnTo>
                <a:lnTo>
                  <a:pt x="427736" y="1358246"/>
                </a:lnTo>
                <a:close/>
                <a:moveTo>
                  <a:pt x="388874" y="1523330"/>
                </a:moveTo>
                <a:cubicBezTo>
                  <a:pt x="316908" y="1497991"/>
                  <a:pt x="244496" y="1472968"/>
                  <a:pt x="171641" y="1448263"/>
                </a:cubicBezTo>
                <a:cubicBezTo>
                  <a:pt x="238760" y="1427041"/>
                  <a:pt x="324866" y="1399992"/>
                  <a:pt x="427609" y="1368318"/>
                </a:cubicBezTo>
                <a:cubicBezTo>
                  <a:pt x="539539" y="1404426"/>
                  <a:pt x="650856" y="1441548"/>
                  <a:pt x="761556" y="1479683"/>
                </a:cubicBezTo>
                <a:cubicBezTo>
                  <a:pt x="875856" y="1519168"/>
                  <a:pt x="987152" y="1558868"/>
                  <a:pt x="1095439" y="1598777"/>
                </a:cubicBezTo>
                <a:lnTo>
                  <a:pt x="1090930" y="1602198"/>
                </a:lnTo>
                <a:cubicBezTo>
                  <a:pt x="1036365" y="1644767"/>
                  <a:pt x="984104" y="1686704"/>
                  <a:pt x="934149" y="1728006"/>
                </a:cubicBezTo>
                <a:cubicBezTo>
                  <a:pt x="761892" y="1659591"/>
                  <a:pt x="580136" y="1591429"/>
                  <a:pt x="388874" y="1523520"/>
                </a:cubicBezTo>
                <a:close/>
                <a:moveTo>
                  <a:pt x="935927" y="1738712"/>
                </a:moveTo>
                <a:cubicBezTo>
                  <a:pt x="967042" y="1751046"/>
                  <a:pt x="997839" y="1763399"/>
                  <a:pt x="1028319" y="1775770"/>
                </a:cubicBezTo>
                <a:cubicBezTo>
                  <a:pt x="967785" y="1798956"/>
                  <a:pt x="910762" y="1821172"/>
                  <a:pt x="857250" y="1842412"/>
                </a:cubicBezTo>
                <a:cubicBezTo>
                  <a:pt x="832104" y="1852377"/>
                  <a:pt x="807485" y="1862196"/>
                  <a:pt x="783400" y="1871869"/>
                </a:cubicBezTo>
                <a:lnTo>
                  <a:pt x="781431" y="1870982"/>
                </a:lnTo>
                <a:cubicBezTo>
                  <a:pt x="830072" y="1828077"/>
                  <a:pt x="881571" y="1784050"/>
                  <a:pt x="935927" y="1738902"/>
                </a:cubicBezTo>
                <a:close/>
                <a:moveTo>
                  <a:pt x="593852" y="2030872"/>
                </a:moveTo>
                <a:cubicBezTo>
                  <a:pt x="566885" y="2018962"/>
                  <a:pt x="539496" y="2006990"/>
                  <a:pt x="511683" y="1994954"/>
                </a:cubicBezTo>
                <a:cubicBezTo>
                  <a:pt x="578569" y="1966403"/>
                  <a:pt x="651637" y="1935932"/>
                  <a:pt x="730885" y="1903543"/>
                </a:cubicBezTo>
                <a:cubicBezTo>
                  <a:pt x="682415" y="1947208"/>
                  <a:pt x="636734" y="1989651"/>
                  <a:pt x="593852" y="2030872"/>
                </a:cubicBezTo>
                <a:close/>
                <a:moveTo>
                  <a:pt x="603123" y="2034989"/>
                </a:moveTo>
                <a:cubicBezTo>
                  <a:pt x="650621" y="1989588"/>
                  <a:pt x="701866" y="1942267"/>
                  <a:pt x="756857" y="1893027"/>
                </a:cubicBezTo>
                <a:lnTo>
                  <a:pt x="783273" y="1882321"/>
                </a:lnTo>
                <a:cubicBezTo>
                  <a:pt x="1089279" y="2013261"/>
                  <a:pt x="1355471" y="2141160"/>
                  <a:pt x="1581214" y="2258797"/>
                </a:cubicBezTo>
                <a:cubicBezTo>
                  <a:pt x="1484122" y="2304534"/>
                  <a:pt x="1396683" y="2347484"/>
                  <a:pt x="1319086" y="2386886"/>
                </a:cubicBezTo>
                <a:cubicBezTo>
                  <a:pt x="1124014" y="2280525"/>
                  <a:pt x="885889" y="2160164"/>
                  <a:pt x="603314" y="2034989"/>
                </a:cubicBezTo>
                <a:close/>
                <a:moveTo>
                  <a:pt x="1675067" y="2594223"/>
                </a:moveTo>
                <a:cubicBezTo>
                  <a:pt x="1654620" y="2581553"/>
                  <a:pt x="1633455" y="2568567"/>
                  <a:pt x="1611567" y="2555264"/>
                </a:cubicBezTo>
                <a:cubicBezTo>
                  <a:pt x="1530795" y="2506233"/>
                  <a:pt x="1436561" y="2451437"/>
                  <a:pt x="1328865" y="2392397"/>
                </a:cubicBezTo>
                <a:cubicBezTo>
                  <a:pt x="1406652" y="2352995"/>
                  <a:pt x="1494282" y="2310045"/>
                  <a:pt x="1591501" y="2264308"/>
                </a:cubicBezTo>
                <a:cubicBezTo>
                  <a:pt x="1680401" y="2310761"/>
                  <a:pt x="1762951" y="2355231"/>
                  <a:pt x="1839151" y="2397718"/>
                </a:cubicBezTo>
                <a:cubicBezTo>
                  <a:pt x="1760601" y="2486025"/>
                  <a:pt x="1706182" y="2553934"/>
                  <a:pt x="1675067" y="2594223"/>
                </a:cubicBezTo>
                <a:close/>
                <a:moveTo>
                  <a:pt x="1845564" y="2390497"/>
                </a:moveTo>
                <a:cubicBezTo>
                  <a:pt x="1770761" y="2348687"/>
                  <a:pt x="1689716" y="2304914"/>
                  <a:pt x="1602423" y="2259177"/>
                </a:cubicBezTo>
                <a:lnTo>
                  <a:pt x="1612773" y="2254362"/>
                </a:lnTo>
                <a:cubicBezTo>
                  <a:pt x="1686687" y="2219775"/>
                  <a:pt x="1768602" y="2182653"/>
                  <a:pt x="1858518" y="2142997"/>
                </a:cubicBezTo>
                <a:cubicBezTo>
                  <a:pt x="1910080" y="2167747"/>
                  <a:pt x="1960055" y="2192174"/>
                  <a:pt x="2008442" y="2216290"/>
                </a:cubicBezTo>
                <a:cubicBezTo>
                  <a:pt x="1946021" y="2280145"/>
                  <a:pt x="1891792" y="2338678"/>
                  <a:pt x="1845564" y="2390497"/>
                </a:cubicBezTo>
                <a:close/>
                <a:moveTo>
                  <a:pt x="2015427" y="2209195"/>
                </a:moveTo>
                <a:cubicBezTo>
                  <a:pt x="1968437" y="2185839"/>
                  <a:pt x="1919967" y="2162084"/>
                  <a:pt x="1870012" y="2137929"/>
                </a:cubicBezTo>
                <a:cubicBezTo>
                  <a:pt x="1952733" y="2101694"/>
                  <a:pt x="2042033" y="2063686"/>
                  <a:pt x="2137918" y="2023903"/>
                </a:cubicBezTo>
                <a:lnTo>
                  <a:pt x="2183321" y="2044428"/>
                </a:lnTo>
                <a:cubicBezTo>
                  <a:pt x="2122043" y="2102455"/>
                  <a:pt x="2066099" y="2157504"/>
                  <a:pt x="2015427" y="2209195"/>
                </a:cubicBezTo>
                <a:close/>
                <a:moveTo>
                  <a:pt x="2637727" y="2541644"/>
                </a:moveTo>
                <a:lnTo>
                  <a:pt x="2576132" y="2506486"/>
                </a:lnTo>
                <a:cubicBezTo>
                  <a:pt x="2425129" y="2420840"/>
                  <a:pt x="2240598" y="2321321"/>
                  <a:pt x="2024253" y="2213440"/>
                </a:cubicBezTo>
                <a:cubicBezTo>
                  <a:pt x="2073974" y="2162762"/>
                  <a:pt x="2130171" y="2107649"/>
                  <a:pt x="2192719" y="2048736"/>
                </a:cubicBezTo>
                <a:cubicBezTo>
                  <a:pt x="2474087" y="2176761"/>
                  <a:pt x="2717419" y="2297692"/>
                  <a:pt x="2919984" y="2404307"/>
                </a:cubicBezTo>
                <a:cubicBezTo>
                  <a:pt x="2804160" y="2457899"/>
                  <a:pt x="2709736" y="2504713"/>
                  <a:pt x="2637536" y="2541644"/>
                </a:cubicBezTo>
                <a:close/>
                <a:moveTo>
                  <a:pt x="3194558" y="2542531"/>
                </a:moveTo>
                <a:cubicBezTo>
                  <a:pt x="3166745" y="2526948"/>
                  <a:pt x="3138170" y="2511111"/>
                  <a:pt x="3108833" y="2495020"/>
                </a:cubicBezTo>
                <a:cubicBezTo>
                  <a:pt x="3056681" y="2466470"/>
                  <a:pt x="3000864" y="2436443"/>
                  <a:pt x="2941384" y="2404940"/>
                </a:cubicBezTo>
                <a:cubicBezTo>
                  <a:pt x="2999378" y="2378163"/>
                  <a:pt x="3062459" y="2349783"/>
                  <a:pt x="3130614" y="2319801"/>
                </a:cubicBezTo>
                <a:cubicBezTo>
                  <a:pt x="3253804" y="2265955"/>
                  <a:pt x="3401759" y="2204001"/>
                  <a:pt x="3573018" y="2137106"/>
                </a:cubicBezTo>
                <a:cubicBezTo>
                  <a:pt x="3388678" y="2312199"/>
                  <a:pt x="3264662" y="2455175"/>
                  <a:pt x="3194114" y="2542531"/>
                </a:cubicBezTo>
                <a:close/>
                <a:moveTo>
                  <a:pt x="3591751" y="2119749"/>
                </a:moveTo>
                <a:cubicBezTo>
                  <a:pt x="3411029" y="2190001"/>
                  <a:pt x="3255582" y="2254933"/>
                  <a:pt x="3127121" y="2311122"/>
                </a:cubicBezTo>
                <a:cubicBezTo>
                  <a:pt x="3056128" y="2342162"/>
                  <a:pt x="2990704" y="2371575"/>
                  <a:pt x="2930843" y="2399365"/>
                </a:cubicBezTo>
                <a:cubicBezTo>
                  <a:pt x="2727643" y="2292371"/>
                  <a:pt x="2483231" y="2170680"/>
                  <a:pt x="2200212" y="2041831"/>
                </a:cubicBezTo>
                <a:cubicBezTo>
                  <a:pt x="2226837" y="2016916"/>
                  <a:pt x="2254587" y="1991406"/>
                  <a:pt x="2283460" y="1965307"/>
                </a:cubicBezTo>
                <a:cubicBezTo>
                  <a:pt x="2459800" y="1894991"/>
                  <a:pt x="2655062" y="1821317"/>
                  <a:pt x="2868486" y="1746440"/>
                </a:cubicBezTo>
                <a:cubicBezTo>
                  <a:pt x="3170663" y="1816839"/>
                  <a:pt x="3463970" y="1894085"/>
                  <a:pt x="3748405" y="1978166"/>
                </a:cubicBezTo>
                <a:cubicBezTo>
                  <a:pt x="3692144" y="2027153"/>
                  <a:pt x="3639865" y="2074347"/>
                  <a:pt x="3591560" y="2119749"/>
                </a:cubicBezTo>
                <a:close/>
                <a:moveTo>
                  <a:pt x="3614928" y="2110753"/>
                </a:moveTo>
                <a:cubicBezTo>
                  <a:pt x="3659207" y="2069621"/>
                  <a:pt x="3707276" y="2026501"/>
                  <a:pt x="3759137" y="1981397"/>
                </a:cubicBezTo>
                <a:cubicBezTo>
                  <a:pt x="3796430" y="1992502"/>
                  <a:pt x="3833514" y="2003695"/>
                  <a:pt x="3870389" y="2014971"/>
                </a:cubicBezTo>
                <a:cubicBezTo>
                  <a:pt x="3780346" y="2047659"/>
                  <a:pt x="3695129" y="2079586"/>
                  <a:pt x="3614738" y="2110753"/>
                </a:cubicBezTo>
                <a:close/>
                <a:moveTo>
                  <a:pt x="3885184" y="2009397"/>
                </a:moveTo>
                <a:cubicBezTo>
                  <a:pt x="3846195" y="1997487"/>
                  <a:pt x="3807016" y="1985660"/>
                  <a:pt x="3767646" y="1973922"/>
                </a:cubicBezTo>
                <a:cubicBezTo>
                  <a:pt x="3822129" y="1926791"/>
                  <a:pt x="3880822" y="1878014"/>
                  <a:pt x="3943731" y="1827589"/>
                </a:cubicBezTo>
                <a:cubicBezTo>
                  <a:pt x="4026535" y="1851997"/>
                  <a:pt x="4108748" y="1876981"/>
                  <a:pt x="4190365" y="1902529"/>
                </a:cubicBezTo>
                <a:cubicBezTo>
                  <a:pt x="4083260" y="1938764"/>
                  <a:pt x="3981469" y="1974429"/>
                  <a:pt x="3884994" y="2009523"/>
                </a:cubicBezTo>
                <a:close/>
                <a:moveTo>
                  <a:pt x="4296728" y="2142427"/>
                </a:moveTo>
                <a:cubicBezTo>
                  <a:pt x="4166851" y="2097957"/>
                  <a:pt x="4034708" y="2055089"/>
                  <a:pt x="3900297" y="2013831"/>
                </a:cubicBezTo>
                <a:cubicBezTo>
                  <a:pt x="3996900" y="1978863"/>
                  <a:pt x="4098715" y="1943281"/>
                  <a:pt x="4205732" y="1907090"/>
                </a:cubicBezTo>
                <a:cubicBezTo>
                  <a:pt x="4323252" y="1944041"/>
                  <a:pt x="4439666" y="1982221"/>
                  <a:pt x="4554982" y="2021623"/>
                </a:cubicBezTo>
                <a:cubicBezTo>
                  <a:pt x="4694047" y="2069260"/>
                  <a:pt x="4827397" y="2117278"/>
                  <a:pt x="4955032" y="2165676"/>
                </a:cubicBezTo>
                <a:cubicBezTo>
                  <a:pt x="4935982" y="2183983"/>
                  <a:pt x="4918266" y="2201657"/>
                  <a:pt x="4901375" y="2218698"/>
                </a:cubicBezTo>
                <a:cubicBezTo>
                  <a:pt x="4863910" y="2256453"/>
                  <a:pt x="4829747" y="2292352"/>
                  <a:pt x="4798886" y="2326389"/>
                </a:cubicBezTo>
                <a:cubicBezTo>
                  <a:pt x="4642377" y="2265366"/>
                  <a:pt x="4474928" y="2204172"/>
                  <a:pt x="4296537" y="2142807"/>
                </a:cubicBezTo>
                <a:close/>
                <a:moveTo>
                  <a:pt x="4772978" y="2368515"/>
                </a:moveTo>
                <a:cubicBezTo>
                  <a:pt x="4782058" y="2358379"/>
                  <a:pt x="4791393" y="2347990"/>
                  <a:pt x="4801108" y="2337348"/>
                </a:cubicBezTo>
                <a:lnTo>
                  <a:pt x="4827016" y="2347547"/>
                </a:lnTo>
                <a:cubicBezTo>
                  <a:pt x="4808220" y="2355085"/>
                  <a:pt x="4790123" y="2362054"/>
                  <a:pt x="4772660" y="2369212"/>
                </a:cubicBezTo>
                <a:close/>
                <a:moveTo>
                  <a:pt x="4840097" y="2342479"/>
                </a:moveTo>
                <a:lnTo>
                  <a:pt x="4807966" y="2329810"/>
                </a:lnTo>
                <a:cubicBezTo>
                  <a:pt x="4838192" y="2296913"/>
                  <a:pt x="4871447" y="2262110"/>
                  <a:pt x="4907725" y="2225412"/>
                </a:cubicBezTo>
                <a:cubicBezTo>
                  <a:pt x="4926775" y="2206408"/>
                  <a:pt x="4945444" y="2187911"/>
                  <a:pt x="4964494" y="2169413"/>
                </a:cubicBezTo>
                <a:cubicBezTo>
                  <a:pt x="5021599" y="2191078"/>
                  <a:pt x="5077505" y="2212743"/>
                  <a:pt x="5132197" y="2234408"/>
                </a:cubicBezTo>
                <a:cubicBezTo>
                  <a:pt x="5023993" y="2273240"/>
                  <a:pt x="4926457" y="2309538"/>
                  <a:pt x="4839780" y="2342859"/>
                </a:cubicBezTo>
                <a:close/>
                <a:moveTo>
                  <a:pt x="4972050" y="2162128"/>
                </a:moveTo>
                <a:cubicBezTo>
                  <a:pt x="5018831" y="2117025"/>
                  <a:pt x="5066284" y="2073296"/>
                  <a:pt x="5114417" y="2030935"/>
                </a:cubicBezTo>
                <a:cubicBezTo>
                  <a:pt x="5215636" y="2066790"/>
                  <a:pt x="5313979" y="2102689"/>
                  <a:pt x="5409438" y="2138626"/>
                </a:cubicBezTo>
                <a:cubicBezTo>
                  <a:pt x="5315884" y="2169749"/>
                  <a:pt x="5228000" y="2199966"/>
                  <a:pt x="5145786" y="2229277"/>
                </a:cubicBezTo>
                <a:cubicBezTo>
                  <a:pt x="5088935" y="2207276"/>
                  <a:pt x="5030915" y="2185016"/>
                  <a:pt x="4971733" y="2162508"/>
                </a:cubicBezTo>
                <a:close/>
                <a:moveTo>
                  <a:pt x="5994400" y="2603662"/>
                </a:moveTo>
                <a:cubicBezTo>
                  <a:pt x="5757228" y="2487545"/>
                  <a:pt x="5478463" y="2361864"/>
                  <a:pt x="5159248" y="2234851"/>
                </a:cubicBezTo>
                <a:cubicBezTo>
                  <a:pt x="5241627" y="2205629"/>
                  <a:pt x="5329701" y="2175387"/>
                  <a:pt x="5423472" y="2144137"/>
                </a:cubicBezTo>
                <a:cubicBezTo>
                  <a:pt x="5686870" y="2243910"/>
                  <a:pt x="5927662" y="2343619"/>
                  <a:pt x="6144768" y="2439528"/>
                </a:cubicBezTo>
                <a:cubicBezTo>
                  <a:pt x="6071299" y="2514405"/>
                  <a:pt x="6021515" y="2571291"/>
                  <a:pt x="5994083" y="2604042"/>
                </a:cubicBezTo>
                <a:close/>
                <a:moveTo>
                  <a:pt x="6045200" y="2628621"/>
                </a:moveTo>
                <a:lnTo>
                  <a:pt x="6003354" y="2607969"/>
                </a:lnTo>
                <a:cubicBezTo>
                  <a:pt x="6031294" y="2574775"/>
                  <a:pt x="6081268" y="2517826"/>
                  <a:pt x="6154293" y="2443645"/>
                </a:cubicBezTo>
                <a:cubicBezTo>
                  <a:pt x="6209919" y="2468269"/>
                  <a:pt x="6263977" y="2492632"/>
                  <a:pt x="6316472" y="2516749"/>
                </a:cubicBezTo>
                <a:cubicBezTo>
                  <a:pt x="6196775" y="2562486"/>
                  <a:pt x="6105144" y="2601001"/>
                  <a:pt x="6044692" y="2628938"/>
                </a:cubicBezTo>
                <a:close/>
                <a:moveTo>
                  <a:pt x="6328474" y="2512378"/>
                </a:moveTo>
                <a:cubicBezTo>
                  <a:pt x="6274327" y="2487501"/>
                  <a:pt x="6218473" y="2462314"/>
                  <a:pt x="6160897" y="2436804"/>
                </a:cubicBezTo>
                <a:cubicBezTo>
                  <a:pt x="6204141" y="2393094"/>
                  <a:pt x="6255068" y="2343746"/>
                  <a:pt x="6314059" y="2289837"/>
                </a:cubicBezTo>
                <a:lnTo>
                  <a:pt x="6323584" y="2281222"/>
                </a:lnTo>
                <a:cubicBezTo>
                  <a:pt x="6427978" y="2323456"/>
                  <a:pt x="6528182" y="2365303"/>
                  <a:pt x="6624130" y="2406777"/>
                </a:cubicBezTo>
                <a:cubicBezTo>
                  <a:pt x="6512814" y="2444469"/>
                  <a:pt x="6413564" y="2480070"/>
                  <a:pt x="6328474" y="2512378"/>
                </a:cubicBezTo>
                <a:close/>
                <a:moveTo>
                  <a:pt x="8305864" y="1970691"/>
                </a:moveTo>
                <a:cubicBezTo>
                  <a:pt x="8093837" y="2011234"/>
                  <a:pt x="7885176" y="2055957"/>
                  <a:pt x="7680007" y="2104862"/>
                </a:cubicBezTo>
                <a:cubicBezTo>
                  <a:pt x="7269861" y="2202797"/>
                  <a:pt x="6915976" y="2308525"/>
                  <a:pt x="6637528" y="2402216"/>
                </a:cubicBezTo>
                <a:cubicBezTo>
                  <a:pt x="6539929" y="2359982"/>
                  <a:pt x="6437884" y="2317286"/>
                  <a:pt x="6331331" y="2274127"/>
                </a:cubicBezTo>
                <a:cubicBezTo>
                  <a:pt x="6592761" y="2037586"/>
                  <a:pt x="6869303" y="1840195"/>
                  <a:pt x="7107111" y="1688540"/>
                </a:cubicBezTo>
                <a:cubicBezTo>
                  <a:pt x="7407974" y="1624179"/>
                  <a:pt x="7711948" y="1567755"/>
                  <a:pt x="8019034" y="1519275"/>
                </a:cubicBezTo>
                <a:cubicBezTo>
                  <a:pt x="8243062" y="1594659"/>
                  <a:pt x="8448929" y="1670867"/>
                  <a:pt x="8636762" y="1745807"/>
                </a:cubicBezTo>
                <a:cubicBezTo>
                  <a:pt x="8519414" y="1822268"/>
                  <a:pt x="8408797" y="1897841"/>
                  <a:pt x="8305864" y="1970691"/>
                </a:cubicBezTo>
                <a:close/>
                <a:moveTo>
                  <a:pt x="8328407" y="1966447"/>
                </a:moveTo>
                <a:cubicBezTo>
                  <a:pt x="8427974" y="1896194"/>
                  <a:pt x="8534654" y="1823598"/>
                  <a:pt x="8647557" y="1750178"/>
                </a:cubicBezTo>
                <a:cubicBezTo>
                  <a:pt x="8744903" y="1789156"/>
                  <a:pt x="8837422" y="1827671"/>
                  <a:pt x="8924988" y="1865724"/>
                </a:cubicBezTo>
                <a:cubicBezTo>
                  <a:pt x="8723884" y="1895624"/>
                  <a:pt x="8525066" y="1929199"/>
                  <a:pt x="8328470" y="1966447"/>
                </a:cubicBezTo>
                <a:close/>
                <a:moveTo>
                  <a:pt x="8657336" y="1743843"/>
                </a:moveTo>
                <a:cubicBezTo>
                  <a:pt x="8728520" y="1697682"/>
                  <a:pt x="8802116" y="1651336"/>
                  <a:pt x="8878062" y="1604795"/>
                </a:cubicBezTo>
                <a:cubicBezTo>
                  <a:pt x="9052370" y="1673020"/>
                  <a:pt x="9214231" y="1740802"/>
                  <a:pt x="9363520" y="1806874"/>
                </a:cubicBezTo>
                <a:cubicBezTo>
                  <a:pt x="9222359" y="1823769"/>
                  <a:pt x="9082087" y="1842495"/>
                  <a:pt x="8942769" y="1863064"/>
                </a:cubicBezTo>
                <a:cubicBezTo>
                  <a:pt x="8852853" y="1823915"/>
                  <a:pt x="8757730" y="1784177"/>
                  <a:pt x="8657399" y="1743843"/>
                </a:cubicBezTo>
                <a:close/>
                <a:moveTo>
                  <a:pt x="9606534" y="2183286"/>
                </a:moveTo>
                <a:cubicBezTo>
                  <a:pt x="9433814" y="2090545"/>
                  <a:pt x="9218295" y="1983551"/>
                  <a:pt x="8959279" y="1870285"/>
                </a:cubicBezTo>
                <a:cubicBezTo>
                  <a:pt x="9098724" y="1849887"/>
                  <a:pt x="9239186" y="1831263"/>
                  <a:pt x="9380601" y="1814413"/>
                </a:cubicBezTo>
                <a:cubicBezTo>
                  <a:pt x="9546654" y="1888149"/>
                  <a:pt x="9696895" y="1959542"/>
                  <a:pt x="9831070" y="2026564"/>
                </a:cubicBezTo>
                <a:cubicBezTo>
                  <a:pt x="9751822" y="2079839"/>
                  <a:pt x="9676765" y="2132481"/>
                  <a:pt x="9606597" y="2183286"/>
                </a:cubicBezTo>
                <a:close/>
                <a:moveTo>
                  <a:pt x="9840150" y="2020483"/>
                </a:moveTo>
                <a:cubicBezTo>
                  <a:pt x="9708579" y="1954664"/>
                  <a:pt x="9561449" y="1884602"/>
                  <a:pt x="9399143" y="1812259"/>
                </a:cubicBezTo>
                <a:cubicBezTo>
                  <a:pt x="9471914" y="1803814"/>
                  <a:pt x="9544875" y="1795706"/>
                  <a:pt x="9618091" y="1787933"/>
                </a:cubicBezTo>
                <a:cubicBezTo>
                  <a:pt x="9682988" y="1781218"/>
                  <a:pt x="9748075" y="1774883"/>
                  <a:pt x="9813354" y="1768929"/>
                </a:cubicBezTo>
                <a:cubicBezTo>
                  <a:pt x="9899586" y="1805968"/>
                  <a:pt x="9982136" y="1842412"/>
                  <a:pt x="10061004" y="1878267"/>
                </a:cubicBezTo>
                <a:cubicBezTo>
                  <a:pt x="10014458" y="1907027"/>
                  <a:pt x="9968294" y="1936312"/>
                  <a:pt x="9922637" y="1966130"/>
                </a:cubicBezTo>
                <a:cubicBezTo>
                  <a:pt x="9894633" y="1984330"/>
                  <a:pt x="9867202" y="2002555"/>
                  <a:pt x="9840214" y="2020799"/>
                </a:cubicBezTo>
                <a:close/>
                <a:moveTo>
                  <a:pt x="10799000" y="2583200"/>
                </a:moveTo>
                <a:cubicBezTo>
                  <a:pt x="10700068" y="2512568"/>
                  <a:pt x="10507282" y="2382515"/>
                  <a:pt x="10220706" y="2222118"/>
                </a:cubicBezTo>
                <a:cubicBezTo>
                  <a:pt x="10115550" y="2163205"/>
                  <a:pt x="9991725" y="2096880"/>
                  <a:pt x="9849675" y="2025740"/>
                </a:cubicBezTo>
                <a:cubicBezTo>
                  <a:pt x="9875075" y="2008637"/>
                  <a:pt x="9901047" y="1991488"/>
                  <a:pt x="9927590" y="1974302"/>
                </a:cubicBezTo>
                <a:cubicBezTo>
                  <a:pt x="9975088" y="1943388"/>
                  <a:pt x="10022904" y="1913064"/>
                  <a:pt x="10070973" y="1883335"/>
                </a:cubicBezTo>
                <a:cubicBezTo>
                  <a:pt x="10326433" y="1999515"/>
                  <a:pt x="10541698" y="2107269"/>
                  <a:pt x="10714037" y="2198617"/>
                </a:cubicBezTo>
                <a:cubicBezTo>
                  <a:pt x="10832592" y="2261457"/>
                  <a:pt x="10937494" y="2319927"/>
                  <a:pt x="11028617" y="2372633"/>
                </a:cubicBezTo>
                <a:cubicBezTo>
                  <a:pt x="10922445" y="2461636"/>
                  <a:pt x="10845102" y="2536450"/>
                  <a:pt x="10799318" y="2583200"/>
                </a:cubicBezTo>
                <a:close/>
                <a:moveTo>
                  <a:pt x="11122850" y="2295792"/>
                </a:moveTo>
                <a:cubicBezTo>
                  <a:pt x="11092244" y="2319864"/>
                  <a:pt x="11063415" y="2343220"/>
                  <a:pt x="11036427" y="2365854"/>
                </a:cubicBezTo>
                <a:cubicBezTo>
                  <a:pt x="10944606" y="2312706"/>
                  <a:pt x="10838688" y="2253602"/>
                  <a:pt x="10718927" y="2190128"/>
                </a:cubicBezTo>
                <a:cubicBezTo>
                  <a:pt x="10547477" y="2099351"/>
                  <a:pt x="10334117" y="1992356"/>
                  <a:pt x="10080752" y="1877000"/>
                </a:cubicBezTo>
                <a:cubicBezTo>
                  <a:pt x="10157460" y="1829616"/>
                  <a:pt x="10234740" y="1783708"/>
                  <a:pt x="10312527" y="1739282"/>
                </a:cubicBezTo>
                <a:cubicBezTo>
                  <a:pt x="10694289" y="1899679"/>
                  <a:pt x="11007916" y="2049686"/>
                  <a:pt x="11246421" y="2171820"/>
                </a:cubicBezTo>
                <a:lnTo>
                  <a:pt x="11271313" y="2184490"/>
                </a:lnTo>
                <a:cubicBezTo>
                  <a:pt x="11216704" y="2223512"/>
                  <a:pt x="11167110" y="2261521"/>
                  <a:pt x="11123105" y="2295792"/>
                </a:cubicBezTo>
                <a:close/>
                <a:moveTo>
                  <a:pt x="12123103" y="1715400"/>
                </a:moveTo>
                <a:cubicBezTo>
                  <a:pt x="11825160" y="1836838"/>
                  <a:pt x="11542205" y="1992198"/>
                  <a:pt x="11280013" y="2178409"/>
                </a:cubicBezTo>
                <a:lnTo>
                  <a:pt x="11251120" y="2163585"/>
                </a:lnTo>
                <a:cubicBezTo>
                  <a:pt x="11013757" y="2042021"/>
                  <a:pt x="10702099" y="1892900"/>
                  <a:pt x="10322941" y="1733391"/>
                </a:cubicBezTo>
                <a:lnTo>
                  <a:pt x="10329291" y="1729843"/>
                </a:lnTo>
                <a:cubicBezTo>
                  <a:pt x="10926699" y="1694343"/>
                  <a:pt x="11525504" y="1689522"/>
                  <a:pt x="12123357" y="1715400"/>
                </a:cubicBezTo>
                <a:close/>
                <a:moveTo>
                  <a:pt x="10914253" y="1420833"/>
                </a:moveTo>
                <a:cubicBezTo>
                  <a:pt x="10716450" y="1510533"/>
                  <a:pt x="10519855" y="1610876"/>
                  <a:pt x="10326307" y="1720531"/>
                </a:cubicBezTo>
                <a:lnTo>
                  <a:pt x="10296652" y="1722368"/>
                </a:lnTo>
                <a:cubicBezTo>
                  <a:pt x="10016490" y="1605112"/>
                  <a:pt x="9700133" y="1482534"/>
                  <a:pt x="9350502" y="1361286"/>
                </a:cubicBezTo>
                <a:cubicBezTo>
                  <a:pt x="9956292" y="1313142"/>
                  <a:pt x="10564178" y="1296228"/>
                  <a:pt x="11171682" y="1310608"/>
                </a:cubicBezTo>
                <a:cubicBezTo>
                  <a:pt x="11085703" y="1345367"/>
                  <a:pt x="10999978" y="1382109"/>
                  <a:pt x="10914507" y="1420833"/>
                </a:cubicBezTo>
                <a:close/>
                <a:moveTo>
                  <a:pt x="11945620" y="1051579"/>
                </a:moveTo>
                <a:cubicBezTo>
                  <a:pt x="11690096" y="1119273"/>
                  <a:pt x="11439017" y="1202759"/>
                  <a:pt x="11193907" y="1301549"/>
                </a:cubicBezTo>
                <a:cubicBezTo>
                  <a:pt x="10571544" y="1286168"/>
                  <a:pt x="9948735" y="1303570"/>
                  <a:pt x="9328213" y="1353685"/>
                </a:cubicBezTo>
                <a:lnTo>
                  <a:pt x="9320594" y="1351087"/>
                </a:lnTo>
                <a:cubicBezTo>
                  <a:pt x="9577197" y="1212723"/>
                  <a:pt x="9841547" y="1089227"/>
                  <a:pt x="10112375" y="981200"/>
                </a:cubicBezTo>
                <a:cubicBezTo>
                  <a:pt x="10717847" y="979109"/>
                  <a:pt x="11330115" y="1002548"/>
                  <a:pt x="11945620" y="1051579"/>
                </a:cubicBezTo>
                <a:close/>
                <a:moveTo>
                  <a:pt x="10896219" y="720587"/>
                </a:moveTo>
                <a:cubicBezTo>
                  <a:pt x="10754106" y="754668"/>
                  <a:pt x="10610152" y="795591"/>
                  <a:pt x="10464419" y="843355"/>
                </a:cubicBezTo>
                <a:cubicBezTo>
                  <a:pt x="10347516" y="881744"/>
                  <a:pt x="10229469" y="924523"/>
                  <a:pt x="10110407" y="971698"/>
                </a:cubicBezTo>
                <a:cubicBezTo>
                  <a:pt x="9521761" y="973807"/>
                  <a:pt x="8940356" y="1000014"/>
                  <a:pt x="8366189" y="1050312"/>
                </a:cubicBezTo>
                <a:cubicBezTo>
                  <a:pt x="8677783" y="927133"/>
                  <a:pt x="8996172" y="821804"/>
                  <a:pt x="9319832" y="734841"/>
                </a:cubicBezTo>
                <a:cubicBezTo>
                  <a:pt x="9381299" y="718243"/>
                  <a:pt x="9443212" y="702216"/>
                  <a:pt x="9505506" y="686760"/>
                </a:cubicBezTo>
                <a:cubicBezTo>
                  <a:pt x="9964547" y="685030"/>
                  <a:pt x="10428160" y="696306"/>
                  <a:pt x="10896219" y="720587"/>
                </a:cubicBezTo>
                <a:close/>
                <a:moveTo>
                  <a:pt x="9504362" y="677258"/>
                </a:moveTo>
                <a:cubicBezTo>
                  <a:pt x="8778431" y="679665"/>
                  <a:pt x="8064818" y="714126"/>
                  <a:pt x="7367588" y="780704"/>
                </a:cubicBezTo>
                <a:cubicBezTo>
                  <a:pt x="7726553" y="658177"/>
                  <a:pt x="8092313" y="556334"/>
                  <a:pt x="8463026" y="475685"/>
                </a:cubicBezTo>
                <a:cubicBezTo>
                  <a:pt x="8738997" y="415125"/>
                  <a:pt x="9024239" y="363750"/>
                  <a:pt x="9318816" y="321560"/>
                </a:cubicBezTo>
                <a:cubicBezTo>
                  <a:pt x="10015093" y="316492"/>
                  <a:pt x="10714609" y="338115"/>
                  <a:pt x="11417363" y="386428"/>
                </a:cubicBezTo>
                <a:cubicBezTo>
                  <a:pt x="10745978" y="430771"/>
                  <a:pt x="10105581" y="528010"/>
                  <a:pt x="9504362" y="677258"/>
                </a:cubicBezTo>
                <a:close/>
              </a:path>
            </a:pathLst>
          </a:custGeom>
          <a:gradFill>
            <a:gsLst>
              <a:gs pos="0">
                <a:srgbClr val="E3E8FB">
                  <a:alpha val="0"/>
                </a:srgbClr>
              </a:gs>
              <a:gs pos="100000">
                <a:srgbClr val="E3E8FB">
                  <a:alpha val="59215"/>
                </a:srgbClr>
              </a:gs>
            </a:gsLst>
            <a:lin ang="5400012"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6" name="Google Shape;96;p1"/>
          <p:cNvSpPr txBox="1">
            <a:spLocks noGrp="1"/>
          </p:cNvSpPr>
          <p:nvPr>
            <p:ph type="title"/>
          </p:nvPr>
        </p:nvSpPr>
        <p:spPr>
          <a:xfrm>
            <a:off x="1022525" y="1008050"/>
            <a:ext cx="7098900" cy="357900"/>
          </a:xfrm>
          <a:prstGeom prst="rect">
            <a:avLst/>
          </a:prstGeom>
          <a:noFill/>
          <a:ln>
            <a:noFill/>
          </a:ln>
          <a:effectLst>
            <a:outerShdw blurRad="28575" dist="38100" dir="2700000" algn="bl" rotWithShape="0">
              <a:schemeClr val="dk1">
                <a:alpha val="91000"/>
              </a:schemeClr>
            </a:outerShdw>
          </a:effectLst>
        </p:spPr>
        <p:txBody>
          <a:bodyPr spcFirstLastPara="1" wrap="square" lIns="0" tIns="0" rIns="0" bIns="0" anchor="b" anchorCtr="0">
            <a:noAutofit/>
          </a:bodyPr>
          <a:lstStyle>
            <a:lvl1pPr lvl="0" rtl="0">
              <a:lnSpc>
                <a:spcPct val="90000"/>
              </a:lnSpc>
              <a:spcBef>
                <a:spcPts val="0"/>
              </a:spcBef>
              <a:spcAft>
                <a:spcPts val="0"/>
              </a:spcAft>
              <a:buClr>
                <a:schemeClr val="lt1"/>
              </a:buClr>
              <a:buSzPts val="3200"/>
              <a:buFont typeface="Bebas Neue"/>
              <a:buNone/>
              <a:defRPr sz="3200">
                <a:solidFill>
                  <a:schemeClr val="lt1"/>
                </a:solidFill>
                <a:latin typeface="Bebas Neue"/>
                <a:ea typeface="Bebas Neue"/>
                <a:cs typeface="Bebas Neue"/>
                <a:sym typeface="Bebas Neue"/>
              </a:defRPr>
            </a:lvl1pPr>
            <a:lvl2pPr lvl="1" rtl="0">
              <a:lnSpc>
                <a:spcPct val="90000"/>
              </a:lnSpc>
              <a:spcBef>
                <a:spcPts val="0"/>
              </a:spcBef>
              <a:spcAft>
                <a:spcPts val="0"/>
              </a:spcAft>
              <a:buClr>
                <a:schemeClr val="lt1"/>
              </a:buClr>
              <a:buSzPts val="3200"/>
              <a:buFont typeface="Bebas Neue"/>
              <a:buNone/>
              <a:defRPr sz="3200">
                <a:solidFill>
                  <a:schemeClr val="lt1"/>
                </a:solidFill>
                <a:latin typeface="Bebas Neue"/>
                <a:ea typeface="Bebas Neue"/>
                <a:cs typeface="Bebas Neue"/>
                <a:sym typeface="Bebas Neue"/>
              </a:defRPr>
            </a:lvl2pPr>
            <a:lvl3pPr lvl="2" rtl="0">
              <a:lnSpc>
                <a:spcPct val="90000"/>
              </a:lnSpc>
              <a:spcBef>
                <a:spcPts val="0"/>
              </a:spcBef>
              <a:spcAft>
                <a:spcPts val="0"/>
              </a:spcAft>
              <a:buClr>
                <a:schemeClr val="lt1"/>
              </a:buClr>
              <a:buSzPts val="3200"/>
              <a:buFont typeface="Bebas Neue"/>
              <a:buNone/>
              <a:defRPr sz="3200">
                <a:solidFill>
                  <a:schemeClr val="lt1"/>
                </a:solidFill>
                <a:latin typeface="Bebas Neue"/>
                <a:ea typeface="Bebas Neue"/>
                <a:cs typeface="Bebas Neue"/>
                <a:sym typeface="Bebas Neue"/>
              </a:defRPr>
            </a:lvl3pPr>
            <a:lvl4pPr lvl="3" rtl="0">
              <a:lnSpc>
                <a:spcPct val="90000"/>
              </a:lnSpc>
              <a:spcBef>
                <a:spcPts val="0"/>
              </a:spcBef>
              <a:spcAft>
                <a:spcPts val="0"/>
              </a:spcAft>
              <a:buClr>
                <a:schemeClr val="lt1"/>
              </a:buClr>
              <a:buSzPts val="3200"/>
              <a:buFont typeface="Bebas Neue"/>
              <a:buNone/>
              <a:defRPr sz="3200">
                <a:solidFill>
                  <a:schemeClr val="lt1"/>
                </a:solidFill>
                <a:latin typeface="Bebas Neue"/>
                <a:ea typeface="Bebas Neue"/>
                <a:cs typeface="Bebas Neue"/>
                <a:sym typeface="Bebas Neue"/>
              </a:defRPr>
            </a:lvl4pPr>
            <a:lvl5pPr lvl="4" rtl="0">
              <a:lnSpc>
                <a:spcPct val="90000"/>
              </a:lnSpc>
              <a:spcBef>
                <a:spcPts val="0"/>
              </a:spcBef>
              <a:spcAft>
                <a:spcPts val="0"/>
              </a:spcAft>
              <a:buClr>
                <a:schemeClr val="lt1"/>
              </a:buClr>
              <a:buSzPts val="3200"/>
              <a:buFont typeface="Bebas Neue"/>
              <a:buNone/>
              <a:defRPr sz="3200">
                <a:solidFill>
                  <a:schemeClr val="lt1"/>
                </a:solidFill>
                <a:latin typeface="Bebas Neue"/>
                <a:ea typeface="Bebas Neue"/>
                <a:cs typeface="Bebas Neue"/>
                <a:sym typeface="Bebas Neue"/>
              </a:defRPr>
            </a:lvl5pPr>
            <a:lvl6pPr lvl="5" rtl="0">
              <a:lnSpc>
                <a:spcPct val="90000"/>
              </a:lnSpc>
              <a:spcBef>
                <a:spcPts val="0"/>
              </a:spcBef>
              <a:spcAft>
                <a:spcPts val="0"/>
              </a:spcAft>
              <a:buClr>
                <a:schemeClr val="lt1"/>
              </a:buClr>
              <a:buSzPts val="3200"/>
              <a:buFont typeface="Bebas Neue"/>
              <a:buNone/>
              <a:defRPr sz="3200">
                <a:solidFill>
                  <a:schemeClr val="lt1"/>
                </a:solidFill>
                <a:latin typeface="Bebas Neue"/>
                <a:ea typeface="Bebas Neue"/>
                <a:cs typeface="Bebas Neue"/>
                <a:sym typeface="Bebas Neue"/>
              </a:defRPr>
            </a:lvl6pPr>
            <a:lvl7pPr lvl="6" rtl="0">
              <a:lnSpc>
                <a:spcPct val="90000"/>
              </a:lnSpc>
              <a:spcBef>
                <a:spcPts val="0"/>
              </a:spcBef>
              <a:spcAft>
                <a:spcPts val="0"/>
              </a:spcAft>
              <a:buClr>
                <a:schemeClr val="lt1"/>
              </a:buClr>
              <a:buSzPts val="3200"/>
              <a:buFont typeface="Bebas Neue"/>
              <a:buNone/>
              <a:defRPr sz="3200">
                <a:solidFill>
                  <a:schemeClr val="lt1"/>
                </a:solidFill>
                <a:latin typeface="Bebas Neue"/>
                <a:ea typeface="Bebas Neue"/>
                <a:cs typeface="Bebas Neue"/>
                <a:sym typeface="Bebas Neue"/>
              </a:defRPr>
            </a:lvl7pPr>
            <a:lvl8pPr lvl="7" rtl="0">
              <a:lnSpc>
                <a:spcPct val="90000"/>
              </a:lnSpc>
              <a:spcBef>
                <a:spcPts val="0"/>
              </a:spcBef>
              <a:spcAft>
                <a:spcPts val="0"/>
              </a:spcAft>
              <a:buClr>
                <a:schemeClr val="lt1"/>
              </a:buClr>
              <a:buSzPts val="3200"/>
              <a:buFont typeface="Bebas Neue"/>
              <a:buNone/>
              <a:defRPr sz="3200">
                <a:solidFill>
                  <a:schemeClr val="lt1"/>
                </a:solidFill>
                <a:latin typeface="Bebas Neue"/>
                <a:ea typeface="Bebas Neue"/>
                <a:cs typeface="Bebas Neue"/>
                <a:sym typeface="Bebas Neue"/>
              </a:defRPr>
            </a:lvl8pPr>
            <a:lvl9pPr lvl="8" rtl="0">
              <a:lnSpc>
                <a:spcPct val="90000"/>
              </a:lnSpc>
              <a:spcBef>
                <a:spcPts val="0"/>
              </a:spcBef>
              <a:spcAft>
                <a:spcPts val="0"/>
              </a:spcAft>
              <a:buClr>
                <a:schemeClr val="lt1"/>
              </a:buClr>
              <a:buSzPts val="3200"/>
              <a:buFont typeface="Bebas Neue"/>
              <a:buNone/>
              <a:defRPr sz="3200">
                <a:solidFill>
                  <a:schemeClr val="lt1"/>
                </a:solidFill>
                <a:latin typeface="Bebas Neue"/>
                <a:ea typeface="Bebas Neue"/>
                <a:cs typeface="Bebas Neue"/>
                <a:sym typeface="Bebas Neue"/>
              </a:defRPr>
            </a:lvl9pPr>
          </a:lstStyle>
          <a:p>
            <a:endParaRPr/>
          </a:p>
        </p:txBody>
      </p:sp>
      <p:sp>
        <p:nvSpPr>
          <p:cNvPr id="97" name="Google Shape;97;p1"/>
          <p:cNvSpPr txBox="1">
            <a:spLocks noGrp="1"/>
          </p:cNvSpPr>
          <p:nvPr>
            <p:ph type="body" idx="1"/>
          </p:nvPr>
        </p:nvSpPr>
        <p:spPr>
          <a:xfrm>
            <a:off x="1022525" y="1502068"/>
            <a:ext cx="7098900" cy="2713652"/>
          </a:xfrm>
          <a:prstGeom prst="rect">
            <a:avLst/>
          </a:prstGeom>
          <a:noFill/>
          <a:ln>
            <a:noFill/>
          </a:ln>
          <a:effectLst>
            <a:outerShdw blurRad="14288" dist="28575" dir="2700000" algn="bl" rotWithShape="0">
              <a:schemeClr val="dk1">
                <a:alpha val="91000"/>
              </a:schemeClr>
            </a:outerShdw>
          </a:effectLst>
        </p:spPr>
        <p:txBody>
          <a:bodyPr spcFirstLastPara="1" wrap="square" lIns="0" tIns="0" rIns="0" bIns="0" anchor="t" anchorCtr="0">
            <a:noAutofit/>
          </a:bodyPr>
          <a:lstStyle>
            <a:lvl1pPr marL="457200" lvl="0" indent="-381000" rtl="0">
              <a:spcBef>
                <a:spcPts val="600"/>
              </a:spcBef>
              <a:spcAft>
                <a:spcPts val="0"/>
              </a:spcAft>
              <a:buClr>
                <a:schemeClr val="lt1"/>
              </a:buClr>
              <a:buSzPts val="2400"/>
              <a:buFont typeface="Della Respira"/>
              <a:buChar char="➢"/>
              <a:defRPr sz="2400" b="1">
                <a:solidFill>
                  <a:schemeClr val="lt1"/>
                </a:solidFill>
                <a:latin typeface="Della Respira"/>
                <a:ea typeface="Della Respira"/>
                <a:cs typeface="Della Respira"/>
                <a:sym typeface="Della Respira"/>
              </a:defRPr>
            </a:lvl1pPr>
            <a:lvl2pPr marL="914400" lvl="1" indent="-381000" rtl="0">
              <a:spcBef>
                <a:spcPts val="0"/>
              </a:spcBef>
              <a:spcAft>
                <a:spcPts val="0"/>
              </a:spcAft>
              <a:buClr>
                <a:schemeClr val="lt1"/>
              </a:buClr>
              <a:buSzPts val="2400"/>
              <a:buFont typeface="Della Respira"/>
              <a:buChar char="○"/>
              <a:defRPr sz="2400" b="1">
                <a:solidFill>
                  <a:schemeClr val="lt1"/>
                </a:solidFill>
                <a:latin typeface="Della Respira"/>
                <a:ea typeface="Della Respira"/>
                <a:cs typeface="Della Respira"/>
                <a:sym typeface="Della Respira"/>
              </a:defRPr>
            </a:lvl2pPr>
            <a:lvl3pPr marL="1371600" lvl="2" indent="-381000" rtl="0">
              <a:spcBef>
                <a:spcPts val="0"/>
              </a:spcBef>
              <a:spcAft>
                <a:spcPts val="0"/>
              </a:spcAft>
              <a:buClr>
                <a:schemeClr val="lt1"/>
              </a:buClr>
              <a:buSzPts val="2400"/>
              <a:buFont typeface="Della Respira"/>
              <a:buChar char="■"/>
              <a:defRPr sz="2400" b="1">
                <a:solidFill>
                  <a:schemeClr val="lt1"/>
                </a:solidFill>
                <a:latin typeface="Della Respira"/>
                <a:ea typeface="Della Respira"/>
                <a:cs typeface="Della Respira"/>
                <a:sym typeface="Della Respira"/>
              </a:defRPr>
            </a:lvl3pPr>
            <a:lvl4pPr marL="1828800" lvl="3" indent="-381000" rtl="0">
              <a:spcBef>
                <a:spcPts val="0"/>
              </a:spcBef>
              <a:spcAft>
                <a:spcPts val="0"/>
              </a:spcAft>
              <a:buClr>
                <a:schemeClr val="lt1"/>
              </a:buClr>
              <a:buSzPts val="2400"/>
              <a:buFont typeface="Della Respira"/>
              <a:buChar char="●"/>
              <a:defRPr sz="2400" b="1">
                <a:solidFill>
                  <a:schemeClr val="lt1"/>
                </a:solidFill>
                <a:latin typeface="Della Respira"/>
                <a:ea typeface="Della Respira"/>
                <a:cs typeface="Della Respira"/>
                <a:sym typeface="Della Respira"/>
              </a:defRPr>
            </a:lvl4pPr>
            <a:lvl5pPr marL="2286000" lvl="4" indent="-381000" rtl="0">
              <a:spcBef>
                <a:spcPts val="0"/>
              </a:spcBef>
              <a:spcAft>
                <a:spcPts val="0"/>
              </a:spcAft>
              <a:buClr>
                <a:schemeClr val="lt1"/>
              </a:buClr>
              <a:buSzPts val="2400"/>
              <a:buFont typeface="Della Respira"/>
              <a:buChar char="○"/>
              <a:defRPr sz="2400" b="1">
                <a:solidFill>
                  <a:schemeClr val="lt1"/>
                </a:solidFill>
                <a:latin typeface="Della Respira"/>
                <a:ea typeface="Della Respira"/>
                <a:cs typeface="Della Respira"/>
                <a:sym typeface="Della Respira"/>
              </a:defRPr>
            </a:lvl5pPr>
            <a:lvl6pPr marL="2743200" lvl="5" indent="-381000" rtl="0">
              <a:spcBef>
                <a:spcPts val="0"/>
              </a:spcBef>
              <a:spcAft>
                <a:spcPts val="0"/>
              </a:spcAft>
              <a:buClr>
                <a:schemeClr val="lt1"/>
              </a:buClr>
              <a:buSzPts val="2400"/>
              <a:buFont typeface="Della Respira"/>
              <a:buChar char="■"/>
              <a:defRPr sz="2400" b="1">
                <a:solidFill>
                  <a:schemeClr val="lt1"/>
                </a:solidFill>
                <a:latin typeface="Della Respira"/>
                <a:ea typeface="Della Respira"/>
                <a:cs typeface="Della Respira"/>
                <a:sym typeface="Della Respira"/>
              </a:defRPr>
            </a:lvl6pPr>
            <a:lvl7pPr marL="3200400" lvl="6" indent="-381000" rtl="0">
              <a:spcBef>
                <a:spcPts val="0"/>
              </a:spcBef>
              <a:spcAft>
                <a:spcPts val="0"/>
              </a:spcAft>
              <a:buClr>
                <a:schemeClr val="lt1"/>
              </a:buClr>
              <a:buSzPts val="2400"/>
              <a:buFont typeface="Della Respira"/>
              <a:buChar char="●"/>
              <a:defRPr sz="2400" b="1">
                <a:solidFill>
                  <a:schemeClr val="lt1"/>
                </a:solidFill>
                <a:latin typeface="Della Respira"/>
                <a:ea typeface="Della Respira"/>
                <a:cs typeface="Della Respira"/>
                <a:sym typeface="Della Respira"/>
              </a:defRPr>
            </a:lvl7pPr>
            <a:lvl8pPr marL="3657600" lvl="7" indent="-381000" rtl="0">
              <a:spcBef>
                <a:spcPts val="0"/>
              </a:spcBef>
              <a:spcAft>
                <a:spcPts val="0"/>
              </a:spcAft>
              <a:buClr>
                <a:schemeClr val="lt1"/>
              </a:buClr>
              <a:buSzPts val="2400"/>
              <a:buFont typeface="Della Respira"/>
              <a:buChar char="○"/>
              <a:defRPr sz="2400" b="1">
                <a:solidFill>
                  <a:schemeClr val="lt1"/>
                </a:solidFill>
                <a:latin typeface="Della Respira"/>
                <a:ea typeface="Della Respira"/>
                <a:cs typeface="Della Respira"/>
                <a:sym typeface="Della Respira"/>
              </a:defRPr>
            </a:lvl8pPr>
            <a:lvl9pPr marL="4114800" lvl="8" indent="-381000" rtl="0">
              <a:spcBef>
                <a:spcPts val="0"/>
              </a:spcBef>
              <a:spcAft>
                <a:spcPts val="0"/>
              </a:spcAft>
              <a:buClr>
                <a:schemeClr val="lt1"/>
              </a:buClr>
              <a:buSzPts val="2400"/>
              <a:buFont typeface="Della Respira"/>
              <a:buChar char="■"/>
              <a:defRPr sz="2400" b="1">
                <a:solidFill>
                  <a:schemeClr val="lt1"/>
                </a:solidFill>
                <a:latin typeface="Della Respira"/>
                <a:ea typeface="Della Respira"/>
                <a:cs typeface="Della Respira"/>
                <a:sym typeface="Della Respira"/>
              </a:defRPr>
            </a:lvl9pPr>
          </a:lstStyle>
          <a:p>
            <a:endParaRPr/>
          </a:p>
        </p:txBody>
      </p:sp>
      <p:sp>
        <p:nvSpPr>
          <p:cNvPr id="98" name="Google Shape;98;p1"/>
          <p:cNvSpPr txBox="1">
            <a:spLocks noGrp="1"/>
          </p:cNvSpPr>
          <p:nvPr>
            <p:ph type="sldNum" idx="12"/>
          </p:nvPr>
        </p:nvSpPr>
        <p:spPr>
          <a:xfrm>
            <a:off x="4297650" y="4749851"/>
            <a:ext cx="548700" cy="393600"/>
          </a:xfrm>
          <a:prstGeom prst="rect">
            <a:avLst/>
          </a:prstGeom>
          <a:noFill/>
          <a:ln>
            <a:noFill/>
          </a:ln>
        </p:spPr>
        <p:txBody>
          <a:bodyPr spcFirstLastPara="1" wrap="square" lIns="0" tIns="0" rIns="0" bIns="0" anchor="ctr" anchorCtr="0">
            <a:noAutofit/>
          </a:bodyPr>
          <a:lstStyle>
            <a:lvl1pPr lvl="0" algn="ctr" rtl="0">
              <a:buNone/>
              <a:defRPr sz="1300">
                <a:solidFill>
                  <a:schemeClr val="lt1"/>
                </a:solidFill>
                <a:latin typeface="Della Respira"/>
                <a:ea typeface="Della Respira"/>
                <a:cs typeface="Della Respira"/>
                <a:sym typeface="Della Respira"/>
              </a:defRPr>
            </a:lvl1pPr>
            <a:lvl2pPr lvl="1" algn="ctr" rtl="0">
              <a:buNone/>
              <a:defRPr sz="1300">
                <a:solidFill>
                  <a:schemeClr val="lt1"/>
                </a:solidFill>
                <a:latin typeface="Della Respira"/>
                <a:ea typeface="Della Respira"/>
                <a:cs typeface="Della Respira"/>
                <a:sym typeface="Della Respira"/>
              </a:defRPr>
            </a:lvl2pPr>
            <a:lvl3pPr lvl="2" algn="ctr" rtl="0">
              <a:buNone/>
              <a:defRPr sz="1300">
                <a:solidFill>
                  <a:schemeClr val="lt1"/>
                </a:solidFill>
                <a:latin typeface="Della Respira"/>
                <a:ea typeface="Della Respira"/>
                <a:cs typeface="Della Respira"/>
                <a:sym typeface="Della Respira"/>
              </a:defRPr>
            </a:lvl3pPr>
            <a:lvl4pPr lvl="3" algn="ctr" rtl="0">
              <a:buNone/>
              <a:defRPr sz="1300">
                <a:solidFill>
                  <a:schemeClr val="lt1"/>
                </a:solidFill>
                <a:latin typeface="Della Respira"/>
                <a:ea typeface="Della Respira"/>
                <a:cs typeface="Della Respira"/>
                <a:sym typeface="Della Respira"/>
              </a:defRPr>
            </a:lvl4pPr>
            <a:lvl5pPr lvl="4" algn="ctr" rtl="0">
              <a:buNone/>
              <a:defRPr sz="1300">
                <a:solidFill>
                  <a:schemeClr val="lt1"/>
                </a:solidFill>
                <a:latin typeface="Della Respira"/>
                <a:ea typeface="Della Respira"/>
                <a:cs typeface="Della Respira"/>
                <a:sym typeface="Della Respira"/>
              </a:defRPr>
            </a:lvl5pPr>
            <a:lvl6pPr lvl="5" algn="ctr" rtl="0">
              <a:buNone/>
              <a:defRPr sz="1300">
                <a:solidFill>
                  <a:schemeClr val="lt1"/>
                </a:solidFill>
                <a:latin typeface="Della Respira"/>
                <a:ea typeface="Della Respira"/>
                <a:cs typeface="Della Respira"/>
                <a:sym typeface="Della Respira"/>
              </a:defRPr>
            </a:lvl6pPr>
            <a:lvl7pPr lvl="6" algn="ctr" rtl="0">
              <a:buNone/>
              <a:defRPr sz="1300">
                <a:solidFill>
                  <a:schemeClr val="lt1"/>
                </a:solidFill>
                <a:latin typeface="Della Respira"/>
                <a:ea typeface="Della Respira"/>
                <a:cs typeface="Della Respira"/>
                <a:sym typeface="Della Respira"/>
              </a:defRPr>
            </a:lvl7pPr>
            <a:lvl8pPr lvl="7" algn="ctr" rtl="0">
              <a:buNone/>
              <a:defRPr sz="1300">
                <a:solidFill>
                  <a:schemeClr val="lt1"/>
                </a:solidFill>
                <a:latin typeface="Della Respira"/>
                <a:ea typeface="Della Respira"/>
                <a:cs typeface="Della Respira"/>
                <a:sym typeface="Della Respira"/>
              </a:defRPr>
            </a:lvl8pPr>
            <a:lvl9pPr lvl="8" algn="ctr" rtl="0">
              <a:buNone/>
              <a:defRPr sz="1300">
                <a:solidFill>
                  <a:schemeClr val="lt1"/>
                </a:solidFill>
                <a:latin typeface="Della Respira"/>
                <a:ea typeface="Della Respira"/>
                <a:cs typeface="Della Respira"/>
                <a:sym typeface="Della Respira"/>
              </a:defRPr>
            </a:lvl9pPr>
          </a:lstStyle>
          <a:p>
            <a:pPr marL="0" lvl="0" indent="0" algn="ct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ransition>
    <p:fade/>
  </p:transition>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3" Type="http://schemas.openxmlformats.org/officeDocument/2006/relationships/slide" Target="slide18.xml"/><Relationship Id="rId18" Type="http://schemas.openxmlformats.org/officeDocument/2006/relationships/slide" Target="slide28.xml"/><Relationship Id="rId26" Type="http://schemas.openxmlformats.org/officeDocument/2006/relationships/slide" Target="slide44.xml"/><Relationship Id="rId21" Type="http://schemas.openxmlformats.org/officeDocument/2006/relationships/slide" Target="slide34.xml"/><Relationship Id="rId34" Type="http://schemas.openxmlformats.org/officeDocument/2006/relationships/slide" Target="slide60.xml"/><Relationship Id="rId7" Type="http://schemas.openxmlformats.org/officeDocument/2006/relationships/slide" Target="slide8.xml"/><Relationship Id="rId12" Type="http://schemas.openxmlformats.org/officeDocument/2006/relationships/slide" Target="slide16.xml"/><Relationship Id="rId17" Type="http://schemas.openxmlformats.org/officeDocument/2006/relationships/slide" Target="slide26.xml"/><Relationship Id="rId25" Type="http://schemas.openxmlformats.org/officeDocument/2006/relationships/slide" Target="slide42.xml"/><Relationship Id="rId33" Type="http://schemas.openxmlformats.org/officeDocument/2006/relationships/slide" Target="slide58.xml"/><Relationship Id="rId38" Type="http://schemas.openxmlformats.org/officeDocument/2006/relationships/slide" Target="slide68.xml"/><Relationship Id="rId2" Type="http://schemas.openxmlformats.org/officeDocument/2006/relationships/notesSlide" Target="../notesSlides/notesSlide3.xml"/><Relationship Id="rId16" Type="http://schemas.openxmlformats.org/officeDocument/2006/relationships/slide" Target="slide24.xml"/><Relationship Id="rId20" Type="http://schemas.openxmlformats.org/officeDocument/2006/relationships/slide" Target="slide32.xml"/><Relationship Id="rId29" Type="http://schemas.openxmlformats.org/officeDocument/2006/relationships/slide" Target="slide50.xml"/><Relationship Id="rId1" Type="http://schemas.openxmlformats.org/officeDocument/2006/relationships/slideLayout" Target="../slideLayouts/slideLayout8.xml"/><Relationship Id="rId6" Type="http://schemas.openxmlformats.org/officeDocument/2006/relationships/slide" Target="slide7.xml"/><Relationship Id="rId11" Type="http://schemas.openxmlformats.org/officeDocument/2006/relationships/slide" Target="slide14.xml"/><Relationship Id="rId24" Type="http://schemas.openxmlformats.org/officeDocument/2006/relationships/slide" Target="slide40.xml"/><Relationship Id="rId32" Type="http://schemas.openxmlformats.org/officeDocument/2006/relationships/slide" Target="slide56.xml"/><Relationship Id="rId37" Type="http://schemas.openxmlformats.org/officeDocument/2006/relationships/slide" Target="slide66.xml"/><Relationship Id="rId5" Type="http://schemas.openxmlformats.org/officeDocument/2006/relationships/slide" Target="slide6.xml"/><Relationship Id="rId15" Type="http://schemas.openxmlformats.org/officeDocument/2006/relationships/slide" Target="slide22.xml"/><Relationship Id="rId23" Type="http://schemas.openxmlformats.org/officeDocument/2006/relationships/slide" Target="slide38.xml"/><Relationship Id="rId28" Type="http://schemas.openxmlformats.org/officeDocument/2006/relationships/slide" Target="slide48.xml"/><Relationship Id="rId36" Type="http://schemas.openxmlformats.org/officeDocument/2006/relationships/slide" Target="slide64.xml"/><Relationship Id="rId10" Type="http://schemas.openxmlformats.org/officeDocument/2006/relationships/slide" Target="slide12.xml"/><Relationship Id="rId19" Type="http://schemas.openxmlformats.org/officeDocument/2006/relationships/slide" Target="slide30.xml"/><Relationship Id="rId31" Type="http://schemas.openxmlformats.org/officeDocument/2006/relationships/slide" Target="slide54.xml"/><Relationship Id="rId4" Type="http://schemas.openxmlformats.org/officeDocument/2006/relationships/slide" Target="slide5.xml"/><Relationship Id="rId9" Type="http://schemas.openxmlformats.org/officeDocument/2006/relationships/slide" Target="slide10.xml"/><Relationship Id="rId14" Type="http://schemas.openxmlformats.org/officeDocument/2006/relationships/slide" Target="slide20.xml"/><Relationship Id="rId22" Type="http://schemas.openxmlformats.org/officeDocument/2006/relationships/slide" Target="slide36.xml"/><Relationship Id="rId27" Type="http://schemas.openxmlformats.org/officeDocument/2006/relationships/slide" Target="slide46.xml"/><Relationship Id="rId30" Type="http://schemas.openxmlformats.org/officeDocument/2006/relationships/slide" Target="slide52.xml"/><Relationship Id="rId35" Type="http://schemas.openxmlformats.org/officeDocument/2006/relationships/slide" Target="slide62.xml"/><Relationship Id="rId8" Type="http://schemas.openxmlformats.org/officeDocument/2006/relationships/slide" Target="slide9.xml"/><Relationship Id="rId3" Type="http://schemas.openxmlformats.org/officeDocument/2006/relationships/slide" Target="slide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1.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1.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1.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1.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1.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1.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1.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1.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1.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1.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1.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3.xml"/></Relationships>
</file>

<file path=ppt/slides/_rels/slide71.xml.rels><?xml version="1.0" encoding="UTF-8" standalone="yes"?>
<Relationships xmlns="http://schemas.openxmlformats.org/package/2006/relationships"><Relationship Id="rId3" Type="http://schemas.openxmlformats.org/officeDocument/2006/relationships/hyperlink" Target="http://www.slidescarnival.com/?utm_source=template" TargetMode="External"/><Relationship Id="rId2" Type="http://schemas.openxmlformats.org/officeDocument/2006/relationships/notesSlide" Target="../notesSlides/notesSlide71.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Shape 218"/>
        <p:cNvGrpSpPr/>
        <p:nvPr/>
      </p:nvGrpSpPr>
      <p:grpSpPr>
        <a:xfrm>
          <a:off x="0" y="0"/>
          <a:ext cx="0" cy="0"/>
          <a:chOff x="0" y="0"/>
          <a:chExt cx="0" cy="0"/>
        </a:xfrm>
      </p:grpSpPr>
      <p:grpSp>
        <p:nvGrpSpPr>
          <p:cNvPr id="219" name="Google Shape;219;p15"/>
          <p:cNvGrpSpPr/>
          <p:nvPr/>
        </p:nvGrpSpPr>
        <p:grpSpPr>
          <a:xfrm>
            <a:off x="2053422" y="2286000"/>
            <a:ext cx="4762836" cy="1342997"/>
            <a:chOff x="1685054" y="1701955"/>
            <a:chExt cx="5633635" cy="1588540"/>
          </a:xfrm>
        </p:grpSpPr>
        <p:sp>
          <p:nvSpPr>
            <p:cNvPr id="220" name="Google Shape;220;p15"/>
            <p:cNvSpPr/>
            <p:nvPr/>
          </p:nvSpPr>
          <p:spPr>
            <a:xfrm>
              <a:off x="1685054" y="1701955"/>
              <a:ext cx="5633635" cy="1588540"/>
            </a:xfrm>
            <a:custGeom>
              <a:avLst/>
              <a:gdLst/>
              <a:ahLst/>
              <a:cxnLst/>
              <a:rect l="l" t="t" r="r" b="b"/>
              <a:pathLst>
                <a:path w="11497214" h="3241918" extrusionOk="0">
                  <a:moveTo>
                    <a:pt x="787024" y="2781311"/>
                  </a:moveTo>
                  <a:cubicBezTo>
                    <a:pt x="786661" y="2828882"/>
                    <a:pt x="747700" y="2867155"/>
                    <a:pt x="700002" y="2866794"/>
                  </a:cubicBezTo>
                  <a:cubicBezTo>
                    <a:pt x="699776" y="2866794"/>
                    <a:pt x="699550" y="2866785"/>
                    <a:pt x="699323" y="2866785"/>
                  </a:cubicBezTo>
                  <a:lnTo>
                    <a:pt x="503353" y="2866785"/>
                  </a:lnTo>
                  <a:cubicBezTo>
                    <a:pt x="455659" y="2867516"/>
                    <a:pt x="416397" y="2829556"/>
                    <a:pt x="415659" y="2781986"/>
                  </a:cubicBezTo>
                  <a:cubicBezTo>
                    <a:pt x="415656" y="2781767"/>
                    <a:pt x="415654" y="2781539"/>
                    <a:pt x="415652" y="2781311"/>
                  </a:cubicBezTo>
                  <a:lnTo>
                    <a:pt x="415652" y="1920782"/>
                  </a:lnTo>
                  <a:lnTo>
                    <a:pt x="0" y="1920782"/>
                  </a:lnTo>
                  <a:lnTo>
                    <a:pt x="0" y="3005822"/>
                  </a:lnTo>
                  <a:cubicBezTo>
                    <a:pt x="-158" y="3135115"/>
                    <a:pt x="104803" y="3240048"/>
                    <a:pt x="234440" y="3240210"/>
                  </a:cubicBezTo>
                  <a:cubicBezTo>
                    <a:pt x="234789" y="3240210"/>
                    <a:pt x="235139" y="3240210"/>
                    <a:pt x="235488" y="3240210"/>
                  </a:cubicBezTo>
                  <a:lnTo>
                    <a:pt x="983090" y="3240210"/>
                  </a:lnTo>
                  <a:cubicBezTo>
                    <a:pt x="1112727" y="3240789"/>
                    <a:pt x="1218283" y="3136445"/>
                    <a:pt x="1218864" y="3007152"/>
                  </a:cubicBezTo>
                  <a:cubicBezTo>
                    <a:pt x="1218864" y="3006715"/>
                    <a:pt x="1218864" y="3006268"/>
                    <a:pt x="1218864" y="3005822"/>
                  </a:cubicBezTo>
                  <a:lnTo>
                    <a:pt x="1218864" y="0"/>
                  </a:lnTo>
                  <a:lnTo>
                    <a:pt x="787024" y="0"/>
                  </a:lnTo>
                  <a:close/>
                  <a:moveTo>
                    <a:pt x="1842198" y="0"/>
                  </a:moveTo>
                  <a:cubicBezTo>
                    <a:pt x="1604139" y="0"/>
                    <a:pt x="1413120" y="110926"/>
                    <a:pt x="1413120" y="248728"/>
                  </a:cubicBezTo>
                  <a:lnTo>
                    <a:pt x="1413120" y="2969733"/>
                  </a:lnTo>
                  <a:cubicBezTo>
                    <a:pt x="1413120" y="3107535"/>
                    <a:pt x="1521199" y="3240210"/>
                    <a:pt x="1758972" y="3240210"/>
                  </a:cubicBezTo>
                  <a:lnTo>
                    <a:pt x="2567041" y="3240210"/>
                  </a:lnTo>
                  <a:lnTo>
                    <a:pt x="2567041" y="2866500"/>
                  </a:lnTo>
                  <a:lnTo>
                    <a:pt x="1954657" y="2866500"/>
                  </a:lnTo>
                  <a:cubicBezTo>
                    <a:pt x="1893285" y="2866500"/>
                    <a:pt x="1843531" y="2816878"/>
                    <a:pt x="1843531" y="2755669"/>
                  </a:cubicBezTo>
                  <a:cubicBezTo>
                    <a:pt x="1843531" y="2755546"/>
                    <a:pt x="1843531" y="2755413"/>
                    <a:pt x="1843531" y="2755289"/>
                  </a:cubicBezTo>
                  <a:lnTo>
                    <a:pt x="1843531" y="2409216"/>
                  </a:lnTo>
                  <a:cubicBezTo>
                    <a:pt x="1843474" y="2348008"/>
                    <a:pt x="1893190" y="2298347"/>
                    <a:pt x="1954562" y="2298290"/>
                  </a:cubicBezTo>
                  <a:cubicBezTo>
                    <a:pt x="1954590" y="2298290"/>
                    <a:pt x="1954628" y="2298290"/>
                    <a:pt x="1954657" y="2298290"/>
                  </a:cubicBezTo>
                  <a:lnTo>
                    <a:pt x="2567041" y="2298290"/>
                  </a:lnTo>
                  <a:lnTo>
                    <a:pt x="2567041" y="1928475"/>
                  </a:lnTo>
                  <a:lnTo>
                    <a:pt x="1961608" y="1928475"/>
                  </a:lnTo>
                  <a:cubicBezTo>
                    <a:pt x="1896294" y="1928370"/>
                    <a:pt x="1843426" y="1875471"/>
                    <a:pt x="1843531" y="1810331"/>
                  </a:cubicBezTo>
                  <a:cubicBezTo>
                    <a:pt x="1843531" y="1810265"/>
                    <a:pt x="1843531" y="1810208"/>
                    <a:pt x="1843531" y="1810141"/>
                  </a:cubicBezTo>
                  <a:lnTo>
                    <a:pt x="1843531" y="1441655"/>
                  </a:lnTo>
                  <a:cubicBezTo>
                    <a:pt x="1843322" y="1376514"/>
                    <a:pt x="1896104" y="1323530"/>
                    <a:pt x="1961418" y="1323321"/>
                  </a:cubicBezTo>
                  <a:cubicBezTo>
                    <a:pt x="1961485" y="1323321"/>
                    <a:pt x="1961542" y="1323321"/>
                    <a:pt x="1961608" y="1323321"/>
                  </a:cubicBezTo>
                  <a:lnTo>
                    <a:pt x="2566850" y="1323321"/>
                  </a:lnTo>
                  <a:lnTo>
                    <a:pt x="2566850" y="0"/>
                  </a:lnTo>
                  <a:close/>
                  <a:moveTo>
                    <a:pt x="10513457" y="1364824"/>
                  </a:moveTo>
                  <a:lnTo>
                    <a:pt x="10513457" y="1905397"/>
                  </a:lnTo>
                  <a:lnTo>
                    <a:pt x="10214836" y="1905397"/>
                  </a:lnTo>
                  <a:cubicBezTo>
                    <a:pt x="10172367" y="1905397"/>
                    <a:pt x="10138657" y="1865034"/>
                    <a:pt x="10138657" y="1814890"/>
                  </a:cubicBezTo>
                  <a:lnTo>
                    <a:pt x="10138657" y="0"/>
                  </a:lnTo>
                  <a:lnTo>
                    <a:pt x="9727005" y="0"/>
                  </a:lnTo>
                  <a:lnTo>
                    <a:pt x="9727005" y="1923821"/>
                  </a:lnTo>
                  <a:cubicBezTo>
                    <a:pt x="9727005" y="2115377"/>
                    <a:pt x="9878411" y="2269704"/>
                    <a:pt x="10066478" y="2269704"/>
                  </a:cubicBezTo>
                  <a:lnTo>
                    <a:pt x="10514029" y="2269704"/>
                  </a:lnTo>
                  <a:lnTo>
                    <a:pt x="10514029" y="2793658"/>
                  </a:lnTo>
                  <a:cubicBezTo>
                    <a:pt x="10514029" y="2825568"/>
                    <a:pt x="10480701" y="2850640"/>
                    <a:pt x="10439184" y="2850640"/>
                  </a:cubicBezTo>
                  <a:lnTo>
                    <a:pt x="10081523" y="2850640"/>
                  </a:lnTo>
                  <a:lnTo>
                    <a:pt x="10081523" y="3240020"/>
                  </a:lnTo>
                  <a:lnTo>
                    <a:pt x="10572877" y="3240020"/>
                  </a:lnTo>
                  <a:cubicBezTo>
                    <a:pt x="10758469" y="3240020"/>
                    <a:pt x="10907874" y="3132323"/>
                    <a:pt x="10907874" y="2998509"/>
                  </a:cubicBezTo>
                  <a:lnTo>
                    <a:pt x="10907874" y="0"/>
                  </a:lnTo>
                  <a:lnTo>
                    <a:pt x="10514029" y="0"/>
                  </a:lnTo>
                  <a:close/>
                  <a:moveTo>
                    <a:pt x="11112605" y="0"/>
                  </a:moveTo>
                  <a:lnTo>
                    <a:pt x="11112605" y="2269799"/>
                  </a:lnTo>
                  <a:lnTo>
                    <a:pt x="11497214" y="2269799"/>
                  </a:lnTo>
                  <a:lnTo>
                    <a:pt x="11497214" y="0"/>
                  </a:lnTo>
                  <a:close/>
                  <a:moveTo>
                    <a:pt x="8024406" y="2116801"/>
                  </a:moveTo>
                  <a:cubicBezTo>
                    <a:pt x="8100585" y="2040825"/>
                    <a:pt x="8146768" y="2012999"/>
                    <a:pt x="8146768" y="1924106"/>
                  </a:cubicBezTo>
                  <a:lnTo>
                    <a:pt x="8146768" y="292035"/>
                  </a:lnTo>
                  <a:cubicBezTo>
                    <a:pt x="8146768" y="130205"/>
                    <a:pt x="7989268" y="0"/>
                    <a:pt x="7793584" y="0"/>
                  </a:cubicBezTo>
                  <a:lnTo>
                    <a:pt x="6958281" y="0"/>
                  </a:lnTo>
                  <a:lnTo>
                    <a:pt x="6958281" y="3240210"/>
                  </a:lnTo>
                  <a:lnTo>
                    <a:pt x="7355079" y="3240210"/>
                  </a:lnTo>
                  <a:lnTo>
                    <a:pt x="7355079" y="2291168"/>
                  </a:lnTo>
                  <a:lnTo>
                    <a:pt x="7583044" y="2291168"/>
                  </a:lnTo>
                  <a:cubicBezTo>
                    <a:pt x="7682553" y="2298765"/>
                    <a:pt x="7766540" y="2376641"/>
                    <a:pt x="7773492" y="2472182"/>
                  </a:cubicBezTo>
                  <a:lnTo>
                    <a:pt x="7831959" y="3240115"/>
                  </a:lnTo>
                  <a:lnTo>
                    <a:pt x="8271512" y="3240115"/>
                  </a:lnTo>
                  <a:lnTo>
                    <a:pt x="8179811" y="2438372"/>
                  </a:lnTo>
                  <a:cubicBezTo>
                    <a:pt x="8160671" y="2269799"/>
                    <a:pt x="8105251" y="2197432"/>
                    <a:pt x="8024406" y="2116801"/>
                  </a:cubicBezTo>
                  <a:close/>
                  <a:moveTo>
                    <a:pt x="7724547" y="1782220"/>
                  </a:moveTo>
                  <a:cubicBezTo>
                    <a:pt x="7724547" y="1854777"/>
                    <a:pt x="7675602" y="1913184"/>
                    <a:pt x="7614753" y="1913184"/>
                  </a:cubicBezTo>
                  <a:lnTo>
                    <a:pt x="7355079" y="1913184"/>
                  </a:lnTo>
                  <a:lnTo>
                    <a:pt x="7355079" y="1308031"/>
                  </a:lnTo>
                  <a:lnTo>
                    <a:pt x="7614753" y="1308031"/>
                  </a:lnTo>
                  <a:cubicBezTo>
                    <a:pt x="7675602" y="1308031"/>
                    <a:pt x="7724547" y="1366438"/>
                    <a:pt x="7724547" y="1438996"/>
                  </a:cubicBezTo>
                  <a:close/>
                  <a:moveTo>
                    <a:pt x="6238486" y="0"/>
                  </a:moveTo>
                  <a:lnTo>
                    <a:pt x="5932437" y="0"/>
                  </a:lnTo>
                  <a:cubicBezTo>
                    <a:pt x="5794458" y="0"/>
                    <a:pt x="5675333" y="94306"/>
                    <a:pt x="5664477" y="211595"/>
                  </a:cubicBezTo>
                  <a:lnTo>
                    <a:pt x="5396327" y="3240210"/>
                  </a:lnTo>
                  <a:lnTo>
                    <a:pt x="5813883" y="3240210"/>
                  </a:lnTo>
                  <a:lnTo>
                    <a:pt x="5901394" y="2295631"/>
                  </a:lnTo>
                  <a:lnTo>
                    <a:pt x="6277051" y="2295631"/>
                  </a:lnTo>
                  <a:lnTo>
                    <a:pt x="6364562" y="3240210"/>
                  </a:lnTo>
                  <a:lnTo>
                    <a:pt x="6823826" y="3240210"/>
                  </a:lnTo>
                  <a:lnTo>
                    <a:pt x="6509587" y="211595"/>
                  </a:lnTo>
                  <a:cubicBezTo>
                    <a:pt x="6497684" y="94306"/>
                    <a:pt x="6376655" y="0"/>
                    <a:pt x="6238486" y="0"/>
                  </a:cubicBezTo>
                  <a:close/>
                  <a:moveTo>
                    <a:pt x="5936246" y="1919452"/>
                  </a:moveTo>
                  <a:lnTo>
                    <a:pt x="5986904" y="1372516"/>
                  </a:lnTo>
                  <a:cubicBezTo>
                    <a:pt x="5989666" y="1342411"/>
                    <a:pt x="6027660" y="1318193"/>
                    <a:pt x="6072034" y="1318193"/>
                  </a:cubicBezTo>
                  <a:lnTo>
                    <a:pt x="6106411" y="1318193"/>
                  </a:lnTo>
                  <a:cubicBezTo>
                    <a:pt x="6150784" y="1318193"/>
                    <a:pt x="6188779" y="1342411"/>
                    <a:pt x="6191541" y="1372516"/>
                  </a:cubicBezTo>
                  <a:lnTo>
                    <a:pt x="6242200" y="1919452"/>
                  </a:lnTo>
                  <a:close/>
                  <a:moveTo>
                    <a:pt x="3729913" y="0"/>
                  </a:moveTo>
                  <a:lnTo>
                    <a:pt x="3013545" y="0"/>
                  </a:lnTo>
                  <a:cubicBezTo>
                    <a:pt x="2888421" y="0"/>
                    <a:pt x="2787769" y="104468"/>
                    <a:pt x="2787769" y="234388"/>
                  </a:cubicBezTo>
                  <a:lnTo>
                    <a:pt x="2787769" y="3005822"/>
                  </a:lnTo>
                  <a:cubicBezTo>
                    <a:pt x="2787769" y="3135647"/>
                    <a:pt x="2888421" y="3240210"/>
                    <a:pt x="3013545" y="3240210"/>
                  </a:cubicBezTo>
                  <a:lnTo>
                    <a:pt x="3729913" y="3240210"/>
                  </a:lnTo>
                  <a:cubicBezTo>
                    <a:pt x="3855036" y="3240210"/>
                    <a:pt x="3955688" y="3135742"/>
                    <a:pt x="3955688" y="3005822"/>
                  </a:cubicBezTo>
                  <a:lnTo>
                    <a:pt x="3955688" y="234388"/>
                  </a:lnTo>
                  <a:cubicBezTo>
                    <a:pt x="3955688" y="104468"/>
                    <a:pt x="3855036" y="0"/>
                    <a:pt x="3729913" y="0"/>
                  </a:cubicBezTo>
                  <a:close/>
                  <a:moveTo>
                    <a:pt x="3524134" y="2754909"/>
                  </a:moveTo>
                  <a:cubicBezTo>
                    <a:pt x="3524134" y="2816735"/>
                    <a:pt x="3468142" y="2866500"/>
                    <a:pt x="3398629" y="2866500"/>
                  </a:cubicBezTo>
                  <a:lnTo>
                    <a:pt x="3344828" y="2866500"/>
                  </a:lnTo>
                  <a:cubicBezTo>
                    <a:pt x="3275314" y="2866500"/>
                    <a:pt x="3219323" y="2816735"/>
                    <a:pt x="3219323" y="2754909"/>
                  </a:cubicBezTo>
                  <a:lnTo>
                    <a:pt x="3219323" y="1434817"/>
                  </a:lnTo>
                  <a:cubicBezTo>
                    <a:pt x="3219323" y="1372896"/>
                    <a:pt x="3275314" y="1323132"/>
                    <a:pt x="3344828" y="1323132"/>
                  </a:cubicBezTo>
                  <a:lnTo>
                    <a:pt x="3398629" y="1323132"/>
                  </a:lnTo>
                  <a:cubicBezTo>
                    <a:pt x="3468142" y="1323132"/>
                    <a:pt x="3524134" y="1372896"/>
                    <a:pt x="3524134" y="1434817"/>
                  </a:cubicBezTo>
                  <a:close/>
                  <a:moveTo>
                    <a:pt x="4961155" y="0"/>
                  </a:moveTo>
                  <a:lnTo>
                    <a:pt x="4170798" y="0"/>
                  </a:lnTo>
                  <a:lnTo>
                    <a:pt x="4170798" y="3240210"/>
                  </a:lnTo>
                  <a:lnTo>
                    <a:pt x="4588545" y="3240210"/>
                  </a:lnTo>
                  <a:lnTo>
                    <a:pt x="4588545" y="2306458"/>
                  </a:lnTo>
                  <a:lnTo>
                    <a:pt x="5049237" y="2306458"/>
                  </a:lnTo>
                  <a:cubicBezTo>
                    <a:pt x="5209594" y="2306458"/>
                    <a:pt x="5338717" y="2206834"/>
                    <a:pt x="5338717" y="2082992"/>
                  </a:cubicBezTo>
                  <a:lnTo>
                    <a:pt x="5338717" y="292035"/>
                  </a:lnTo>
                  <a:cubicBezTo>
                    <a:pt x="5339288" y="130205"/>
                    <a:pt x="5170647" y="0"/>
                    <a:pt x="4961155" y="0"/>
                  </a:cubicBezTo>
                  <a:close/>
                  <a:moveTo>
                    <a:pt x="4923065" y="1816504"/>
                  </a:moveTo>
                  <a:cubicBezTo>
                    <a:pt x="4923065" y="1878520"/>
                    <a:pt x="4883833" y="1928475"/>
                    <a:pt x="4835174" y="1928475"/>
                  </a:cubicBezTo>
                  <a:lnTo>
                    <a:pt x="4589116" y="1928475"/>
                  </a:lnTo>
                  <a:lnTo>
                    <a:pt x="4589116" y="1329590"/>
                  </a:lnTo>
                  <a:lnTo>
                    <a:pt x="4835841" y="1329590"/>
                  </a:lnTo>
                  <a:cubicBezTo>
                    <a:pt x="4884500" y="1329590"/>
                    <a:pt x="4923732" y="1379544"/>
                    <a:pt x="4923732" y="1441560"/>
                  </a:cubicBezTo>
                  <a:close/>
                  <a:moveTo>
                    <a:pt x="8421107" y="1304517"/>
                  </a:moveTo>
                  <a:lnTo>
                    <a:pt x="8619554" y="1304517"/>
                  </a:lnTo>
                  <a:cubicBezTo>
                    <a:pt x="8720319" y="1304517"/>
                    <a:pt x="8802002" y="1385983"/>
                    <a:pt x="8802002" y="1486481"/>
                  </a:cubicBezTo>
                  <a:lnTo>
                    <a:pt x="8802002" y="3241919"/>
                  </a:lnTo>
                  <a:lnTo>
                    <a:pt x="9201942" y="3241919"/>
                  </a:lnTo>
                  <a:lnTo>
                    <a:pt x="9201942" y="1486481"/>
                  </a:lnTo>
                  <a:cubicBezTo>
                    <a:pt x="9201942" y="1385983"/>
                    <a:pt x="9283625" y="1304517"/>
                    <a:pt x="9384391" y="1304517"/>
                  </a:cubicBezTo>
                  <a:lnTo>
                    <a:pt x="9573314" y="1304517"/>
                  </a:lnTo>
                  <a:lnTo>
                    <a:pt x="9573314" y="3419"/>
                  </a:lnTo>
                  <a:lnTo>
                    <a:pt x="8421107" y="3419"/>
                  </a:lnTo>
                  <a:close/>
                </a:path>
              </a:pathLst>
            </a:custGeom>
            <a:gradFill>
              <a:gsLst>
                <a:gs pos="0">
                  <a:schemeClr val="lt1"/>
                </a:gs>
                <a:gs pos="3000">
                  <a:schemeClr val="dk2"/>
                </a:gs>
                <a:gs pos="68000">
                  <a:schemeClr val="dk2"/>
                </a:gs>
                <a:gs pos="100000">
                  <a:schemeClr val="lt2"/>
                </a:gs>
              </a:gsLst>
              <a:lin ang="5400012" scaled="0"/>
            </a:gradFill>
            <a:ln>
              <a:noFill/>
            </a:ln>
            <a:effectLst>
              <a:outerShdw blurRad="14288" dist="19050" dir="5400000" algn="bl" rotWithShape="0">
                <a:schemeClr val="accent1">
                  <a:alpha val="78000"/>
                </a:schemeClr>
              </a:outerShdw>
              <a:reflection stA="25000" endPos="60000" fadeDir="5400012" sy="-100000" algn="bl" rotWithShape="0"/>
            </a:effectLst>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21" name="Google Shape;221;p15"/>
            <p:cNvSpPr/>
            <p:nvPr/>
          </p:nvSpPr>
          <p:spPr>
            <a:xfrm>
              <a:off x="7125107" y="2898232"/>
              <a:ext cx="191700" cy="191700"/>
            </a:xfrm>
            <a:prstGeom prst="rect">
              <a:avLst/>
            </a:prstGeom>
            <a:gradFill>
              <a:gsLst>
                <a:gs pos="0">
                  <a:schemeClr val="lt1"/>
                </a:gs>
                <a:gs pos="3000">
                  <a:schemeClr val="dk2"/>
                </a:gs>
                <a:gs pos="68000">
                  <a:schemeClr val="dk2"/>
                </a:gs>
                <a:gs pos="100000">
                  <a:schemeClr val="lt2"/>
                </a:gs>
              </a:gsLst>
              <a:lin ang="5400012" scaled="0"/>
            </a:gradFill>
            <a:ln>
              <a:noFill/>
            </a:ln>
            <a:effectLst>
              <a:outerShdw blurRad="14288" dist="19050" dir="5400000" algn="bl" rotWithShape="0">
                <a:schemeClr val="accent1">
                  <a:alpha val="78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22" name="Google Shape;222;p15"/>
          <p:cNvSpPr txBox="1">
            <a:spLocks noGrp="1"/>
          </p:cNvSpPr>
          <p:nvPr>
            <p:ph type="ctrTitle"/>
          </p:nvPr>
        </p:nvSpPr>
        <p:spPr>
          <a:xfrm>
            <a:off x="840441" y="4172168"/>
            <a:ext cx="7301753" cy="466376"/>
          </a:xfrm>
          <a:prstGeom prst="rect">
            <a:avLst/>
          </a:prstGeom>
        </p:spPr>
        <p:txBody>
          <a:bodyPr spcFirstLastPara="1" wrap="square" lIns="0" tIns="0" rIns="0" bIns="0" anchor="t" anchorCtr="0">
            <a:noAutofit/>
          </a:bodyPr>
          <a:lstStyle/>
          <a:p>
            <a:pPr marL="0" lvl="0" indent="0" rtl="0">
              <a:spcBef>
                <a:spcPts val="0"/>
              </a:spcBef>
              <a:spcAft>
                <a:spcPts val="0"/>
              </a:spcAft>
              <a:buNone/>
            </a:pPr>
            <a:r>
              <a:rPr lang="en-US" sz="2800"/>
              <a:t>International Fraud Awareness Week Fraud Jeopardy</a:t>
            </a:r>
          </a:p>
        </p:txBody>
      </p:sp>
      <p:pic>
        <p:nvPicPr>
          <p:cNvPr id="4" name="Picture 3" descr="A blue and black logo&#10;&#10;Description automatically generated">
            <a:extLst>
              <a:ext uri="{FF2B5EF4-FFF2-40B4-BE49-F238E27FC236}">
                <a16:creationId xmlns:a16="http://schemas.microsoft.com/office/drawing/2014/main" id="{94E2F75F-21E5-0101-CE17-D2210AA96D9B}"/>
              </a:ext>
            </a:extLst>
          </p:cNvPr>
          <p:cNvPicPr>
            <a:picLocks noChangeAspect="1"/>
          </p:cNvPicPr>
          <p:nvPr/>
        </p:nvPicPr>
        <p:blipFill>
          <a:blip r:embed="rId4"/>
          <a:stretch>
            <a:fillRect/>
          </a:stretch>
        </p:blipFill>
        <p:spPr>
          <a:xfrm>
            <a:off x="692524" y="275818"/>
            <a:ext cx="3476065" cy="188286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76"/>
        <p:cNvGrpSpPr/>
        <p:nvPr/>
      </p:nvGrpSpPr>
      <p:grpSpPr>
        <a:xfrm>
          <a:off x="0" y="0"/>
          <a:ext cx="0" cy="0"/>
          <a:chOff x="0" y="0"/>
          <a:chExt cx="0" cy="0"/>
        </a:xfrm>
      </p:grpSpPr>
      <p:sp>
        <p:nvSpPr>
          <p:cNvPr id="277" name="Google Shape;277;p18"/>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2800"/>
              <a:t>THIS SCAM EXPLOITS ONLINE SHOPPERS BY SENDING UNSOLICITED MESSAGES CLAIMING TO BE FROM LEGITIMATE SHIPPING COMPANIES.</a:t>
            </a:r>
          </a:p>
        </p:txBody>
      </p:sp>
      <p:sp>
        <p:nvSpPr>
          <p:cNvPr id="278" name="Google Shape;278;p18"/>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Fraud fads</a:t>
            </a:r>
            <a:r>
              <a:rPr lang="en"/>
              <a:t>· </a:t>
            </a:r>
            <a:r>
              <a:rPr lang="en">
                <a:solidFill>
                  <a:srgbClr val="FFC319"/>
                </a:solidFill>
              </a:rPr>
              <a:t>$200</a:t>
            </a:r>
            <a:endParaRPr>
              <a:solidFill>
                <a:srgbClr val="FFC319"/>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76"/>
        <p:cNvGrpSpPr/>
        <p:nvPr/>
      </p:nvGrpSpPr>
      <p:grpSpPr>
        <a:xfrm>
          <a:off x="0" y="0"/>
          <a:ext cx="0" cy="0"/>
          <a:chOff x="0" y="0"/>
          <a:chExt cx="0" cy="0"/>
        </a:xfrm>
      </p:grpSpPr>
      <p:sp>
        <p:nvSpPr>
          <p:cNvPr id="277" name="Google Shape;277;p18"/>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a:t>WHAT ARE PACKAGE DELIVERY SCAMS?</a:t>
            </a:r>
          </a:p>
        </p:txBody>
      </p:sp>
      <p:sp>
        <p:nvSpPr>
          <p:cNvPr id="278" name="Google Shape;278;p18"/>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Fraud fads</a:t>
            </a:r>
            <a:r>
              <a:rPr lang="en"/>
              <a:t>· </a:t>
            </a:r>
            <a:r>
              <a:rPr lang="en">
                <a:solidFill>
                  <a:srgbClr val="FFC319"/>
                </a:solidFill>
              </a:rPr>
              <a:t>$200</a:t>
            </a:r>
            <a:endParaRPr>
              <a:solidFill>
                <a:srgbClr val="FFC319"/>
              </a:solidFill>
            </a:endParaRPr>
          </a:p>
        </p:txBody>
      </p:sp>
    </p:spTree>
    <p:extLst>
      <p:ext uri="{BB962C8B-B14F-4D97-AF65-F5344CB8AC3E}">
        <p14:creationId xmlns:p14="http://schemas.microsoft.com/office/powerpoint/2010/main" val="29274419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Google Shape;283;p19"/>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2800"/>
              <a:t>FRAUDSTERS ARE CREATING FAKE IDENTITIES BY COMBINING REAL AND FABRICATED DATA IN THIS FAST-GROWING TREND.</a:t>
            </a:r>
          </a:p>
        </p:txBody>
      </p:sp>
      <p:sp>
        <p:nvSpPr>
          <p:cNvPr id="284" name="Google Shape;284;p19"/>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Fraud fads</a:t>
            </a:r>
            <a:r>
              <a:rPr lang="en"/>
              <a:t>· </a:t>
            </a:r>
            <a:r>
              <a:rPr lang="en">
                <a:solidFill>
                  <a:srgbClr val="FFC319"/>
                </a:solidFill>
              </a:rPr>
              <a:t>$400</a:t>
            </a:r>
            <a:endParaRPr>
              <a:solidFill>
                <a:srgbClr val="FFC319"/>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Google Shape;283;p19"/>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2800"/>
              <a:t>WHAT IS SYNTHETIC IDENTITY FRAUD?</a:t>
            </a:r>
          </a:p>
        </p:txBody>
      </p:sp>
      <p:sp>
        <p:nvSpPr>
          <p:cNvPr id="284" name="Google Shape;284;p19"/>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Fraud fads</a:t>
            </a:r>
            <a:r>
              <a:rPr lang="en"/>
              <a:t>· </a:t>
            </a:r>
            <a:r>
              <a:rPr lang="en">
                <a:solidFill>
                  <a:srgbClr val="FFC319"/>
                </a:solidFill>
              </a:rPr>
              <a:t>$400</a:t>
            </a:r>
            <a:endParaRPr>
              <a:solidFill>
                <a:srgbClr val="FFC319"/>
              </a:solidFill>
            </a:endParaRPr>
          </a:p>
        </p:txBody>
      </p:sp>
    </p:spTree>
    <p:extLst>
      <p:ext uri="{BB962C8B-B14F-4D97-AF65-F5344CB8AC3E}">
        <p14:creationId xmlns:p14="http://schemas.microsoft.com/office/powerpoint/2010/main" val="27299234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88"/>
        <p:cNvGrpSpPr/>
        <p:nvPr/>
      </p:nvGrpSpPr>
      <p:grpSpPr>
        <a:xfrm>
          <a:off x="0" y="0"/>
          <a:ext cx="0" cy="0"/>
          <a:chOff x="0" y="0"/>
          <a:chExt cx="0" cy="0"/>
        </a:xfrm>
      </p:grpSpPr>
      <p:sp>
        <p:nvSpPr>
          <p:cNvPr id="289" name="Google Shape;289;p20"/>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2800"/>
              <a:t>THIS TREND INVOLVES FRAUDSTERS USING REAL VIDEOS OR AUDIO RECORDINGS, OFTEN OF CELEBRITIES, TO CREATE FAKE BUT REALISTIC MEDIA CLIPS FOR ILLICIT GAINS.</a:t>
            </a:r>
          </a:p>
        </p:txBody>
      </p:sp>
      <p:sp>
        <p:nvSpPr>
          <p:cNvPr id="290" name="Google Shape;290;p20"/>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Fraud fads</a:t>
            </a:r>
            <a:r>
              <a:rPr lang="en"/>
              <a:t>· </a:t>
            </a:r>
            <a:r>
              <a:rPr lang="en">
                <a:solidFill>
                  <a:srgbClr val="FFC319"/>
                </a:solidFill>
              </a:rPr>
              <a:t>$600</a:t>
            </a:r>
            <a:endParaRPr>
              <a:solidFill>
                <a:srgbClr val="FFC319"/>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88"/>
        <p:cNvGrpSpPr/>
        <p:nvPr/>
      </p:nvGrpSpPr>
      <p:grpSpPr>
        <a:xfrm>
          <a:off x="0" y="0"/>
          <a:ext cx="0" cy="0"/>
          <a:chOff x="0" y="0"/>
          <a:chExt cx="0" cy="0"/>
        </a:xfrm>
      </p:grpSpPr>
      <p:sp>
        <p:nvSpPr>
          <p:cNvPr id="289" name="Google Shape;289;p20"/>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2800"/>
              <a:t>WHAT IS DEEPFAKE FRAUD?</a:t>
            </a:r>
          </a:p>
        </p:txBody>
      </p:sp>
      <p:sp>
        <p:nvSpPr>
          <p:cNvPr id="290" name="Google Shape;290;p20"/>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Fraud fads</a:t>
            </a:r>
            <a:r>
              <a:rPr lang="en"/>
              <a:t>· </a:t>
            </a:r>
            <a:r>
              <a:rPr lang="en">
                <a:solidFill>
                  <a:srgbClr val="FFC319"/>
                </a:solidFill>
              </a:rPr>
              <a:t>$600</a:t>
            </a:r>
            <a:endParaRPr>
              <a:solidFill>
                <a:srgbClr val="FFC319"/>
              </a:solidFill>
            </a:endParaRPr>
          </a:p>
        </p:txBody>
      </p:sp>
    </p:spTree>
    <p:extLst>
      <p:ext uri="{BB962C8B-B14F-4D97-AF65-F5344CB8AC3E}">
        <p14:creationId xmlns:p14="http://schemas.microsoft.com/office/powerpoint/2010/main" val="10158818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94"/>
        <p:cNvGrpSpPr/>
        <p:nvPr/>
      </p:nvGrpSpPr>
      <p:grpSpPr>
        <a:xfrm>
          <a:off x="0" y="0"/>
          <a:ext cx="0" cy="0"/>
          <a:chOff x="0" y="0"/>
          <a:chExt cx="0" cy="0"/>
        </a:xfrm>
      </p:grpSpPr>
      <p:sp>
        <p:nvSpPr>
          <p:cNvPr id="295" name="Google Shape;295;p21"/>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2800"/>
              <a:t>THIS SCAM INVOLVES BUILDING TRUST WITH VICTIMS ONLINE BEFORE STEALING THEIR FUNDS THROUGH FAKE CRYPTOCURRENCY INVESTMENTS.</a:t>
            </a:r>
          </a:p>
        </p:txBody>
      </p:sp>
      <p:sp>
        <p:nvSpPr>
          <p:cNvPr id="296" name="Google Shape;296;p21"/>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Fraud fads</a:t>
            </a:r>
            <a:r>
              <a:rPr lang="en"/>
              <a:t>· </a:t>
            </a:r>
            <a:r>
              <a:rPr lang="en">
                <a:solidFill>
                  <a:srgbClr val="FFC319"/>
                </a:solidFill>
              </a:rPr>
              <a:t>$800</a:t>
            </a:r>
            <a:endParaRPr>
              <a:solidFill>
                <a:srgbClr val="FFC319"/>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94"/>
        <p:cNvGrpSpPr/>
        <p:nvPr/>
      </p:nvGrpSpPr>
      <p:grpSpPr>
        <a:xfrm>
          <a:off x="0" y="0"/>
          <a:ext cx="0" cy="0"/>
          <a:chOff x="0" y="0"/>
          <a:chExt cx="0" cy="0"/>
        </a:xfrm>
      </p:grpSpPr>
      <p:sp>
        <p:nvSpPr>
          <p:cNvPr id="295" name="Google Shape;295;p21"/>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2800"/>
              <a:t>WHAT IS A “PIG BUTCHERING” SCAM?</a:t>
            </a:r>
          </a:p>
        </p:txBody>
      </p:sp>
      <p:sp>
        <p:nvSpPr>
          <p:cNvPr id="296" name="Google Shape;296;p21"/>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Fraud fads</a:t>
            </a:r>
            <a:r>
              <a:rPr lang="en"/>
              <a:t>· </a:t>
            </a:r>
            <a:r>
              <a:rPr lang="en">
                <a:solidFill>
                  <a:srgbClr val="FFC319"/>
                </a:solidFill>
              </a:rPr>
              <a:t>$800</a:t>
            </a:r>
            <a:endParaRPr>
              <a:solidFill>
                <a:srgbClr val="FFC319"/>
              </a:solidFill>
            </a:endParaRPr>
          </a:p>
        </p:txBody>
      </p:sp>
    </p:spTree>
    <p:extLst>
      <p:ext uri="{BB962C8B-B14F-4D97-AF65-F5344CB8AC3E}">
        <p14:creationId xmlns:p14="http://schemas.microsoft.com/office/powerpoint/2010/main" val="19001717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00"/>
        <p:cNvGrpSpPr/>
        <p:nvPr/>
      </p:nvGrpSpPr>
      <p:grpSpPr>
        <a:xfrm>
          <a:off x="0" y="0"/>
          <a:ext cx="0" cy="0"/>
          <a:chOff x="0" y="0"/>
          <a:chExt cx="0" cy="0"/>
        </a:xfrm>
      </p:grpSpPr>
      <p:sp>
        <p:nvSpPr>
          <p:cNvPr id="301" name="Google Shape;301;p22"/>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2400"/>
              <a:t>FRAUDSTERS IMPERSONATE A TRUSTED FIGURE TO OBTAIN SENSITIVE INFORMATION OR MONEY, OFTEN USING SPOOFED EMAIL ADDRESSES OR PHONE NUMBERS, IN THIS SCHEME.</a:t>
            </a:r>
          </a:p>
        </p:txBody>
      </p:sp>
      <p:sp>
        <p:nvSpPr>
          <p:cNvPr id="302" name="Google Shape;302;p22"/>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Fraud fads</a:t>
            </a:r>
            <a:r>
              <a:rPr lang="en"/>
              <a:t>· </a:t>
            </a:r>
            <a:r>
              <a:rPr lang="en">
                <a:solidFill>
                  <a:srgbClr val="FFC319"/>
                </a:solidFill>
              </a:rPr>
              <a:t>$1000</a:t>
            </a:r>
            <a:endParaRPr>
              <a:solidFill>
                <a:srgbClr val="FFC319"/>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300"/>
        <p:cNvGrpSpPr/>
        <p:nvPr/>
      </p:nvGrpSpPr>
      <p:grpSpPr>
        <a:xfrm>
          <a:off x="0" y="0"/>
          <a:ext cx="0" cy="0"/>
          <a:chOff x="0" y="0"/>
          <a:chExt cx="0" cy="0"/>
        </a:xfrm>
      </p:grpSpPr>
      <p:sp>
        <p:nvSpPr>
          <p:cNvPr id="301" name="Google Shape;301;p22"/>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3200"/>
              <a:t>WHAT IS SOCIAL ENGINEERING?</a:t>
            </a:r>
          </a:p>
        </p:txBody>
      </p:sp>
      <p:sp>
        <p:nvSpPr>
          <p:cNvPr id="302" name="Google Shape;302;p22"/>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Fraud fads</a:t>
            </a:r>
            <a:r>
              <a:rPr lang="en"/>
              <a:t>· </a:t>
            </a:r>
            <a:r>
              <a:rPr lang="en">
                <a:solidFill>
                  <a:srgbClr val="FFC319"/>
                </a:solidFill>
              </a:rPr>
              <a:t>$1000</a:t>
            </a:r>
            <a:endParaRPr>
              <a:solidFill>
                <a:srgbClr val="FFC319"/>
              </a:solidFill>
            </a:endParaRPr>
          </a:p>
        </p:txBody>
      </p:sp>
    </p:spTree>
    <p:extLst>
      <p:ext uri="{BB962C8B-B14F-4D97-AF65-F5344CB8AC3E}">
        <p14:creationId xmlns:p14="http://schemas.microsoft.com/office/powerpoint/2010/main" val="17006482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Google Shape;227;p16"/>
          <p:cNvSpPr txBox="1">
            <a:spLocks noGrp="1"/>
          </p:cNvSpPr>
          <p:nvPr>
            <p:ph type="title"/>
          </p:nvPr>
        </p:nvSpPr>
        <p:spPr>
          <a:xfrm>
            <a:off x="1022550" y="746311"/>
            <a:ext cx="7098900" cy="982709"/>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en-US"/>
              <a:t>Welcome to International Fraud Awareness Week Jeopardy! </a:t>
            </a:r>
            <a:endParaRPr/>
          </a:p>
        </p:txBody>
      </p:sp>
      <p:sp>
        <p:nvSpPr>
          <p:cNvPr id="229" name="Google Shape;229;p16"/>
          <p:cNvSpPr txBox="1">
            <a:spLocks noGrp="1"/>
          </p:cNvSpPr>
          <p:nvPr>
            <p:ph type="body" idx="1"/>
          </p:nvPr>
        </p:nvSpPr>
        <p:spPr>
          <a:xfrm>
            <a:off x="1022562" y="1885848"/>
            <a:ext cx="7098888" cy="2162012"/>
          </a:xfrm>
          <a:prstGeom prst="rect">
            <a:avLst/>
          </a:prstGeom>
        </p:spPr>
        <p:txBody>
          <a:bodyPr spcFirstLastPara="1" wrap="square" lIns="0" tIns="0" rIns="0" bIns="0" anchor="t" anchorCtr="0">
            <a:noAutofit/>
          </a:bodyPr>
          <a:lstStyle/>
          <a:p>
            <a:pPr marL="0" lvl="0" indent="0" algn="l" rtl="0">
              <a:spcBef>
                <a:spcPts val="600"/>
              </a:spcBef>
              <a:spcAft>
                <a:spcPts val="0"/>
              </a:spcAft>
              <a:buClr>
                <a:schemeClr val="dk1"/>
              </a:buClr>
              <a:buSzPts val="1100"/>
              <a:buFont typeface="Arial"/>
              <a:buNone/>
            </a:pPr>
            <a:r>
              <a:rPr lang="en-US" sz="1800"/>
              <a:t>On the following slide there is a game board with six categories that have five questions each (to see short descriptions of the categories, click on the category title tile). Players should select the category and point value they want to answer. When you click on the point value of that tile, you’ll be taken to the question slide. If you click to the next slide, it will take you to the answer and a link to go back to the main scoreboard. </a:t>
            </a:r>
          </a:p>
          <a:p>
            <a:pPr marL="0" lvl="0" indent="0" algn="ctr" rtl="0">
              <a:spcBef>
                <a:spcPts val="600"/>
              </a:spcBef>
              <a:spcAft>
                <a:spcPts val="0"/>
              </a:spcAft>
              <a:buClr>
                <a:schemeClr val="dk1"/>
              </a:buClr>
              <a:buSzPts val="1100"/>
              <a:buFont typeface="Arial"/>
              <a:buNone/>
            </a:pPr>
            <a:r>
              <a:rPr lang="en-US" sz="1800"/>
              <a:t>Good luck and have fun!</a:t>
            </a:r>
            <a:endParaRPr>
              <a:latin typeface="Arial Nova" panose="020B0504020202020204" pitchFamily="34" charset="0"/>
            </a:endParaRPr>
          </a:p>
        </p:txBody>
      </p:sp>
      <p:sp>
        <p:nvSpPr>
          <p:cNvPr id="231" name="Google Shape;231;p16"/>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fld id="{00000000-1234-1234-1234-123412341234}" type="slidenum">
              <a:rPr lang="en"/>
              <a:t>2</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06"/>
        <p:cNvGrpSpPr/>
        <p:nvPr/>
      </p:nvGrpSpPr>
      <p:grpSpPr>
        <a:xfrm>
          <a:off x="0" y="0"/>
          <a:ext cx="0" cy="0"/>
          <a:chOff x="0" y="0"/>
          <a:chExt cx="0" cy="0"/>
        </a:xfrm>
      </p:grpSpPr>
      <p:sp>
        <p:nvSpPr>
          <p:cNvPr id="307" name="Google Shape;307;p23"/>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3200"/>
              <a:t>THIS TYPE OF OCCUPATIONAL FRAUD INVOLVES EMPLOYEES STEALING CASH, MERCHANDISE OR SUPPLIES FROM THEIR EMPLOYERS.</a:t>
            </a:r>
          </a:p>
        </p:txBody>
      </p:sp>
      <p:sp>
        <p:nvSpPr>
          <p:cNvPr id="308" name="Google Shape;308;p23"/>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FRAUDULENT 9 TO 5</a:t>
            </a:r>
            <a:r>
              <a:rPr lang="en"/>
              <a:t>· </a:t>
            </a:r>
            <a:r>
              <a:rPr lang="en">
                <a:solidFill>
                  <a:srgbClr val="FFC319"/>
                </a:solidFill>
              </a:rPr>
              <a:t>$200</a:t>
            </a:r>
            <a:endParaRPr>
              <a:solidFill>
                <a:srgbClr val="FFC319"/>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306"/>
        <p:cNvGrpSpPr/>
        <p:nvPr/>
      </p:nvGrpSpPr>
      <p:grpSpPr>
        <a:xfrm>
          <a:off x="0" y="0"/>
          <a:ext cx="0" cy="0"/>
          <a:chOff x="0" y="0"/>
          <a:chExt cx="0" cy="0"/>
        </a:xfrm>
      </p:grpSpPr>
      <p:sp>
        <p:nvSpPr>
          <p:cNvPr id="307" name="Google Shape;307;p23"/>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3200"/>
              <a:t>WHAT IS ASSET MISAPPROPRIATION?</a:t>
            </a:r>
          </a:p>
        </p:txBody>
      </p:sp>
      <p:sp>
        <p:nvSpPr>
          <p:cNvPr id="308" name="Google Shape;308;p23"/>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FRAUDULENT 9 TO 5</a:t>
            </a:r>
            <a:r>
              <a:rPr lang="en"/>
              <a:t>· </a:t>
            </a:r>
            <a:r>
              <a:rPr lang="en">
                <a:solidFill>
                  <a:srgbClr val="FFC319"/>
                </a:solidFill>
              </a:rPr>
              <a:t>$200</a:t>
            </a:r>
            <a:endParaRPr>
              <a:solidFill>
                <a:srgbClr val="FFC319"/>
              </a:solidFill>
            </a:endParaRPr>
          </a:p>
        </p:txBody>
      </p:sp>
    </p:spTree>
    <p:extLst>
      <p:ext uri="{BB962C8B-B14F-4D97-AF65-F5344CB8AC3E}">
        <p14:creationId xmlns:p14="http://schemas.microsoft.com/office/powerpoint/2010/main" val="20592933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312"/>
        <p:cNvGrpSpPr/>
        <p:nvPr/>
      </p:nvGrpSpPr>
      <p:grpSpPr>
        <a:xfrm>
          <a:off x="0" y="0"/>
          <a:ext cx="0" cy="0"/>
          <a:chOff x="0" y="0"/>
          <a:chExt cx="0" cy="0"/>
        </a:xfrm>
      </p:grpSpPr>
      <p:sp>
        <p:nvSpPr>
          <p:cNvPr id="313" name="Google Shape;313;p24"/>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2800"/>
              <a:t>AN EMPLOYEE FALSIFIES THEIR TIMESHEETS TO CLAIM PAYMENT FOR HOURS THEY DID NOT WORK IN THIS CLASSIC TYPE OF OCCUPATIONAL FRAUD.</a:t>
            </a:r>
          </a:p>
        </p:txBody>
      </p:sp>
      <p:sp>
        <p:nvSpPr>
          <p:cNvPr id="314" name="Google Shape;314;p24"/>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FRAUDULENT 9 TO 5</a:t>
            </a:r>
            <a:r>
              <a:rPr lang="en"/>
              <a:t>· </a:t>
            </a:r>
            <a:r>
              <a:rPr lang="en">
                <a:solidFill>
                  <a:srgbClr val="FFC319"/>
                </a:solidFill>
              </a:rPr>
              <a:t>$400</a:t>
            </a:r>
            <a:endParaRPr>
              <a:solidFill>
                <a:srgbClr val="FFC319"/>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312"/>
        <p:cNvGrpSpPr/>
        <p:nvPr/>
      </p:nvGrpSpPr>
      <p:grpSpPr>
        <a:xfrm>
          <a:off x="0" y="0"/>
          <a:ext cx="0" cy="0"/>
          <a:chOff x="0" y="0"/>
          <a:chExt cx="0" cy="0"/>
        </a:xfrm>
      </p:grpSpPr>
      <p:sp>
        <p:nvSpPr>
          <p:cNvPr id="313" name="Google Shape;313;p24"/>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3200"/>
              <a:t>WHAT IS TIME THEFT?</a:t>
            </a:r>
          </a:p>
        </p:txBody>
      </p:sp>
      <p:sp>
        <p:nvSpPr>
          <p:cNvPr id="314" name="Google Shape;314;p24"/>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FRAUDULENT 9 TO 5</a:t>
            </a:r>
            <a:r>
              <a:rPr lang="en"/>
              <a:t>· </a:t>
            </a:r>
            <a:r>
              <a:rPr lang="en">
                <a:solidFill>
                  <a:srgbClr val="FFC319"/>
                </a:solidFill>
              </a:rPr>
              <a:t>$400</a:t>
            </a:r>
            <a:endParaRPr>
              <a:solidFill>
                <a:srgbClr val="FFC319"/>
              </a:solidFill>
            </a:endParaRPr>
          </a:p>
        </p:txBody>
      </p:sp>
    </p:spTree>
    <p:extLst>
      <p:ext uri="{BB962C8B-B14F-4D97-AF65-F5344CB8AC3E}">
        <p14:creationId xmlns:p14="http://schemas.microsoft.com/office/powerpoint/2010/main" val="39239898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318"/>
        <p:cNvGrpSpPr/>
        <p:nvPr/>
      </p:nvGrpSpPr>
      <p:grpSpPr>
        <a:xfrm>
          <a:off x="0" y="0"/>
          <a:ext cx="0" cy="0"/>
          <a:chOff x="0" y="0"/>
          <a:chExt cx="0" cy="0"/>
        </a:xfrm>
      </p:grpSpPr>
      <p:sp>
        <p:nvSpPr>
          <p:cNvPr id="319" name="Google Shape;319;p25"/>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2800"/>
              <a:t>THIS SCHEME INVOLVES AN EMPLOYEE INFLATING THE COST OF GOODS OR SERVICES AND RECEIVING A PORTION OF THE OVERCHARGE IN RETURN FOR THEIR INVOLVEMENT.</a:t>
            </a:r>
          </a:p>
        </p:txBody>
      </p:sp>
      <p:sp>
        <p:nvSpPr>
          <p:cNvPr id="320" name="Google Shape;320;p25"/>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FRAUDULENT 9 TO 5</a:t>
            </a:r>
            <a:r>
              <a:rPr lang="en"/>
              <a:t>· </a:t>
            </a:r>
            <a:r>
              <a:rPr lang="en">
                <a:solidFill>
                  <a:srgbClr val="FFC319"/>
                </a:solidFill>
              </a:rPr>
              <a:t>$600</a:t>
            </a:r>
            <a:endParaRPr>
              <a:solidFill>
                <a:srgbClr val="FFC319"/>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318"/>
        <p:cNvGrpSpPr/>
        <p:nvPr/>
      </p:nvGrpSpPr>
      <p:grpSpPr>
        <a:xfrm>
          <a:off x="0" y="0"/>
          <a:ext cx="0" cy="0"/>
          <a:chOff x="0" y="0"/>
          <a:chExt cx="0" cy="0"/>
        </a:xfrm>
      </p:grpSpPr>
      <p:sp>
        <p:nvSpPr>
          <p:cNvPr id="319" name="Google Shape;319;p25"/>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2800"/>
              <a:t>WHAT ARE KICKBACK SCHEMES?</a:t>
            </a:r>
          </a:p>
        </p:txBody>
      </p:sp>
      <p:sp>
        <p:nvSpPr>
          <p:cNvPr id="320" name="Google Shape;320;p25"/>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FRAUDULENT 9 TO 5</a:t>
            </a:r>
            <a:r>
              <a:rPr lang="en"/>
              <a:t>· </a:t>
            </a:r>
            <a:r>
              <a:rPr lang="en">
                <a:solidFill>
                  <a:srgbClr val="FFC319"/>
                </a:solidFill>
              </a:rPr>
              <a:t>$600</a:t>
            </a:r>
            <a:endParaRPr>
              <a:solidFill>
                <a:srgbClr val="FFC319"/>
              </a:solidFill>
            </a:endParaRPr>
          </a:p>
        </p:txBody>
      </p:sp>
    </p:spTree>
    <p:extLst>
      <p:ext uri="{BB962C8B-B14F-4D97-AF65-F5344CB8AC3E}">
        <p14:creationId xmlns:p14="http://schemas.microsoft.com/office/powerpoint/2010/main" val="17771533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324"/>
        <p:cNvGrpSpPr/>
        <p:nvPr/>
      </p:nvGrpSpPr>
      <p:grpSpPr>
        <a:xfrm>
          <a:off x="0" y="0"/>
          <a:ext cx="0" cy="0"/>
          <a:chOff x="0" y="0"/>
          <a:chExt cx="0" cy="0"/>
        </a:xfrm>
      </p:grpSpPr>
      <p:sp>
        <p:nvSpPr>
          <p:cNvPr id="325" name="Google Shape;325;p26"/>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2400"/>
              <a:t>PERPETRATORS OF THIS SCHEME, OFTEN INVOLVING INTENTIONAL MISSTATEMENTS IN ACCOUNTING RECORDS, OFTEN FACE EXCESSIVE PRESSURE FROM THEIR ORGANIZATION TO PERFORM AT A HIGH LEVEL.</a:t>
            </a:r>
          </a:p>
        </p:txBody>
      </p:sp>
      <p:sp>
        <p:nvSpPr>
          <p:cNvPr id="326" name="Google Shape;326;p26"/>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FRAUDULENT 9 TO 5</a:t>
            </a:r>
            <a:r>
              <a:rPr lang="en"/>
              <a:t>· </a:t>
            </a:r>
            <a:r>
              <a:rPr lang="en">
                <a:solidFill>
                  <a:srgbClr val="FFC319"/>
                </a:solidFill>
              </a:rPr>
              <a:t>$800</a:t>
            </a:r>
            <a:endParaRPr>
              <a:solidFill>
                <a:srgbClr val="FFC319"/>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324"/>
        <p:cNvGrpSpPr/>
        <p:nvPr/>
      </p:nvGrpSpPr>
      <p:grpSpPr>
        <a:xfrm>
          <a:off x="0" y="0"/>
          <a:ext cx="0" cy="0"/>
          <a:chOff x="0" y="0"/>
          <a:chExt cx="0" cy="0"/>
        </a:xfrm>
      </p:grpSpPr>
      <p:sp>
        <p:nvSpPr>
          <p:cNvPr id="325" name="Google Shape;325;p26"/>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3200"/>
              <a:t>WHAT IS FINANCIAL STATEMENT FRAUD?</a:t>
            </a:r>
          </a:p>
        </p:txBody>
      </p:sp>
      <p:sp>
        <p:nvSpPr>
          <p:cNvPr id="326" name="Google Shape;326;p26"/>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FRAUDULENT 9 TO 5</a:t>
            </a:r>
            <a:r>
              <a:rPr lang="en"/>
              <a:t>· </a:t>
            </a:r>
            <a:r>
              <a:rPr lang="en">
                <a:solidFill>
                  <a:srgbClr val="FFC319"/>
                </a:solidFill>
              </a:rPr>
              <a:t>$800</a:t>
            </a:r>
            <a:endParaRPr>
              <a:solidFill>
                <a:srgbClr val="FFC319"/>
              </a:solidFill>
            </a:endParaRPr>
          </a:p>
        </p:txBody>
      </p:sp>
    </p:spTree>
    <p:extLst>
      <p:ext uri="{BB962C8B-B14F-4D97-AF65-F5344CB8AC3E}">
        <p14:creationId xmlns:p14="http://schemas.microsoft.com/office/powerpoint/2010/main" val="8505989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330"/>
        <p:cNvGrpSpPr/>
        <p:nvPr/>
      </p:nvGrpSpPr>
      <p:grpSpPr>
        <a:xfrm>
          <a:off x="0" y="0"/>
          <a:ext cx="0" cy="0"/>
          <a:chOff x="0" y="0"/>
          <a:chExt cx="0" cy="0"/>
        </a:xfrm>
      </p:grpSpPr>
      <p:sp>
        <p:nvSpPr>
          <p:cNvPr id="331" name="Google Shape;331;p27"/>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2800"/>
              <a:t>ACCORDING TO THE 2024 </a:t>
            </a:r>
            <a:r>
              <a:rPr lang="en-US" sz="2800" i="1"/>
              <a:t>REPORT TO THE NATIONS</a:t>
            </a:r>
            <a:r>
              <a:rPr lang="en-US" sz="2800"/>
              <a:t>, 57% OF VICTIM ORGANIZATIONS RECOVERED THIS AMOUNT OF THEIR FRAUD LOSSES.</a:t>
            </a:r>
          </a:p>
        </p:txBody>
      </p:sp>
      <p:sp>
        <p:nvSpPr>
          <p:cNvPr id="332" name="Google Shape;332;p27"/>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FRAUDULENT 9 TO 5</a:t>
            </a:r>
            <a:r>
              <a:rPr lang="en"/>
              <a:t>· </a:t>
            </a:r>
            <a:r>
              <a:rPr lang="en">
                <a:solidFill>
                  <a:srgbClr val="FFC319"/>
                </a:solidFill>
              </a:rPr>
              <a:t>$1000</a:t>
            </a:r>
            <a:endParaRPr>
              <a:solidFill>
                <a:srgbClr val="FFC319"/>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330"/>
        <p:cNvGrpSpPr/>
        <p:nvPr/>
      </p:nvGrpSpPr>
      <p:grpSpPr>
        <a:xfrm>
          <a:off x="0" y="0"/>
          <a:ext cx="0" cy="0"/>
          <a:chOff x="0" y="0"/>
          <a:chExt cx="0" cy="0"/>
        </a:xfrm>
      </p:grpSpPr>
      <p:sp>
        <p:nvSpPr>
          <p:cNvPr id="331" name="Google Shape;331;p27"/>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2800"/>
              <a:t>WHAT IS NOTHING?</a:t>
            </a:r>
          </a:p>
        </p:txBody>
      </p:sp>
      <p:sp>
        <p:nvSpPr>
          <p:cNvPr id="332" name="Google Shape;332;p27"/>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FRAUDULENT 9 TO 5</a:t>
            </a:r>
            <a:r>
              <a:rPr lang="en"/>
              <a:t>· </a:t>
            </a:r>
            <a:r>
              <a:rPr lang="en">
                <a:solidFill>
                  <a:srgbClr val="FFC319"/>
                </a:solidFill>
              </a:rPr>
              <a:t>$1000</a:t>
            </a:r>
            <a:endParaRPr>
              <a:solidFill>
                <a:srgbClr val="FFC319"/>
              </a:solidFill>
            </a:endParaRPr>
          </a:p>
        </p:txBody>
      </p:sp>
    </p:spTree>
    <p:extLst>
      <p:ext uri="{BB962C8B-B14F-4D97-AF65-F5344CB8AC3E}">
        <p14:creationId xmlns:p14="http://schemas.microsoft.com/office/powerpoint/2010/main" val="17473033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Google Shape;236;p17"/>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a:solidFill>
                  <a:schemeClr val="bg1"/>
                </a:solidFill>
              </a:rPr>
              <a:t>Categories</a:t>
            </a:r>
            <a:endParaRPr>
              <a:solidFill>
                <a:schemeClr val="bg1"/>
              </a:solidFill>
            </a:endParaRPr>
          </a:p>
        </p:txBody>
      </p:sp>
      <p:sp>
        <p:nvSpPr>
          <p:cNvPr id="237" name="Google Shape;237;p17">
            <a:hlinkClick r:id="rId3" action="ppaction://hlinksldjump"/>
          </p:cNvPr>
          <p:cNvSpPr txBox="1"/>
          <p:nvPr/>
        </p:nvSpPr>
        <p:spPr>
          <a:xfrm>
            <a:off x="572725" y="572675"/>
            <a:ext cx="1265700" cy="584100"/>
          </a:xfrm>
          <a:prstGeom prst="rect">
            <a:avLst/>
          </a:prstGeom>
          <a:noFill/>
          <a:ln>
            <a:noFill/>
          </a:ln>
          <a:effectLst>
            <a:outerShdw dist="28575" dir="2700000" algn="bl" rotWithShape="0">
              <a:schemeClr val="dk1">
                <a:alpha val="76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US">
                <a:solidFill>
                  <a:schemeClr val="lt1"/>
                </a:solidFill>
                <a:latin typeface="Bebas Neue" panose="020B0606020202050201" charset="0"/>
                <a:ea typeface="Bebas Neue"/>
                <a:cs typeface="Bebas Neue"/>
                <a:sym typeface="Bebas Neue"/>
              </a:rPr>
              <a:t>Fraud Fads</a:t>
            </a:r>
            <a:endParaRPr>
              <a:solidFill>
                <a:schemeClr val="lt1"/>
              </a:solidFill>
              <a:latin typeface="Bebas Neue" panose="020B0606020202050201" charset="0"/>
              <a:ea typeface="Bebas Neue"/>
              <a:cs typeface="Bebas Neue"/>
              <a:sym typeface="Bebas Neue"/>
            </a:endParaRPr>
          </a:p>
        </p:txBody>
      </p:sp>
      <p:sp>
        <p:nvSpPr>
          <p:cNvPr id="238" name="Google Shape;238;p17">
            <a:hlinkClick r:id="rId4" action="ppaction://hlinksldjump"/>
          </p:cNvPr>
          <p:cNvSpPr txBox="1"/>
          <p:nvPr/>
        </p:nvSpPr>
        <p:spPr>
          <a:xfrm>
            <a:off x="1917800" y="572675"/>
            <a:ext cx="1265700" cy="584100"/>
          </a:xfrm>
          <a:prstGeom prst="rect">
            <a:avLst/>
          </a:prstGeom>
          <a:noFill/>
          <a:ln>
            <a:noFill/>
          </a:ln>
          <a:effectLst>
            <a:outerShdw dist="28575" dir="2700000" algn="bl" rotWithShape="0">
              <a:schemeClr val="dk1">
                <a:alpha val="76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US">
                <a:solidFill>
                  <a:schemeClr val="lt1"/>
                </a:solidFill>
                <a:latin typeface="Bebas Neue"/>
                <a:ea typeface="Bebas Neue"/>
                <a:cs typeface="Bebas Neue"/>
                <a:sym typeface="Bebas Neue"/>
              </a:rPr>
              <a:t>Fraudulent 9 to 5</a:t>
            </a:r>
            <a:endParaRPr>
              <a:solidFill>
                <a:schemeClr val="lt1"/>
              </a:solidFill>
              <a:latin typeface="Bebas Neue"/>
              <a:ea typeface="Bebas Neue"/>
              <a:cs typeface="Bebas Neue"/>
              <a:sym typeface="Bebas Neue"/>
            </a:endParaRPr>
          </a:p>
        </p:txBody>
      </p:sp>
      <p:sp>
        <p:nvSpPr>
          <p:cNvPr id="239" name="Google Shape;239;p17">
            <a:hlinkClick r:id="rId5" action="ppaction://hlinksldjump"/>
          </p:cNvPr>
          <p:cNvSpPr txBox="1"/>
          <p:nvPr/>
        </p:nvSpPr>
        <p:spPr>
          <a:xfrm>
            <a:off x="3262888" y="572675"/>
            <a:ext cx="1265700" cy="584100"/>
          </a:xfrm>
          <a:prstGeom prst="rect">
            <a:avLst/>
          </a:prstGeom>
          <a:noFill/>
          <a:ln>
            <a:noFill/>
          </a:ln>
          <a:effectLst>
            <a:outerShdw dist="28575" dir="2700000" algn="bl" rotWithShape="0">
              <a:schemeClr val="dk1">
                <a:alpha val="76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US">
                <a:solidFill>
                  <a:schemeClr val="lt1"/>
                </a:solidFill>
                <a:latin typeface="Bebas Neue"/>
                <a:ea typeface="Bebas Neue"/>
                <a:cs typeface="Bebas Neue"/>
                <a:sym typeface="Bebas Neue"/>
              </a:rPr>
              <a:t>CTRL + ALT + DECEIVE</a:t>
            </a:r>
            <a:endParaRPr>
              <a:solidFill>
                <a:schemeClr val="lt1"/>
              </a:solidFill>
              <a:latin typeface="Bebas Neue"/>
              <a:ea typeface="Bebas Neue"/>
              <a:cs typeface="Bebas Neue"/>
              <a:sym typeface="Bebas Neue"/>
            </a:endParaRPr>
          </a:p>
        </p:txBody>
      </p:sp>
      <p:sp>
        <p:nvSpPr>
          <p:cNvPr id="240" name="Google Shape;240;p17">
            <a:hlinkClick r:id="rId6" action="ppaction://hlinksldjump"/>
          </p:cNvPr>
          <p:cNvSpPr txBox="1"/>
          <p:nvPr/>
        </p:nvSpPr>
        <p:spPr>
          <a:xfrm>
            <a:off x="4607963" y="572675"/>
            <a:ext cx="1265700" cy="584100"/>
          </a:xfrm>
          <a:prstGeom prst="rect">
            <a:avLst/>
          </a:prstGeom>
          <a:noFill/>
          <a:ln>
            <a:noFill/>
          </a:ln>
          <a:effectLst>
            <a:outerShdw dist="28575" dir="2700000" algn="bl" rotWithShape="0">
              <a:schemeClr val="dk1">
                <a:alpha val="76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US">
                <a:solidFill>
                  <a:schemeClr val="lt1"/>
                </a:solidFill>
                <a:latin typeface="Bebas Neue"/>
                <a:ea typeface="Bebas Neue"/>
                <a:cs typeface="Bebas Neue"/>
                <a:sym typeface="Bebas Neue"/>
              </a:rPr>
              <a:t>CORPORATE CATASTROPHES</a:t>
            </a:r>
            <a:endParaRPr>
              <a:solidFill>
                <a:schemeClr val="lt1"/>
              </a:solidFill>
              <a:latin typeface="Bebas Neue"/>
              <a:ea typeface="Bebas Neue"/>
              <a:cs typeface="Bebas Neue"/>
              <a:sym typeface="Bebas Neue"/>
            </a:endParaRPr>
          </a:p>
        </p:txBody>
      </p:sp>
      <p:sp>
        <p:nvSpPr>
          <p:cNvPr id="241" name="Google Shape;241;p17">
            <a:hlinkClick r:id="rId7" action="ppaction://hlinksldjump"/>
          </p:cNvPr>
          <p:cNvSpPr txBox="1"/>
          <p:nvPr/>
        </p:nvSpPr>
        <p:spPr>
          <a:xfrm>
            <a:off x="5953050" y="572675"/>
            <a:ext cx="1265700" cy="584100"/>
          </a:xfrm>
          <a:prstGeom prst="rect">
            <a:avLst/>
          </a:prstGeom>
          <a:noFill/>
          <a:ln>
            <a:noFill/>
          </a:ln>
          <a:effectLst>
            <a:outerShdw dist="28575" dir="2700000" algn="bl" rotWithShape="0">
              <a:schemeClr val="dk1">
                <a:alpha val="76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US">
                <a:solidFill>
                  <a:schemeClr val="lt1"/>
                </a:solidFill>
                <a:latin typeface="Bebas Neue"/>
                <a:ea typeface="Bebas Neue"/>
                <a:cs typeface="Bebas Neue"/>
                <a:sym typeface="Bebas Neue"/>
              </a:rPr>
              <a:t>SEEING RED [FLAGS]</a:t>
            </a:r>
            <a:endParaRPr>
              <a:solidFill>
                <a:schemeClr val="lt1"/>
              </a:solidFill>
              <a:latin typeface="Bebas Neue"/>
              <a:ea typeface="Bebas Neue"/>
              <a:cs typeface="Bebas Neue"/>
              <a:sym typeface="Bebas Neue"/>
            </a:endParaRPr>
          </a:p>
        </p:txBody>
      </p:sp>
      <p:sp>
        <p:nvSpPr>
          <p:cNvPr id="242" name="Google Shape;242;p17">
            <a:hlinkClick r:id="rId8" action="ppaction://hlinksldjump"/>
          </p:cNvPr>
          <p:cNvSpPr txBox="1"/>
          <p:nvPr/>
        </p:nvSpPr>
        <p:spPr>
          <a:xfrm>
            <a:off x="7298125" y="572675"/>
            <a:ext cx="1265700" cy="584100"/>
          </a:xfrm>
          <a:prstGeom prst="rect">
            <a:avLst/>
          </a:prstGeom>
          <a:noFill/>
          <a:ln>
            <a:noFill/>
          </a:ln>
          <a:effectLst>
            <a:outerShdw dist="28575" dir="2700000" algn="bl" rotWithShape="0">
              <a:schemeClr val="dk1">
                <a:alpha val="76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US">
                <a:solidFill>
                  <a:schemeClr val="lt1"/>
                </a:solidFill>
                <a:latin typeface="Bebas Neue"/>
                <a:ea typeface="Bebas Neue"/>
                <a:cs typeface="Bebas Neue"/>
                <a:sym typeface="Bebas Neue"/>
              </a:rPr>
              <a:t>PREVENTION PLAYBOOK</a:t>
            </a:r>
            <a:endParaRPr>
              <a:solidFill>
                <a:schemeClr val="lt1"/>
              </a:solidFill>
              <a:latin typeface="Bebas Neue"/>
              <a:ea typeface="Bebas Neue"/>
              <a:cs typeface="Bebas Neue"/>
              <a:sym typeface="Bebas Neue"/>
            </a:endParaRPr>
          </a:p>
        </p:txBody>
      </p:sp>
      <p:sp>
        <p:nvSpPr>
          <p:cNvPr id="243" name="Google Shape;243;p17">
            <a:hlinkClick r:id="rId9" action="ppaction://hlinksldjump"/>
          </p:cNvPr>
          <p:cNvSpPr txBox="1"/>
          <p:nvPr/>
        </p:nvSpPr>
        <p:spPr>
          <a:xfrm>
            <a:off x="576450" y="1317345"/>
            <a:ext cx="1265700" cy="584100"/>
          </a:xfrm>
          <a:prstGeom prst="rect">
            <a:avLst/>
          </a:prstGeom>
          <a:noFill/>
          <a:ln>
            <a:noFill/>
          </a:ln>
          <a:effectLst>
            <a:outerShdw dist="38100" dir="2700000" algn="bl" rotWithShape="0">
              <a:schemeClr val="dk1">
                <a:alpha val="90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sz="2900">
                <a:solidFill>
                  <a:srgbClr val="FFC319"/>
                </a:solidFill>
                <a:latin typeface="Bebas Neue"/>
                <a:ea typeface="Bebas Neue"/>
                <a:cs typeface="Bebas Neue"/>
                <a:sym typeface="Bebas Neue"/>
              </a:rPr>
              <a:t>$200</a:t>
            </a:r>
            <a:endParaRPr sz="2900">
              <a:solidFill>
                <a:srgbClr val="FFC319"/>
              </a:solidFill>
              <a:latin typeface="Bebas Neue"/>
              <a:ea typeface="Bebas Neue"/>
              <a:cs typeface="Bebas Neue"/>
              <a:sym typeface="Bebas Neue"/>
            </a:endParaRPr>
          </a:p>
        </p:txBody>
      </p:sp>
      <p:sp>
        <p:nvSpPr>
          <p:cNvPr id="244" name="Google Shape;244;p17">
            <a:hlinkClick r:id="rId10" action="ppaction://hlinksldjump"/>
          </p:cNvPr>
          <p:cNvSpPr txBox="1"/>
          <p:nvPr/>
        </p:nvSpPr>
        <p:spPr>
          <a:xfrm>
            <a:off x="576450" y="1989197"/>
            <a:ext cx="1265700" cy="584100"/>
          </a:xfrm>
          <a:prstGeom prst="rect">
            <a:avLst/>
          </a:prstGeom>
          <a:noFill/>
          <a:ln>
            <a:noFill/>
          </a:ln>
          <a:effectLst>
            <a:outerShdw dist="38100" dir="2700000" algn="bl" rotWithShape="0">
              <a:schemeClr val="dk1">
                <a:alpha val="90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sz="2900">
                <a:solidFill>
                  <a:srgbClr val="FFC319"/>
                </a:solidFill>
                <a:latin typeface="Bebas Neue"/>
                <a:ea typeface="Bebas Neue"/>
                <a:cs typeface="Bebas Neue"/>
                <a:sym typeface="Bebas Neue"/>
              </a:rPr>
              <a:t>$400</a:t>
            </a:r>
            <a:endParaRPr sz="2900">
              <a:solidFill>
                <a:srgbClr val="FFC319"/>
              </a:solidFill>
              <a:latin typeface="Bebas Neue"/>
              <a:ea typeface="Bebas Neue"/>
              <a:cs typeface="Bebas Neue"/>
              <a:sym typeface="Bebas Neue"/>
            </a:endParaRPr>
          </a:p>
        </p:txBody>
      </p:sp>
      <p:sp>
        <p:nvSpPr>
          <p:cNvPr id="245" name="Google Shape;245;p17">
            <a:hlinkClick r:id="rId11" action="ppaction://hlinksldjump"/>
          </p:cNvPr>
          <p:cNvSpPr txBox="1"/>
          <p:nvPr/>
        </p:nvSpPr>
        <p:spPr>
          <a:xfrm>
            <a:off x="576450" y="2661049"/>
            <a:ext cx="1265700" cy="584100"/>
          </a:xfrm>
          <a:prstGeom prst="rect">
            <a:avLst/>
          </a:prstGeom>
          <a:noFill/>
          <a:ln>
            <a:noFill/>
          </a:ln>
          <a:effectLst>
            <a:outerShdw dist="38100" dir="2700000" algn="bl" rotWithShape="0">
              <a:schemeClr val="dk1">
                <a:alpha val="90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sz="2900">
                <a:solidFill>
                  <a:srgbClr val="FFC319"/>
                </a:solidFill>
                <a:latin typeface="Bebas Neue"/>
                <a:ea typeface="Bebas Neue"/>
                <a:cs typeface="Bebas Neue"/>
                <a:sym typeface="Bebas Neue"/>
              </a:rPr>
              <a:t>$600</a:t>
            </a:r>
            <a:endParaRPr sz="2900">
              <a:solidFill>
                <a:srgbClr val="FFC319"/>
              </a:solidFill>
              <a:latin typeface="Bebas Neue"/>
              <a:ea typeface="Bebas Neue"/>
              <a:cs typeface="Bebas Neue"/>
              <a:sym typeface="Bebas Neue"/>
            </a:endParaRPr>
          </a:p>
        </p:txBody>
      </p:sp>
      <p:sp>
        <p:nvSpPr>
          <p:cNvPr id="246" name="Google Shape;246;p17">
            <a:hlinkClick r:id="rId12" action="ppaction://hlinksldjump"/>
          </p:cNvPr>
          <p:cNvSpPr txBox="1"/>
          <p:nvPr/>
        </p:nvSpPr>
        <p:spPr>
          <a:xfrm>
            <a:off x="576450" y="3332902"/>
            <a:ext cx="1265700" cy="584100"/>
          </a:xfrm>
          <a:prstGeom prst="rect">
            <a:avLst/>
          </a:prstGeom>
          <a:noFill/>
          <a:ln>
            <a:noFill/>
          </a:ln>
          <a:effectLst>
            <a:outerShdw dist="38100" dir="2700000" algn="bl" rotWithShape="0">
              <a:schemeClr val="dk1">
                <a:alpha val="90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sz="2900">
                <a:solidFill>
                  <a:srgbClr val="FFC319"/>
                </a:solidFill>
                <a:latin typeface="Bebas Neue"/>
                <a:ea typeface="Bebas Neue"/>
                <a:cs typeface="Bebas Neue"/>
                <a:sym typeface="Bebas Neue"/>
              </a:rPr>
              <a:t>$800</a:t>
            </a:r>
            <a:endParaRPr sz="2900">
              <a:solidFill>
                <a:srgbClr val="FFC319"/>
              </a:solidFill>
              <a:latin typeface="Bebas Neue"/>
              <a:ea typeface="Bebas Neue"/>
              <a:cs typeface="Bebas Neue"/>
              <a:sym typeface="Bebas Neue"/>
            </a:endParaRPr>
          </a:p>
        </p:txBody>
      </p:sp>
      <p:sp>
        <p:nvSpPr>
          <p:cNvPr id="247" name="Google Shape;247;p17">
            <a:hlinkClick r:id="rId13" action="ppaction://hlinksldjump"/>
          </p:cNvPr>
          <p:cNvSpPr txBox="1"/>
          <p:nvPr/>
        </p:nvSpPr>
        <p:spPr>
          <a:xfrm>
            <a:off x="576450" y="4004754"/>
            <a:ext cx="1265700" cy="584100"/>
          </a:xfrm>
          <a:prstGeom prst="rect">
            <a:avLst/>
          </a:prstGeom>
          <a:noFill/>
          <a:ln>
            <a:noFill/>
          </a:ln>
          <a:effectLst>
            <a:outerShdw dist="38100" dir="2700000" algn="bl" rotWithShape="0">
              <a:schemeClr val="dk1">
                <a:alpha val="90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sz="2900">
                <a:solidFill>
                  <a:srgbClr val="FFC319"/>
                </a:solidFill>
                <a:latin typeface="Bebas Neue"/>
                <a:ea typeface="Bebas Neue"/>
                <a:cs typeface="Bebas Neue"/>
                <a:sym typeface="Bebas Neue"/>
              </a:rPr>
              <a:t>$1000</a:t>
            </a:r>
            <a:endParaRPr sz="2900">
              <a:solidFill>
                <a:srgbClr val="FFC319"/>
              </a:solidFill>
              <a:latin typeface="Bebas Neue"/>
              <a:ea typeface="Bebas Neue"/>
              <a:cs typeface="Bebas Neue"/>
              <a:sym typeface="Bebas Neue"/>
            </a:endParaRPr>
          </a:p>
        </p:txBody>
      </p:sp>
      <p:sp>
        <p:nvSpPr>
          <p:cNvPr id="248" name="Google Shape;248;p17">
            <a:hlinkClick r:id="rId14" action="ppaction://hlinksldjump"/>
          </p:cNvPr>
          <p:cNvSpPr txBox="1"/>
          <p:nvPr/>
        </p:nvSpPr>
        <p:spPr>
          <a:xfrm>
            <a:off x="1919663" y="1317345"/>
            <a:ext cx="1265700" cy="584100"/>
          </a:xfrm>
          <a:prstGeom prst="rect">
            <a:avLst/>
          </a:prstGeom>
          <a:noFill/>
          <a:ln>
            <a:noFill/>
          </a:ln>
          <a:effectLst>
            <a:outerShdw dist="38100" dir="2700000" algn="bl" rotWithShape="0">
              <a:schemeClr val="dk1">
                <a:alpha val="90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sz="2900">
                <a:solidFill>
                  <a:srgbClr val="FFC319"/>
                </a:solidFill>
                <a:latin typeface="Bebas Neue"/>
                <a:ea typeface="Bebas Neue"/>
                <a:cs typeface="Bebas Neue"/>
                <a:sym typeface="Bebas Neue"/>
              </a:rPr>
              <a:t>$200</a:t>
            </a:r>
            <a:endParaRPr sz="2900">
              <a:solidFill>
                <a:srgbClr val="FFC319"/>
              </a:solidFill>
              <a:latin typeface="Bebas Neue"/>
              <a:ea typeface="Bebas Neue"/>
              <a:cs typeface="Bebas Neue"/>
              <a:sym typeface="Bebas Neue"/>
            </a:endParaRPr>
          </a:p>
        </p:txBody>
      </p:sp>
      <p:sp>
        <p:nvSpPr>
          <p:cNvPr id="249" name="Google Shape;249;p17">
            <a:hlinkClick r:id="rId15" action="ppaction://hlinksldjump"/>
          </p:cNvPr>
          <p:cNvSpPr txBox="1"/>
          <p:nvPr/>
        </p:nvSpPr>
        <p:spPr>
          <a:xfrm>
            <a:off x="1919663" y="1989197"/>
            <a:ext cx="1265700" cy="584100"/>
          </a:xfrm>
          <a:prstGeom prst="rect">
            <a:avLst/>
          </a:prstGeom>
          <a:noFill/>
          <a:ln>
            <a:noFill/>
          </a:ln>
          <a:effectLst>
            <a:outerShdw dist="38100" dir="2700000" algn="bl" rotWithShape="0">
              <a:schemeClr val="dk1">
                <a:alpha val="90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sz="2900">
                <a:solidFill>
                  <a:srgbClr val="FFC319"/>
                </a:solidFill>
                <a:latin typeface="Bebas Neue"/>
                <a:ea typeface="Bebas Neue"/>
                <a:cs typeface="Bebas Neue"/>
                <a:sym typeface="Bebas Neue"/>
              </a:rPr>
              <a:t>$400</a:t>
            </a:r>
            <a:endParaRPr sz="2900">
              <a:solidFill>
                <a:srgbClr val="FFC319"/>
              </a:solidFill>
              <a:latin typeface="Bebas Neue"/>
              <a:ea typeface="Bebas Neue"/>
              <a:cs typeface="Bebas Neue"/>
              <a:sym typeface="Bebas Neue"/>
            </a:endParaRPr>
          </a:p>
        </p:txBody>
      </p:sp>
      <p:sp>
        <p:nvSpPr>
          <p:cNvPr id="250" name="Google Shape;250;p17">
            <a:hlinkClick r:id="rId16" action="ppaction://hlinksldjump"/>
          </p:cNvPr>
          <p:cNvSpPr txBox="1"/>
          <p:nvPr/>
        </p:nvSpPr>
        <p:spPr>
          <a:xfrm>
            <a:off x="1919663" y="2661049"/>
            <a:ext cx="1265700" cy="584100"/>
          </a:xfrm>
          <a:prstGeom prst="rect">
            <a:avLst/>
          </a:prstGeom>
          <a:noFill/>
          <a:ln>
            <a:noFill/>
          </a:ln>
          <a:effectLst>
            <a:outerShdw dist="38100" dir="2700000" algn="bl" rotWithShape="0">
              <a:schemeClr val="dk1">
                <a:alpha val="90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sz="2900">
                <a:solidFill>
                  <a:srgbClr val="FFC319"/>
                </a:solidFill>
                <a:latin typeface="Bebas Neue"/>
                <a:ea typeface="Bebas Neue"/>
                <a:cs typeface="Bebas Neue"/>
                <a:sym typeface="Bebas Neue"/>
              </a:rPr>
              <a:t>$600</a:t>
            </a:r>
            <a:endParaRPr sz="2900">
              <a:solidFill>
                <a:srgbClr val="FFC319"/>
              </a:solidFill>
              <a:latin typeface="Bebas Neue"/>
              <a:ea typeface="Bebas Neue"/>
              <a:cs typeface="Bebas Neue"/>
              <a:sym typeface="Bebas Neue"/>
            </a:endParaRPr>
          </a:p>
        </p:txBody>
      </p:sp>
      <p:sp>
        <p:nvSpPr>
          <p:cNvPr id="251" name="Google Shape;251;p17">
            <a:hlinkClick r:id="rId17" action="ppaction://hlinksldjump"/>
          </p:cNvPr>
          <p:cNvSpPr txBox="1"/>
          <p:nvPr/>
        </p:nvSpPr>
        <p:spPr>
          <a:xfrm>
            <a:off x="1919663" y="3332902"/>
            <a:ext cx="1265700" cy="584100"/>
          </a:xfrm>
          <a:prstGeom prst="rect">
            <a:avLst/>
          </a:prstGeom>
          <a:noFill/>
          <a:ln>
            <a:noFill/>
          </a:ln>
          <a:effectLst>
            <a:outerShdw dist="38100" dir="2700000" algn="bl" rotWithShape="0">
              <a:schemeClr val="dk1">
                <a:alpha val="90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sz="2900">
                <a:solidFill>
                  <a:srgbClr val="FFC319"/>
                </a:solidFill>
                <a:latin typeface="Bebas Neue"/>
                <a:ea typeface="Bebas Neue"/>
                <a:cs typeface="Bebas Neue"/>
                <a:sym typeface="Bebas Neue"/>
              </a:rPr>
              <a:t>$800</a:t>
            </a:r>
            <a:endParaRPr sz="2900">
              <a:solidFill>
                <a:srgbClr val="FFC319"/>
              </a:solidFill>
              <a:latin typeface="Bebas Neue"/>
              <a:ea typeface="Bebas Neue"/>
              <a:cs typeface="Bebas Neue"/>
              <a:sym typeface="Bebas Neue"/>
            </a:endParaRPr>
          </a:p>
        </p:txBody>
      </p:sp>
      <p:sp>
        <p:nvSpPr>
          <p:cNvPr id="252" name="Google Shape;252;p17">
            <a:hlinkClick r:id="rId18" action="ppaction://hlinksldjump"/>
          </p:cNvPr>
          <p:cNvSpPr txBox="1"/>
          <p:nvPr/>
        </p:nvSpPr>
        <p:spPr>
          <a:xfrm>
            <a:off x="1919663" y="4004754"/>
            <a:ext cx="1265700" cy="584100"/>
          </a:xfrm>
          <a:prstGeom prst="rect">
            <a:avLst/>
          </a:prstGeom>
          <a:noFill/>
          <a:ln>
            <a:noFill/>
          </a:ln>
          <a:effectLst>
            <a:outerShdw dist="38100" dir="2700000" algn="bl" rotWithShape="0">
              <a:schemeClr val="dk1">
                <a:alpha val="90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sz="2900">
                <a:solidFill>
                  <a:srgbClr val="FFC319"/>
                </a:solidFill>
                <a:latin typeface="Bebas Neue"/>
                <a:ea typeface="Bebas Neue"/>
                <a:cs typeface="Bebas Neue"/>
                <a:sym typeface="Bebas Neue"/>
              </a:rPr>
              <a:t>$1000</a:t>
            </a:r>
            <a:endParaRPr sz="2900">
              <a:solidFill>
                <a:srgbClr val="FFC319"/>
              </a:solidFill>
              <a:latin typeface="Bebas Neue"/>
              <a:ea typeface="Bebas Neue"/>
              <a:cs typeface="Bebas Neue"/>
              <a:sym typeface="Bebas Neue"/>
            </a:endParaRPr>
          </a:p>
        </p:txBody>
      </p:sp>
      <p:sp>
        <p:nvSpPr>
          <p:cNvPr id="253" name="Google Shape;253;p17">
            <a:hlinkClick r:id="rId19" action="ppaction://hlinksldjump"/>
          </p:cNvPr>
          <p:cNvSpPr txBox="1"/>
          <p:nvPr/>
        </p:nvSpPr>
        <p:spPr>
          <a:xfrm>
            <a:off x="3262881" y="1317558"/>
            <a:ext cx="1265700" cy="584100"/>
          </a:xfrm>
          <a:prstGeom prst="rect">
            <a:avLst/>
          </a:prstGeom>
          <a:noFill/>
          <a:ln>
            <a:noFill/>
          </a:ln>
          <a:effectLst>
            <a:outerShdw dist="38100" dir="2700000" algn="bl" rotWithShape="0">
              <a:schemeClr val="dk1">
                <a:alpha val="90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sz="2900">
                <a:solidFill>
                  <a:srgbClr val="FFC319"/>
                </a:solidFill>
                <a:latin typeface="Bebas Neue"/>
                <a:ea typeface="Bebas Neue"/>
                <a:cs typeface="Bebas Neue"/>
                <a:sym typeface="Bebas Neue"/>
              </a:rPr>
              <a:t>$200</a:t>
            </a:r>
            <a:endParaRPr sz="2900">
              <a:solidFill>
                <a:srgbClr val="FFC319"/>
              </a:solidFill>
              <a:latin typeface="Bebas Neue"/>
              <a:ea typeface="Bebas Neue"/>
              <a:cs typeface="Bebas Neue"/>
              <a:sym typeface="Bebas Neue"/>
            </a:endParaRPr>
          </a:p>
        </p:txBody>
      </p:sp>
      <p:sp>
        <p:nvSpPr>
          <p:cNvPr id="254" name="Google Shape;254;p17">
            <a:hlinkClick r:id="rId20" action="ppaction://hlinksldjump"/>
          </p:cNvPr>
          <p:cNvSpPr txBox="1"/>
          <p:nvPr/>
        </p:nvSpPr>
        <p:spPr>
          <a:xfrm>
            <a:off x="3262881" y="1989410"/>
            <a:ext cx="1265700" cy="584100"/>
          </a:xfrm>
          <a:prstGeom prst="rect">
            <a:avLst/>
          </a:prstGeom>
          <a:noFill/>
          <a:ln>
            <a:noFill/>
          </a:ln>
          <a:effectLst>
            <a:outerShdw dist="38100" dir="2700000" algn="bl" rotWithShape="0">
              <a:schemeClr val="dk1">
                <a:alpha val="90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sz="2900">
                <a:solidFill>
                  <a:srgbClr val="FFC319"/>
                </a:solidFill>
                <a:latin typeface="Bebas Neue"/>
                <a:ea typeface="Bebas Neue"/>
                <a:cs typeface="Bebas Neue"/>
                <a:sym typeface="Bebas Neue"/>
              </a:rPr>
              <a:t>$400</a:t>
            </a:r>
            <a:endParaRPr sz="2900">
              <a:solidFill>
                <a:srgbClr val="FFC319"/>
              </a:solidFill>
              <a:latin typeface="Bebas Neue"/>
              <a:ea typeface="Bebas Neue"/>
              <a:cs typeface="Bebas Neue"/>
              <a:sym typeface="Bebas Neue"/>
            </a:endParaRPr>
          </a:p>
        </p:txBody>
      </p:sp>
      <p:sp>
        <p:nvSpPr>
          <p:cNvPr id="255" name="Google Shape;255;p17">
            <a:hlinkClick r:id="rId21" action="ppaction://hlinksldjump"/>
          </p:cNvPr>
          <p:cNvSpPr txBox="1"/>
          <p:nvPr/>
        </p:nvSpPr>
        <p:spPr>
          <a:xfrm>
            <a:off x="3262881" y="2661262"/>
            <a:ext cx="1265700" cy="584100"/>
          </a:xfrm>
          <a:prstGeom prst="rect">
            <a:avLst/>
          </a:prstGeom>
          <a:noFill/>
          <a:ln>
            <a:noFill/>
          </a:ln>
          <a:effectLst>
            <a:outerShdw dist="38100" dir="2700000" algn="bl" rotWithShape="0">
              <a:schemeClr val="dk1">
                <a:alpha val="90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sz="2900">
                <a:solidFill>
                  <a:srgbClr val="FFC319"/>
                </a:solidFill>
                <a:latin typeface="Bebas Neue"/>
                <a:ea typeface="Bebas Neue"/>
                <a:cs typeface="Bebas Neue"/>
                <a:sym typeface="Bebas Neue"/>
              </a:rPr>
              <a:t>$600</a:t>
            </a:r>
            <a:endParaRPr sz="2900">
              <a:solidFill>
                <a:srgbClr val="FFC319"/>
              </a:solidFill>
              <a:latin typeface="Bebas Neue"/>
              <a:ea typeface="Bebas Neue"/>
              <a:cs typeface="Bebas Neue"/>
              <a:sym typeface="Bebas Neue"/>
            </a:endParaRPr>
          </a:p>
        </p:txBody>
      </p:sp>
      <p:sp>
        <p:nvSpPr>
          <p:cNvPr id="256" name="Google Shape;256;p17">
            <a:hlinkClick r:id="rId22" action="ppaction://hlinksldjump"/>
          </p:cNvPr>
          <p:cNvSpPr txBox="1"/>
          <p:nvPr/>
        </p:nvSpPr>
        <p:spPr>
          <a:xfrm>
            <a:off x="3262881" y="3333114"/>
            <a:ext cx="1265700" cy="584100"/>
          </a:xfrm>
          <a:prstGeom prst="rect">
            <a:avLst/>
          </a:prstGeom>
          <a:noFill/>
          <a:ln>
            <a:noFill/>
          </a:ln>
          <a:effectLst>
            <a:outerShdw dist="38100" dir="2700000" algn="bl" rotWithShape="0">
              <a:schemeClr val="dk1">
                <a:alpha val="90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sz="2900">
                <a:solidFill>
                  <a:srgbClr val="FFC319"/>
                </a:solidFill>
                <a:latin typeface="Bebas Neue"/>
                <a:ea typeface="Bebas Neue"/>
                <a:cs typeface="Bebas Neue"/>
                <a:sym typeface="Bebas Neue"/>
              </a:rPr>
              <a:t>$800</a:t>
            </a:r>
            <a:endParaRPr sz="2900">
              <a:solidFill>
                <a:srgbClr val="FFC319"/>
              </a:solidFill>
              <a:latin typeface="Bebas Neue"/>
              <a:ea typeface="Bebas Neue"/>
              <a:cs typeface="Bebas Neue"/>
              <a:sym typeface="Bebas Neue"/>
            </a:endParaRPr>
          </a:p>
        </p:txBody>
      </p:sp>
      <p:sp>
        <p:nvSpPr>
          <p:cNvPr id="257" name="Google Shape;257;p17">
            <a:hlinkClick r:id="rId23" action="ppaction://hlinksldjump"/>
          </p:cNvPr>
          <p:cNvSpPr txBox="1"/>
          <p:nvPr/>
        </p:nvSpPr>
        <p:spPr>
          <a:xfrm>
            <a:off x="3262881" y="4004966"/>
            <a:ext cx="1265700" cy="584100"/>
          </a:xfrm>
          <a:prstGeom prst="rect">
            <a:avLst/>
          </a:prstGeom>
          <a:noFill/>
          <a:ln>
            <a:noFill/>
          </a:ln>
          <a:effectLst>
            <a:outerShdw dist="38100" dir="2700000" algn="bl" rotWithShape="0">
              <a:schemeClr val="dk1">
                <a:alpha val="90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sz="2900">
                <a:solidFill>
                  <a:srgbClr val="FFC319"/>
                </a:solidFill>
                <a:latin typeface="Bebas Neue"/>
                <a:ea typeface="Bebas Neue"/>
                <a:cs typeface="Bebas Neue"/>
                <a:sym typeface="Bebas Neue"/>
              </a:rPr>
              <a:t>$1000</a:t>
            </a:r>
            <a:endParaRPr sz="2900">
              <a:solidFill>
                <a:srgbClr val="FFC319"/>
              </a:solidFill>
              <a:latin typeface="Bebas Neue"/>
              <a:ea typeface="Bebas Neue"/>
              <a:cs typeface="Bebas Neue"/>
              <a:sym typeface="Bebas Neue"/>
            </a:endParaRPr>
          </a:p>
        </p:txBody>
      </p:sp>
      <p:sp>
        <p:nvSpPr>
          <p:cNvPr id="258" name="Google Shape;258;p17">
            <a:hlinkClick r:id="rId24" action="ppaction://hlinksldjump"/>
          </p:cNvPr>
          <p:cNvSpPr txBox="1"/>
          <p:nvPr/>
        </p:nvSpPr>
        <p:spPr>
          <a:xfrm>
            <a:off x="4607975" y="1317558"/>
            <a:ext cx="1265700" cy="584100"/>
          </a:xfrm>
          <a:prstGeom prst="rect">
            <a:avLst/>
          </a:prstGeom>
          <a:noFill/>
          <a:ln>
            <a:noFill/>
          </a:ln>
          <a:effectLst>
            <a:outerShdw dist="38100" dir="2700000" algn="bl" rotWithShape="0">
              <a:schemeClr val="dk1">
                <a:alpha val="90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sz="2900">
                <a:solidFill>
                  <a:srgbClr val="FFC319"/>
                </a:solidFill>
                <a:latin typeface="Bebas Neue"/>
                <a:ea typeface="Bebas Neue"/>
                <a:cs typeface="Bebas Neue"/>
                <a:sym typeface="Bebas Neue"/>
              </a:rPr>
              <a:t>$200</a:t>
            </a:r>
            <a:endParaRPr sz="2900">
              <a:solidFill>
                <a:srgbClr val="FFC319"/>
              </a:solidFill>
              <a:latin typeface="Bebas Neue"/>
              <a:ea typeface="Bebas Neue"/>
              <a:cs typeface="Bebas Neue"/>
              <a:sym typeface="Bebas Neue"/>
            </a:endParaRPr>
          </a:p>
        </p:txBody>
      </p:sp>
      <p:sp>
        <p:nvSpPr>
          <p:cNvPr id="259" name="Google Shape;259;p17">
            <a:hlinkClick r:id="rId25" action="ppaction://hlinksldjump"/>
          </p:cNvPr>
          <p:cNvSpPr txBox="1"/>
          <p:nvPr/>
        </p:nvSpPr>
        <p:spPr>
          <a:xfrm>
            <a:off x="4607975" y="1989410"/>
            <a:ext cx="1265700" cy="584100"/>
          </a:xfrm>
          <a:prstGeom prst="rect">
            <a:avLst/>
          </a:prstGeom>
          <a:noFill/>
          <a:ln>
            <a:noFill/>
          </a:ln>
          <a:effectLst>
            <a:outerShdw dist="38100" dir="2700000" algn="bl" rotWithShape="0">
              <a:schemeClr val="dk1">
                <a:alpha val="90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sz="2900">
                <a:solidFill>
                  <a:srgbClr val="FFC319"/>
                </a:solidFill>
                <a:latin typeface="Bebas Neue"/>
                <a:ea typeface="Bebas Neue"/>
                <a:cs typeface="Bebas Neue"/>
                <a:sym typeface="Bebas Neue"/>
              </a:rPr>
              <a:t>$400</a:t>
            </a:r>
            <a:endParaRPr sz="2900">
              <a:solidFill>
                <a:srgbClr val="FFC319"/>
              </a:solidFill>
              <a:latin typeface="Bebas Neue"/>
              <a:ea typeface="Bebas Neue"/>
              <a:cs typeface="Bebas Neue"/>
              <a:sym typeface="Bebas Neue"/>
            </a:endParaRPr>
          </a:p>
        </p:txBody>
      </p:sp>
      <p:sp>
        <p:nvSpPr>
          <p:cNvPr id="260" name="Google Shape;260;p17">
            <a:hlinkClick r:id="rId26" action="ppaction://hlinksldjump"/>
          </p:cNvPr>
          <p:cNvSpPr txBox="1"/>
          <p:nvPr/>
        </p:nvSpPr>
        <p:spPr>
          <a:xfrm>
            <a:off x="4607975" y="2661262"/>
            <a:ext cx="1265700" cy="584100"/>
          </a:xfrm>
          <a:prstGeom prst="rect">
            <a:avLst/>
          </a:prstGeom>
          <a:noFill/>
          <a:ln>
            <a:noFill/>
          </a:ln>
          <a:effectLst>
            <a:outerShdw dist="38100" dir="2700000" algn="bl" rotWithShape="0">
              <a:schemeClr val="dk1">
                <a:alpha val="90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sz="2900">
                <a:solidFill>
                  <a:srgbClr val="FFC319"/>
                </a:solidFill>
                <a:latin typeface="Bebas Neue"/>
                <a:ea typeface="Bebas Neue"/>
                <a:cs typeface="Bebas Neue"/>
                <a:sym typeface="Bebas Neue"/>
              </a:rPr>
              <a:t>$600</a:t>
            </a:r>
            <a:endParaRPr sz="2900">
              <a:solidFill>
                <a:srgbClr val="FFC319"/>
              </a:solidFill>
              <a:latin typeface="Bebas Neue"/>
              <a:ea typeface="Bebas Neue"/>
              <a:cs typeface="Bebas Neue"/>
              <a:sym typeface="Bebas Neue"/>
            </a:endParaRPr>
          </a:p>
        </p:txBody>
      </p:sp>
      <p:sp>
        <p:nvSpPr>
          <p:cNvPr id="261" name="Google Shape;261;p17">
            <a:hlinkClick r:id="rId27" action="ppaction://hlinksldjump"/>
          </p:cNvPr>
          <p:cNvSpPr txBox="1"/>
          <p:nvPr/>
        </p:nvSpPr>
        <p:spPr>
          <a:xfrm>
            <a:off x="4607975" y="3333114"/>
            <a:ext cx="1265700" cy="584100"/>
          </a:xfrm>
          <a:prstGeom prst="rect">
            <a:avLst/>
          </a:prstGeom>
          <a:noFill/>
          <a:ln>
            <a:noFill/>
          </a:ln>
          <a:effectLst>
            <a:outerShdw dist="38100" dir="2700000" algn="bl" rotWithShape="0">
              <a:schemeClr val="dk1">
                <a:alpha val="90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sz="2900">
                <a:solidFill>
                  <a:srgbClr val="FFC319"/>
                </a:solidFill>
                <a:latin typeface="Bebas Neue"/>
                <a:ea typeface="Bebas Neue"/>
                <a:cs typeface="Bebas Neue"/>
                <a:sym typeface="Bebas Neue"/>
              </a:rPr>
              <a:t>$800</a:t>
            </a:r>
            <a:endParaRPr sz="2900">
              <a:solidFill>
                <a:srgbClr val="FFC319"/>
              </a:solidFill>
              <a:latin typeface="Bebas Neue"/>
              <a:ea typeface="Bebas Neue"/>
              <a:cs typeface="Bebas Neue"/>
              <a:sym typeface="Bebas Neue"/>
            </a:endParaRPr>
          </a:p>
        </p:txBody>
      </p:sp>
      <p:sp>
        <p:nvSpPr>
          <p:cNvPr id="262" name="Google Shape;262;p17">
            <a:hlinkClick r:id="rId28" action="ppaction://hlinksldjump"/>
          </p:cNvPr>
          <p:cNvSpPr txBox="1"/>
          <p:nvPr/>
        </p:nvSpPr>
        <p:spPr>
          <a:xfrm>
            <a:off x="4607975" y="4004966"/>
            <a:ext cx="1265700" cy="584100"/>
          </a:xfrm>
          <a:prstGeom prst="rect">
            <a:avLst/>
          </a:prstGeom>
          <a:noFill/>
          <a:ln>
            <a:noFill/>
          </a:ln>
          <a:effectLst>
            <a:outerShdw dist="38100" dir="2700000" algn="bl" rotWithShape="0">
              <a:schemeClr val="dk1">
                <a:alpha val="90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sz="2900">
                <a:solidFill>
                  <a:srgbClr val="FFC319"/>
                </a:solidFill>
                <a:latin typeface="Bebas Neue"/>
                <a:ea typeface="Bebas Neue"/>
                <a:cs typeface="Bebas Neue"/>
                <a:sym typeface="Bebas Neue"/>
              </a:rPr>
              <a:t>$1000</a:t>
            </a:r>
            <a:endParaRPr sz="2900">
              <a:solidFill>
                <a:srgbClr val="FFC319"/>
              </a:solidFill>
              <a:latin typeface="Bebas Neue"/>
              <a:ea typeface="Bebas Neue"/>
              <a:cs typeface="Bebas Neue"/>
              <a:sym typeface="Bebas Neue"/>
            </a:endParaRPr>
          </a:p>
        </p:txBody>
      </p:sp>
      <p:sp>
        <p:nvSpPr>
          <p:cNvPr id="263" name="Google Shape;263;p17">
            <a:hlinkClick r:id="rId29" action="ppaction://hlinksldjump"/>
          </p:cNvPr>
          <p:cNvSpPr txBox="1"/>
          <p:nvPr/>
        </p:nvSpPr>
        <p:spPr>
          <a:xfrm>
            <a:off x="5949425" y="1317545"/>
            <a:ext cx="1265700" cy="584100"/>
          </a:xfrm>
          <a:prstGeom prst="rect">
            <a:avLst/>
          </a:prstGeom>
          <a:noFill/>
          <a:ln>
            <a:noFill/>
          </a:ln>
          <a:effectLst>
            <a:outerShdw dist="38100" dir="2700000" algn="bl" rotWithShape="0">
              <a:schemeClr val="dk1">
                <a:alpha val="90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sz="2900">
                <a:solidFill>
                  <a:srgbClr val="FFC319"/>
                </a:solidFill>
                <a:latin typeface="Bebas Neue"/>
                <a:ea typeface="Bebas Neue"/>
                <a:cs typeface="Bebas Neue"/>
                <a:sym typeface="Bebas Neue"/>
              </a:rPr>
              <a:t>$200</a:t>
            </a:r>
            <a:endParaRPr sz="2900">
              <a:solidFill>
                <a:srgbClr val="FFC319"/>
              </a:solidFill>
              <a:latin typeface="Bebas Neue"/>
              <a:ea typeface="Bebas Neue"/>
              <a:cs typeface="Bebas Neue"/>
              <a:sym typeface="Bebas Neue"/>
            </a:endParaRPr>
          </a:p>
        </p:txBody>
      </p:sp>
      <p:sp>
        <p:nvSpPr>
          <p:cNvPr id="264" name="Google Shape;264;p17">
            <a:hlinkClick r:id="rId30" action="ppaction://hlinksldjump"/>
          </p:cNvPr>
          <p:cNvSpPr txBox="1"/>
          <p:nvPr/>
        </p:nvSpPr>
        <p:spPr>
          <a:xfrm>
            <a:off x="5949425" y="1989397"/>
            <a:ext cx="1265700" cy="584100"/>
          </a:xfrm>
          <a:prstGeom prst="rect">
            <a:avLst/>
          </a:prstGeom>
          <a:noFill/>
          <a:ln>
            <a:noFill/>
          </a:ln>
          <a:effectLst>
            <a:outerShdw dist="38100" dir="2700000" algn="bl" rotWithShape="0">
              <a:schemeClr val="dk1">
                <a:alpha val="90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sz="2900">
                <a:solidFill>
                  <a:srgbClr val="FFC319"/>
                </a:solidFill>
                <a:latin typeface="Bebas Neue"/>
                <a:ea typeface="Bebas Neue"/>
                <a:cs typeface="Bebas Neue"/>
                <a:sym typeface="Bebas Neue"/>
              </a:rPr>
              <a:t>$400</a:t>
            </a:r>
            <a:endParaRPr sz="2900">
              <a:solidFill>
                <a:srgbClr val="FFC319"/>
              </a:solidFill>
              <a:latin typeface="Bebas Neue"/>
              <a:ea typeface="Bebas Neue"/>
              <a:cs typeface="Bebas Neue"/>
              <a:sym typeface="Bebas Neue"/>
            </a:endParaRPr>
          </a:p>
        </p:txBody>
      </p:sp>
      <p:sp>
        <p:nvSpPr>
          <p:cNvPr id="265" name="Google Shape;265;p17">
            <a:hlinkClick r:id="rId31" action="ppaction://hlinksldjump"/>
          </p:cNvPr>
          <p:cNvSpPr txBox="1"/>
          <p:nvPr/>
        </p:nvSpPr>
        <p:spPr>
          <a:xfrm>
            <a:off x="5949425" y="2661249"/>
            <a:ext cx="1265700" cy="584100"/>
          </a:xfrm>
          <a:prstGeom prst="rect">
            <a:avLst/>
          </a:prstGeom>
          <a:noFill/>
          <a:ln>
            <a:noFill/>
          </a:ln>
          <a:effectLst>
            <a:outerShdw dist="38100" dir="2700000" algn="bl" rotWithShape="0">
              <a:schemeClr val="dk1">
                <a:alpha val="90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sz="2900">
                <a:solidFill>
                  <a:srgbClr val="FFC319"/>
                </a:solidFill>
                <a:latin typeface="Bebas Neue"/>
                <a:ea typeface="Bebas Neue"/>
                <a:cs typeface="Bebas Neue"/>
                <a:sym typeface="Bebas Neue"/>
              </a:rPr>
              <a:t>$600</a:t>
            </a:r>
            <a:endParaRPr sz="2900">
              <a:solidFill>
                <a:srgbClr val="FFC319"/>
              </a:solidFill>
              <a:latin typeface="Bebas Neue"/>
              <a:ea typeface="Bebas Neue"/>
              <a:cs typeface="Bebas Neue"/>
              <a:sym typeface="Bebas Neue"/>
            </a:endParaRPr>
          </a:p>
        </p:txBody>
      </p:sp>
      <p:sp>
        <p:nvSpPr>
          <p:cNvPr id="266" name="Google Shape;266;p17">
            <a:hlinkClick r:id="rId32" action="ppaction://hlinksldjump"/>
          </p:cNvPr>
          <p:cNvSpPr txBox="1"/>
          <p:nvPr/>
        </p:nvSpPr>
        <p:spPr>
          <a:xfrm>
            <a:off x="5949425" y="3333102"/>
            <a:ext cx="1265700" cy="584100"/>
          </a:xfrm>
          <a:prstGeom prst="rect">
            <a:avLst/>
          </a:prstGeom>
          <a:noFill/>
          <a:ln>
            <a:noFill/>
          </a:ln>
          <a:effectLst>
            <a:outerShdw dist="38100" dir="2700000" algn="bl" rotWithShape="0">
              <a:schemeClr val="dk1">
                <a:alpha val="90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sz="2900">
                <a:solidFill>
                  <a:srgbClr val="FFC319"/>
                </a:solidFill>
                <a:latin typeface="Bebas Neue"/>
                <a:ea typeface="Bebas Neue"/>
                <a:cs typeface="Bebas Neue"/>
                <a:sym typeface="Bebas Neue"/>
              </a:rPr>
              <a:t>$800</a:t>
            </a:r>
            <a:endParaRPr sz="2900">
              <a:solidFill>
                <a:srgbClr val="FFC319"/>
              </a:solidFill>
              <a:latin typeface="Bebas Neue"/>
              <a:ea typeface="Bebas Neue"/>
              <a:cs typeface="Bebas Neue"/>
              <a:sym typeface="Bebas Neue"/>
            </a:endParaRPr>
          </a:p>
        </p:txBody>
      </p:sp>
      <p:sp>
        <p:nvSpPr>
          <p:cNvPr id="267" name="Google Shape;267;p17">
            <a:hlinkClick r:id="rId33" action="ppaction://hlinksldjump"/>
          </p:cNvPr>
          <p:cNvSpPr txBox="1"/>
          <p:nvPr/>
        </p:nvSpPr>
        <p:spPr>
          <a:xfrm>
            <a:off x="5949425" y="4004954"/>
            <a:ext cx="1265700" cy="584100"/>
          </a:xfrm>
          <a:prstGeom prst="rect">
            <a:avLst/>
          </a:prstGeom>
          <a:noFill/>
          <a:ln>
            <a:noFill/>
          </a:ln>
          <a:effectLst>
            <a:outerShdw dist="38100" dir="2700000" algn="bl" rotWithShape="0">
              <a:schemeClr val="dk1">
                <a:alpha val="90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sz="2900">
                <a:solidFill>
                  <a:srgbClr val="FFC319"/>
                </a:solidFill>
                <a:latin typeface="Bebas Neue"/>
                <a:ea typeface="Bebas Neue"/>
                <a:cs typeface="Bebas Neue"/>
                <a:sym typeface="Bebas Neue"/>
              </a:rPr>
              <a:t>$1000</a:t>
            </a:r>
            <a:endParaRPr sz="2900">
              <a:solidFill>
                <a:srgbClr val="FFC319"/>
              </a:solidFill>
              <a:latin typeface="Bebas Neue"/>
              <a:ea typeface="Bebas Neue"/>
              <a:cs typeface="Bebas Neue"/>
              <a:sym typeface="Bebas Neue"/>
            </a:endParaRPr>
          </a:p>
        </p:txBody>
      </p:sp>
      <p:sp>
        <p:nvSpPr>
          <p:cNvPr id="268" name="Google Shape;268;p17">
            <a:hlinkClick r:id="rId34" action="ppaction://hlinksldjump"/>
          </p:cNvPr>
          <p:cNvSpPr txBox="1"/>
          <p:nvPr/>
        </p:nvSpPr>
        <p:spPr>
          <a:xfrm>
            <a:off x="7298243" y="1317545"/>
            <a:ext cx="1265700" cy="584100"/>
          </a:xfrm>
          <a:prstGeom prst="rect">
            <a:avLst/>
          </a:prstGeom>
          <a:noFill/>
          <a:ln>
            <a:noFill/>
          </a:ln>
          <a:effectLst>
            <a:outerShdw dist="38100" dir="2700000" algn="bl" rotWithShape="0">
              <a:schemeClr val="dk1">
                <a:alpha val="90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sz="2900">
                <a:solidFill>
                  <a:srgbClr val="FFC319"/>
                </a:solidFill>
                <a:latin typeface="Bebas Neue"/>
                <a:ea typeface="Bebas Neue"/>
                <a:cs typeface="Bebas Neue"/>
                <a:sym typeface="Bebas Neue"/>
              </a:rPr>
              <a:t>$200</a:t>
            </a:r>
            <a:endParaRPr sz="2900">
              <a:solidFill>
                <a:srgbClr val="FFC319"/>
              </a:solidFill>
              <a:latin typeface="Bebas Neue"/>
              <a:ea typeface="Bebas Neue"/>
              <a:cs typeface="Bebas Neue"/>
              <a:sym typeface="Bebas Neue"/>
            </a:endParaRPr>
          </a:p>
        </p:txBody>
      </p:sp>
      <p:sp>
        <p:nvSpPr>
          <p:cNvPr id="269" name="Google Shape;269;p17">
            <a:hlinkClick r:id="rId35" action="ppaction://hlinksldjump"/>
          </p:cNvPr>
          <p:cNvSpPr txBox="1"/>
          <p:nvPr/>
        </p:nvSpPr>
        <p:spPr>
          <a:xfrm>
            <a:off x="7298243" y="1989397"/>
            <a:ext cx="1265700" cy="584100"/>
          </a:xfrm>
          <a:prstGeom prst="rect">
            <a:avLst/>
          </a:prstGeom>
          <a:noFill/>
          <a:ln>
            <a:noFill/>
          </a:ln>
          <a:effectLst>
            <a:outerShdw dist="38100" dir="2700000" algn="bl" rotWithShape="0">
              <a:schemeClr val="dk1">
                <a:alpha val="90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sz="2900">
                <a:solidFill>
                  <a:srgbClr val="FFC319"/>
                </a:solidFill>
                <a:latin typeface="Bebas Neue"/>
                <a:ea typeface="Bebas Neue"/>
                <a:cs typeface="Bebas Neue"/>
                <a:sym typeface="Bebas Neue"/>
              </a:rPr>
              <a:t>$400</a:t>
            </a:r>
            <a:endParaRPr sz="2900">
              <a:solidFill>
                <a:srgbClr val="FFC319"/>
              </a:solidFill>
              <a:latin typeface="Bebas Neue"/>
              <a:ea typeface="Bebas Neue"/>
              <a:cs typeface="Bebas Neue"/>
              <a:sym typeface="Bebas Neue"/>
            </a:endParaRPr>
          </a:p>
        </p:txBody>
      </p:sp>
      <p:sp>
        <p:nvSpPr>
          <p:cNvPr id="270" name="Google Shape;270;p17">
            <a:hlinkClick r:id="rId36" action="ppaction://hlinksldjump"/>
          </p:cNvPr>
          <p:cNvSpPr txBox="1"/>
          <p:nvPr/>
        </p:nvSpPr>
        <p:spPr>
          <a:xfrm>
            <a:off x="7298243" y="2661249"/>
            <a:ext cx="1265700" cy="584100"/>
          </a:xfrm>
          <a:prstGeom prst="rect">
            <a:avLst/>
          </a:prstGeom>
          <a:noFill/>
          <a:ln>
            <a:noFill/>
          </a:ln>
          <a:effectLst>
            <a:outerShdw dist="38100" dir="2700000" algn="bl" rotWithShape="0">
              <a:schemeClr val="dk1">
                <a:alpha val="90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sz="2900">
                <a:solidFill>
                  <a:srgbClr val="FFC319"/>
                </a:solidFill>
                <a:latin typeface="Bebas Neue"/>
                <a:ea typeface="Bebas Neue"/>
                <a:cs typeface="Bebas Neue"/>
                <a:sym typeface="Bebas Neue"/>
              </a:rPr>
              <a:t>$600</a:t>
            </a:r>
            <a:endParaRPr sz="2900">
              <a:solidFill>
                <a:srgbClr val="FFC319"/>
              </a:solidFill>
              <a:latin typeface="Bebas Neue"/>
              <a:ea typeface="Bebas Neue"/>
              <a:cs typeface="Bebas Neue"/>
              <a:sym typeface="Bebas Neue"/>
            </a:endParaRPr>
          </a:p>
        </p:txBody>
      </p:sp>
      <p:sp>
        <p:nvSpPr>
          <p:cNvPr id="271" name="Google Shape;271;p17">
            <a:hlinkClick r:id="rId37" action="ppaction://hlinksldjump"/>
          </p:cNvPr>
          <p:cNvSpPr txBox="1"/>
          <p:nvPr/>
        </p:nvSpPr>
        <p:spPr>
          <a:xfrm>
            <a:off x="7298243" y="3333102"/>
            <a:ext cx="1265700" cy="584100"/>
          </a:xfrm>
          <a:prstGeom prst="rect">
            <a:avLst/>
          </a:prstGeom>
          <a:noFill/>
          <a:ln>
            <a:noFill/>
          </a:ln>
          <a:effectLst>
            <a:outerShdw dist="38100" dir="2700000" algn="bl" rotWithShape="0">
              <a:schemeClr val="dk1">
                <a:alpha val="90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sz="2900">
                <a:solidFill>
                  <a:srgbClr val="FFC319"/>
                </a:solidFill>
                <a:latin typeface="Bebas Neue"/>
                <a:ea typeface="Bebas Neue"/>
                <a:cs typeface="Bebas Neue"/>
                <a:sym typeface="Bebas Neue"/>
              </a:rPr>
              <a:t>$800</a:t>
            </a:r>
            <a:endParaRPr sz="2900">
              <a:solidFill>
                <a:srgbClr val="FFC319"/>
              </a:solidFill>
              <a:latin typeface="Bebas Neue"/>
              <a:ea typeface="Bebas Neue"/>
              <a:cs typeface="Bebas Neue"/>
              <a:sym typeface="Bebas Neue"/>
            </a:endParaRPr>
          </a:p>
        </p:txBody>
      </p:sp>
      <p:sp>
        <p:nvSpPr>
          <p:cNvPr id="272" name="Google Shape;272;p17">
            <a:hlinkClick r:id="rId38" action="ppaction://hlinksldjump"/>
          </p:cNvPr>
          <p:cNvSpPr txBox="1"/>
          <p:nvPr/>
        </p:nvSpPr>
        <p:spPr>
          <a:xfrm>
            <a:off x="7298243" y="4004954"/>
            <a:ext cx="1265700" cy="584100"/>
          </a:xfrm>
          <a:prstGeom prst="rect">
            <a:avLst/>
          </a:prstGeom>
          <a:noFill/>
          <a:ln>
            <a:noFill/>
          </a:ln>
          <a:effectLst>
            <a:outerShdw dist="38100" dir="2700000" algn="bl" rotWithShape="0">
              <a:schemeClr val="dk1">
                <a:alpha val="90000"/>
              </a:schemeClr>
            </a:outerShdw>
          </a:effectLst>
        </p:spPr>
        <p:txBody>
          <a:bodyPr spcFirstLastPara="1" wrap="square" lIns="0" tIns="0" rIns="0" bIns="0" anchor="ctr" anchorCtr="0">
            <a:noAutofit/>
          </a:bodyPr>
          <a:lstStyle/>
          <a:p>
            <a:pPr marL="0" lvl="0" indent="0" algn="ctr" rtl="0">
              <a:spcBef>
                <a:spcPts val="0"/>
              </a:spcBef>
              <a:spcAft>
                <a:spcPts val="0"/>
              </a:spcAft>
              <a:buNone/>
            </a:pPr>
            <a:r>
              <a:rPr lang="en" sz="2900">
                <a:solidFill>
                  <a:srgbClr val="FFC319"/>
                </a:solidFill>
                <a:latin typeface="Bebas Neue"/>
                <a:ea typeface="Bebas Neue"/>
                <a:cs typeface="Bebas Neue"/>
                <a:sym typeface="Bebas Neue"/>
              </a:rPr>
              <a:t>$1000</a:t>
            </a:r>
            <a:endParaRPr sz="2900">
              <a:solidFill>
                <a:srgbClr val="FFC319"/>
              </a:solidFill>
              <a:latin typeface="Bebas Neue"/>
              <a:ea typeface="Bebas Neue"/>
              <a:cs typeface="Bebas Neue"/>
              <a:sym typeface="Bebas Neue"/>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336"/>
        <p:cNvGrpSpPr/>
        <p:nvPr/>
      </p:nvGrpSpPr>
      <p:grpSpPr>
        <a:xfrm>
          <a:off x="0" y="0"/>
          <a:ext cx="0" cy="0"/>
          <a:chOff x="0" y="0"/>
          <a:chExt cx="0" cy="0"/>
        </a:xfrm>
      </p:grpSpPr>
      <p:sp>
        <p:nvSpPr>
          <p:cNvPr id="337" name="Google Shape;337;p28"/>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3200"/>
              <a:t>THIS CYBER-ATTACK LOCKS UP A VICTIM’S COMPUTER OR DATA UNTIL A FINANCIAL RANSOM IS PAID TO THE ATTACKER.</a:t>
            </a:r>
          </a:p>
        </p:txBody>
      </p:sp>
      <p:sp>
        <p:nvSpPr>
          <p:cNvPr id="338" name="Google Shape;338;p28"/>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CTRL + ALT + DECEIVE</a:t>
            </a:r>
            <a:r>
              <a:rPr lang="en"/>
              <a:t>· </a:t>
            </a:r>
            <a:r>
              <a:rPr lang="en">
                <a:solidFill>
                  <a:srgbClr val="FFC319"/>
                </a:solidFill>
              </a:rPr>
              <a:t>$200</a:t>
            </a:r>
            <a:endParaRPr>
              <a:solidFill>
                <a:srgbClr val="FFC319"/>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336"/>
        <p:cNvGrpSpPr/>
        <p:nvPr/>
      </p:nvGrpSpPr>
      <p:grpSpPr>
        <a:xfrm>
          <a:off x="0" y="0"/>
          <a:ext cx="0" cy="0"/>
          <a:chOff x="0" y="0"/>
          <a:chExt cx="0" cy="0"/>
        </a:xfrm>
      </p:grpSpPr>
      <p:sp>
        <p:nvSpPr>
          <p:cNvPr id="337" name="Google Shape;337;p28"/>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3200"/>
              <a:t>WHAT IS RANSOMWARE?</a:t>
            </a:r>
          </a:p>
        </p:txBody>
      </p:sp>
      <p:sp>
        <p:nvSpPr>
          <p:cNvPr id="338" name="Google Shape;338;p28"/>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CTRL + ALT + DECEIVE </a:t>
            </a:r>
            <a:r>
              <a:rPr lang="en"/>
              <a:t>· </a:t>
            </a:r>
            <a:r>
              <a:rPr lang="en">
                <a:solidFill>
                  <a:srgbClr val="FFC319"/>
                </a:solidFill>
              </a:rPr>
              <a:t>$200</a:t>
            </a:r>
            <a:endParaRPr>
              <a:solidFill>
                <a:srgbClr val="FFC319"/>
              </a:solidFill>
            </a:endParaRPr>
          </a:p>
        </p:txBody>
      </p:sp>
    </p:spTree>
    <p:extLst>
      <p:ext uri="{BB962C8B-B14F-4D97-AF65-F5344CB8AC3E}">
        <p14:creationId xmlns:p14="http://schemas.microsoft.com/office/powerpoint/2010/main" val="228071869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342"/>
        <p:cNvGrpSpPr/>
        <p:nvPr/>
      </p:nvGrpSpPr>
      <p:grpSpPr>
        <a:xfrm>
          <a:off x="0" y="0"/>
          <a:ext cx="0" cy="0"/>
          <a:chOff x="0" y="0"/>
          <a:chExt cx="0" cy="0"/>
        </a:xfrm>
      </p:grpSpPr>
      <p:sp>
        <p:nvSpPr>
          <p:cNvPr id="343" name="Google Shape;343;p29"/>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2800"/>
              <a:t>SCAMMERS USE FAKE WEBSITES TO STEAL PERSONAL DATA FROM INDIVIDUALS BY PRETENDING TO BE LEGITIMATE BUSINESSES IN THIS COMMON CYBERCRIME SCHEME.</a:t>
            </a:r>
          </a:p>
        </p:txBody>
      </p:sp>
      <p:sp>
        <p:nvSpPr>
          <p:cNvPr id="344" name="Google Shape;344;p29"/>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CTRL + ALT + DECEIVE</a:t>
            </a:r>
            <a:r>
              <a:rPr lang="en"/>
              <a:t>· </a:t>
            </a:r>
            <a:r>
              <a:rPr lang="en">
                <a:solidFill>
                  <a:srgbClr val="FFC319"/>
                </a:solidFill>
              </a:rPr>
              <a:t>$400</a:t>
            </a:r>
            <a:endParaRPr>
              <a:solidFill>
                <a:srgbClr val="FFC319"/>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342"/>
        <p:cNvGrpSpPr/>
        <p:nvPr/>
      </p:nvGrpSpPr>
      <p:grpSpPr>
        <a:xfrm>
          <a:off x="0" y="0"/>
          <a:ext cx="0" cy="0"/>
          <a:chOff x="0" y="0"/>
          <a:chExt cx="0" cy="0"/>
        </a:xfrm>
      </p:grpSpPr>
      <p:sp>
        <p:nvSpPr>
          <p:cNvPr id="343" name="Google Shape;343;p29"/>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2800"/>
              <a:t>WHAT IS PHISHING?</a:t>
            </a:r>
          </a:p>
        </p:txBody>
      </p:sp>
      <p:sp>
        <p:nvSpPr>
          <p:cNvPr id="344" name="Google Shape;344;p29"/>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CTRL + ALT + DECEIVE</a:t>
            </a:r>
            <a:r>
              <a:rPr lang="en"/>
              <a:t>· </a:t>
            </a:r>
            <a:r>
              <a:rPr lang="en">
                <a:solidFill>
                  <a:srgbClr val="FFC319"/>
                </a:solidFill>
              </a:rPr>
              <a:t>$400</a:t>
            </a:r>
            <a:endParaRPr>
              <a:solidFill>
                <a:srgbClr val="FFC319"/>
              </a:solidFill>
            </a:endParaRPr>
          </a:p>
        </p:txBody>
      </p:sp>
    </p:spTree>
    <p:extLst>
      <p:ext uri="{BB962C8B-B14F-4D97-AF65-F5344CB8AC3E}">
        <p14:creationId xmlns:p14="http://schemas.microsoft.com/office/powerpoint/2010/main" val="290325151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348"/>
        <p:cNvGrpSpPr/>
        <p:nvPr/>
      </p:nvGrpSpPr>
      <p:grpSpPr>
        <a:xfrm>
          <a:off x="0" y="0"/>
          <a:ext cx="0" cy="0"/>
          <a:chOff x="0" y="0"/>
          <a:chExt cx="0" cy="0"/>
        </a:xfrm>
      </p:grpSpPr>
      <p:sp>
        <p:nvSpPr>
          <p:cNvPr id="349" name="Google Shape;349;p30"/>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2400"/>
              <a:t>AN ONLINE OFFER PROMISES HIGH RETURN ON NEW CRYPTOCURRENCY. AFTER BUYING IN, INVESTORS REALIZE THIS SCHEME WAS ORCHESTRATED BY FRAUDSTERS WHO ARTIFICIALLY INFLATED THE VALUE BEFORE CASHING OUT.</a:t>
            </a:r>
          </a:p>
        </p:txBody>
      </p:sp>
      <p:sp>
        <p:nvSpPr>
          <p:cNvPr id="350" name="Google Shape;350;p30"/>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CTRL + ALT + DECEIVE</a:t>
            </a:r>
            <a:r>
              <a:rPr lang="en"/>
              <a:t>· </a:t>
            </a:r>
            <a:r>
              <a:rPr lang="en">
                <a:solidFill>
                  <a:srgbClr val="FFC319"/>
                </a:solidFill>
              </a:rPr>
              <a:t>$600</a:t>
            </a:r>
            <a:endParaRPr>
              <a:solidFill>
                <a:srgbClr val="FFC319"/>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348"/>
        <p:cNvGrpSpPr/>
        <p:nvPr/>
      </p:nvGrpSpPr>
      <p:grpSpPr>
        <a:xfrm>
          <a:off x="0" y="0"/>
          <a:ext cx="0" cy="0"/>
          <a:chOff x="0" y="0"/>
          <a:chExt cx="0" cy="0"/>
        </a:xfrm>
      </p:grpSpPr>
      <p:sp>
        <p:nvSpPr>
          <p:cNvPr id="349" name="Google Shape;349;p30"/>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3200"/>
              <a:t>WHAT ARE PUMP AND DUMP SCHEMES?</a:t>
            </a:r>
          </a:p>
        </p:txBody>
      </p:sp>
      <p:sp>
        <p:nvSpPr>
          <p:cNvPr id="350" name="Google Shape;350;p30"/>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CTRL + ALT + DECEIVE</a:t>
            </a:r>
            <a:r>
              <a:rPr lang="en"/>
              <a:t>· </a:t>
            </a:r>
            <a:r>
              <a:rPr lang="en">
                <a:solidFill>
                  <a:srgbClr val="FFC319"/>
                </a:solidFill>
              </a:rPr>
              <a:t>$600</a:t>
            </a:r>
            <a:endParaRPr>
              <a:solidFill>
                <a:srgbClr val="FFC319"/>
              </a:solidFill>
            </a:endParaRPr>
          </a:p>
        </p:txBody>
      </p:sp>
    </p:spTree>
    <p:extLst>
      <p:ext uri="{BB962C8B-B14F-4D97-AF65-F5344CB8AC3E}">
        <p14:creationId xmlns:p14="http://schemas.microsoft.com/office/powerpoint/2010/main" val="69041166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354"/>
        <p:cNvGrpSpPr/>
        <p:nvPr/>
      </p:nvGrpSpPr>
      <p:grpSpPr>
        <a:xfrm>
          <a:off x="0" y="0"/>
          <a:ext cx="0" cy="0"/>
          <a:chOff x="0" y="0"/>
          <a:chExt cx="0" cy="0"/>
        </a:xfrm>
      </p:grpSpPr>
      <p:sp>
        <p:nvSpPr>
          <p:cNvPr id="355" name="Google Shape;355;p31"/>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2800"/>
              <a:t>THIS FRAUDULENT TACTIC, INVOLVING HIJACKING PHONE NUMBERS TO ACCESS DIGITAL WALLETS, IS EXPECTED TO RISE ALONGSIDE THE RESURGENCE OF CRYPTOCURRENCY.</a:t>
            </a:r>
          </a:p>
        </p:txBody>
      </p:sp>
      <p:sp>
        <p:nvSpPr>
          <p:cNvPr id="356" name="Google Shape;356;p31"/>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CTRL + ALT + DECEIVE</a:t>
            </a:r>
            <a:r>
              <a:rPr lang="en"/>
              <a:t>· </a:t>
            </a:r>
            <a:r>
              <a:rPr lang="en">
                <a:solidFill>
                  <a:srgbClr val="FFC319"/>
                </a:solidFill>
              </a:rPr>
              <a:t>$800</a:t>
            </a:r>
            <a:endParaRPr>
              <a:solidFill>
                <a:srgbClr val="FFC319"/>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354"/>
        <p:cNvGrpSpPr/>
        <p:nvPr/>
      </p:nvGrpSpPr>
      <p:grpSpPr>
        <a:xfrm>
          <a:off x="0" y="0"/>
          <a:ext cx="0" cy="0"/>
          <a:chOff x="0" y="0"/>
          <a:chExt cx="0" cy="0"/>
        </a:xfrm>
      </p:grpSpPr>
      <p:sp>
        <p:nvSpPr>
          <p:cNvPr id="355" name="Google Shape;355;p31"/>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2800"/>
              <a:t>WHAT IS A SIM SWAP?</a:t>
            </a:r>
          </a:p>
        </p:txBody>
      </p:sp>
      <p:sp>
        <p:nvSpPr>
          <p:cNvPr id="356" name="Google Shape;356;p31"/>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CTRL + ALT + DECEIVE</a:t>
            </a:r>
            <a:r>
              <a:rPr lang="en"/>
              <a:t>· </a:t>
            </a:r>
            <a:r>
              <a:rPr lang="en">
                <a:solidFill>
                  <a:srgbClr val="FFC319"/>
                </a:solidFill>
              </a:rPr>
              <a:t>$800</a:t>
            </a:r>
            <a:endParaRPr>
              <a:solidFill>
                <a:srgbClr val="FFC319"/>
              </a:solidFill>
            </a:endParaRPr>
          </a:p>
        </p:txBody>
      </p:sp>
    </p:spTree>
    <p:extLst>
      <p:ext uri="{BB962C8B-B14F-4D97-AF65-F5344CB8AC3E}">
        <p14:creationId xmlns:p14="http://schemas.microsoft.com/office/powerpoint/2010/main" val="306702498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360"/>
        <p:cNvGrpSpPr/>
        <p:nvPr/>
      </p:nvGrpSpPr>
      <p:grpSpPr>
        <a:xfrm>
          <a:off x="0" y="0"/>
          <a:ext cx="0" cy="0"/>
          <a:chOff x="0" y="0"/>
          <a:chExt cx="0" cy="0"/>
        </a:xfrm>
      </p:grpSpPr>
      <p:sp>
        <p:nvSpPr>
          <p:cNvPr id="361" name="Google Shape;361;p32"/>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2800"/>
              <a:t>WITH BITCOIN’S VALUE CONTINUING TO GROW OVER TIME, THIS ONLINE LEDGER SYSTEM IS NOW A MAJOR TARGET FOR HACKERS AND FRAUDSTERS.</a:t>
            </a:r>
          </a:p>
        </p:txBody>
      </p:sp>
      <p:sp>
        <p:nvSpPr>
          <p:cNvPr id="362" name="Google Shape;362;p32"/>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CTRL + ALT + DECEIVE</a:t>
            </a:r>
            <a:r>
              <a:rPr lang="en"/>
              <a:t>· </a:t>
            </a:r>
            <a:r>
              <a:rPr lang="en">
                <a:solidFill>
                  <a:srgbClr val="FFC319"/>
                </a:solidFill>
              </a:rPr>
              <a:t>$1000</a:t>
            </a:r>
            <a:endParaRPr>
              <a:solidFill>
                <a:srgbClr val="FFC319"/>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360"/>
        <p:cNvGrpSpPr/>
        <p:nvPr/>
      </p:nvGrpSpPr>
      <p:grpSpPr>
        <a:xfrm>
          <a:off x="0" y="0"/>
          <a:ext cx="0" cy="0"/>
          <a:chOff x="0" y="0"/>
          <a:chExt cx="0" cy="0"/>
        </a:xfrm>
      </p:grpSpPr>
      <p:sp>
        <p:nvSpPr>
          <p:cNvPr id="361" name="Google Shape;361;p32"/>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2800"/>
              <a:t>WHAT IS DECENTRALIZED FINANCE (DEFI)?</a:t>
            </a:r>
          </a:p>
        </p:txBody>
      </p:sp>
      <p:sp>
        <p:nvSpPr>
          <p:cNvPr id="362" name="Google Shape;362;p32"/>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CTRL + ALT + DECEIVE</a:t>
            </a:r>
            <a:r>
              <a:rPr lang="en"/>
              <a:t>· </a:t>
            </a:r>
            <a:r>
              <a:rPr lang="en">
                <a:solidFill>
                  <a:srgbClr val="FFC319"/>
                </a:solidFill>
              </a:rPr>
              <a:t>$1000</a:t>
            </a:r>
            <a:endParaRPr>
              <a:solidFill>
                <a:srgbClr val="FFC319"/>
              </a:solidFill>
            </a:endParaRPr>
          </a:p>
        </p:txBody>
      </p:sp>
    </p:spTree>
    <p:extLst>
      <p:ext uri="{BB962C8B-B14F-4D97-AF65-F5344CB8AC3E}">
        <p14:creationId xmlns:p14="http://schemas.microsoft.com/office/powerpoint/2010/main" val="26646238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76"/>
        <p:cNvGrpSpPr/>
        <p:nvPr/>
      </p:nvGrpSpPr>
      <p:grpSpPr>
        <a:xfrm>
          <a:off x="0" y="0"/>
          <a:ext cx="0" cy="0"/>
          <a:chOff x="0" y="0"/>
          <a:chExt cx="0" cy="0"/>
        </a:xfrm>
      </p:grpSpPr>
      <p:sp>
        <p:nvSpPr>
          <p:cNvPr id="277" name="Google Shape;277;p18"/>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a:t>EMERGING FRAUD TRENDS</a:t>
            </a:r>
          </a:p>
        </p:txBody>
      </p:sp>
      <p:sp>
        <p:nvSpPr>
          <p:cNvPr id="278" name="Google Shape;278;p18"/>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Fraud Fads</a:t>
            </a:r>
            <a:endParaRPr>
              <a:solidFill>
                <a:srgbClr val="FFC319"/>
              </a:solidFill>
            </a:endParaRPr>
          </a:p>
        </p:txBody>
      </p:sp>
    </p:spTree>
    <p:extLst>
      <p:ext uri="{BB962C8B-B14F-4D97-AF65-F5344CB8AC3E}">
        <p14:creationId xmlns:p14="http://schemas.microsoft.com/office/powerpoint/2010/main" val="42868098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366"/>
        <p:cNvGrpSpPr/>
        <p:nvPr/>
      </p:nvGrpSpPr>
      <p:grpSpPr>
        <a:xfrm>
          <a:off x="0" y="0"/>
          <a:ext cx="0" cy="0"/>
          <a:chOff x="0" y="0"/>
          <a:chExt cx="0" cy="0"/>
        </a:xfrm>
      </p:grpSpPr>
      <p:sp>
        <p:nvSpPr>
          <p:cNvPr id="367" name="Google Shape;367;p33"/>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2400"/>
              <a:t>THIS COMPANY, WHICH DECLARED BANKRUPTCY IN 2001, BECAME INFAMOUS FOR HIDING BILLIONS OF DOLLARS IN DEBT THROUGH ACCOUNTING LOOPHOLES, LEADING TO ONE OF THE LARGEST CORPORATE SCANDALS IN U.S. HISTORY.</a:t>
            </a:r>
          </a:p>
        </p:txBody>
      </p:sp>
      <p:sp>
        <p:nvSpPr>
          <p:cNvPr id="368" name="Google Shape;368;p33"/>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Corporate catastrophes</a:t>
            </a:r>
            <a:r>
              <a:rPr lang="en"/>
              <a:t>· </a:t>
            </a:r>
            <a:r>
              <a:rPr lang="en">
                <a:solidFill>
                  <a:srgbClr val="FFC319"/>
                </a:solidFill>
              </a:rPr>
              <a:t>$200</a:t>
            </a:r>
            <a:endParaRPr>
              <a:solidFill>
                <a:srgbClr val="FFC319"/>
              </a:solidFil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366"/>
        <p:cNvGrpSpPr/>
        <p:nvPr/>
      </p:nvGrpSpPr>
      <p:grpSpPr>
        <a:xfrm>
          <a:off x="0" y="0"/>
          <a:ext cx="0" cy="0"/>
          <a:chOff x="0" y="0"/>
          <a:chExt cx="0" cy="0"/>
        </a:xfrm>
      </p:grpSpPr>
      <p:sp>
        <p:nvSpPr>
          <p:cNvPr id="367" name="Google Shape;367;p33"/>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2800"/>
              <a:t>WHAT IS ENRON?</a:t>
            </a:r>
          </a:p>
        </p:txBody>
      </p:sp>
      <p:sp>
        <p:nvSpPr>
          <p:cNvPr id="368" name="Google Shape;368;p33"/>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Corporate catastrophes</a:t>
            </a:r>
            <a:r>
              <a:rPr lang="en"/>
              <a:t>· </a:t>
            </a:r>
            <a:r>
              <a:rPr lang="en">
                <a:solidFill>
                  <a:srgbClr val="FFC319"/>
                </a:solidFill>
              </a:rPr>
              <a:t>$200</a:t>
            </a:r>
            <a:endParaRPr>
              <a:solidFill>
                <a:srgbClr val="FFC319"/>
              </a:solidFill>
            </a:endParaRPr>
          </a:p>
        </p:txBody>
      </p:sp>
    </p:spTree>
    <p:extLst>
      <p:ext uri="{BB962C8B-B14F-4D97-AF65-F5344CB8AC3E}">
        <p14:creationId xmlns:p14="http://schemas.microsoft.com/office/powerpoint/2010/main" val="166283681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372"/>
        <p:cNvGrpSpPr/>
        <p:nvPr/>
      </p:nvGrpSpPr>
      <p:grpSpPr>
        <a:xfrm>
          <a:off x="0" y="0"/>
          <a:ext cx="0" cy="0"/>
          <a:chOff x="0" y="0"/>
          <a:chExt cx="0" cy="0"/>
        </a:xfrm>
      </p:grpSpPr>
      <p:sp>
        <p:nvSpPr>
          <p:cNvPr id="373" name="Google Shape;373;p34"/>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2800"/>
              <a:t>HE WAS BEHIND THE 2008 PONZI SCHEME THAT COST INVESTORS MORE THAN $65 BILLION.</a:t>
            </a:r>
          </a:p>
        </p:txBody>
      </p:sp>
      <p:sp>
        <p:nvSpPr>
          <p:cNvPr id="374" name="Google Shape;374;p34"/>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Corporate catastrophes</a:t>
            </a:r>
            <a:r>
              <a:rPr lang="en"/>
              <a:t>· </a:t>
            </a:r>
            <a:r>
              <a:rPr lang="en">
                <a:solidFill>
                  <a:srgbClr val="FFC319"/>
                </a:solidFill>
              </a:rPr>
              <a:t>$400</a:t>
            </a:r>
            <a:endParaRPr>
              <a:solidFill>
                <a:srgbClr val="FFC319"/>
              </a:solidFill>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372"/>
        <p:cNvGrpSpPr/>
        <p:nvPr/>
      </p:nvGrpSpPr>
      <p:grpSpPr>
        <a:xfrm>
          <a:off x="0" y="0"/>
          <a:ext cx="0" cy="0"/>
          <a:chOff x="0" y="0"/>
          <a:chExt cx="0" cy="0"/>
        </a:xfrm>
      </p:grpSpPr>
      <p:sp>
        <p:nvSpPr>
          <p:cNvPr id="373" name="Google Shape;373;p34"/>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2800"/>
              <a:t>WHO IS BERNIE MADOFF?</a:t>
            </a:r>
          </a:p>
        </p:txBody>
      </p:sp>
      <p:sp>
        <p:nvSpPr>
          <p:cNvPr id="374" name="Google Shape;374;p34"/>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Corporate catastrophes</a:t>
            </a:r>
            <a:r>
              <a:rPr lang="en"/>
              <a:t>· </a:t>
            </a:r>
            <a:r>
              <a:rPr lang="en">
                <a:solidFill>
                  <a:srgbClr val="FFC319"/>
                </a:solidFill>
              </a:rPr>
              <a:t>$400</a:t>
            </a:r>
            <a:endParaRPr>
              <a:solidFill>
                <a:srgbClr val="FFC319"/>
              </a:solidFill>
            </a:endParaRPr>
          </a:p>
        </p:txBody>
      </p:sp>
    </p:spTree>
    <p:extLst>
      <p:ext uri="{BB962C8B-B14F-4D97-AF65-F5344CB8AC3E}">
        <p14:creationId xmlns:p14="http://schemas.microsoft.com/office/powerpoint/2010/main" val="283775476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378"/>
        <p:cNvGrpSpPr/>
        <p:nvPr/>
      </p:nvGrpSpPr>
      <p:grpSpPr>
        <a:xfrm>
          <a:off x="0" y="0"/>
          <a:ext cx="0" cy="0"/>
          <a:chOff x="0" y="0"/>
          <a:chExt cx="0" cy="0"/>
        </a:xfrm>
      </p:grpSpPr>
      <p:sp>
        <p:nvSpPr>
          <p:cNvPr id="379" name="Google Shape;379;p35"/>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2800"/>
              <a:t>VOLKSWAGEN WAS FOUND TO HAVE INSTALLED SOFTWARE THAT MANIPULATED EMISSIONS TESTS IN A WIDELY PUBLICIZED CORPORATE FRAUD SCANDAL KNOWN BY THIS NICKNAME.</a:t>
            </a:r>
          </a:p>
        </p:txBody>
      </p:sp>
      <p:sp>
        <p:nvSpPr>
          <p:cNvPr id="380" name="Google Shape;380;p35"/>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Corporate catastrophes</a:t>
            </a:r>
            <a:r>
              <a:rPr lang="en"/>
              <a:t>· </a:t>
            </a:r>
            <a:r>
              <a:rPr lang="en">
                <a:solidFill>
                  <a:srgbClr val="FFC319"/>
                </a:solidFill>
              </a:rPr>
              <a:t>$600</a:t>
            </a:r>
            <a:endParaRPr>
              <a:solidFill>
                <a:srgbClr val="FFC319"/>
              </a:solidFill>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378"/>
        <p:cNvGrpSpPr/>
        <p:nvPr/>
      </p:nvGrpSpPr>
      <p:grpSpPr>
        <a:xfrm>
          <a:off x="0" y="0"/>
          <a:ext cx="0" cy="0"/>
          <a:chOff x="0" y="0"/>
          <a:chExt cx="0" cy="0"/>
        </a:xfrm>
      </p:grpSpPr>
      <p:sp>
        <p:nvSpPr>
          <p:cNvPr id="379" name="Google Shape;379;p35"/>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a:t>WHAT IS DIESELGATE?</a:t>
            </a:r>
          </a:p>
        </p:txBody>
      </p:sp>
      <p:sp>
        <p:nvSpPr>
          <p:cNvPr id="380" name="Google Shape;380;p35"/>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Corporate catastrophes</a:t>
            </a:r>
            <a:r>
              <a:rPr lang="en"/>
              <a:t>· </a:t>
            </a:r>
            <a:r>
              <a:rPr lang="en">
                <a:solidFill>
                  <a:srgbClr val="FFC319"/>
                </a:solidFill>
              </a:rPr>
              <a:t>$600</a:t>
            </a:r>
            <a:endParaRPr>
              <a:solidFill>
                <a:srgbClr val="FFC319"/>
              </a:solidFill>
            </a:endParaRPr>
          </a:p>
        </p:txBody>
      </p:sp>
    </p:spTree>
    <p:extLst>
      <p:ext uri="{BB962C8B-B14F-4D97-AF65-F5344CB8AC3E}">
        <p14:creationId xmlns:p14="http://schemas.microsoft.com/office/powerpoint/2010/main" val="138496083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384"/>
        <p:cNvGrpSpPr/>
        <p:nvPr/>
      </p:nvGrpSpPr>
      <p:grpSpPr>
        <a:xfrm>
          <a:off x="0" y="0"/>
          <a:ext cx="0" cy="0"/>
          <a:chOff x="0" y="0"/>
          <a:chExt cx="0" cy="0"/>
        </a:xfrm>
      </p:grpSpPr>
      <p:sp>
        <p:nvSpPr>
          <p:cNvPr id="385" name="Google Shape;385;p36"/>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2600"/>
              <a:t>THIS TELECOMMUNICATIONS COMPANY MANIPULATED ITS EARNINGS TO HIDE BILLIONS IN DEBT, LEADING TO BANKRUPTCY AND ONE OF THE LARGEST ACCOUNTING FRAUD CASES IN HISTORY.</a:t>
            </a:r>
          </a:p>
        </p:txBody>
      </p:sp>
      <p:sp>
        <p:nvSpPr>
          <p:cNvPr id="386" name="Google Shape;386;p36"/>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Corporate catastrophes</a:t>
            </a:r>
            <a:r>
              <a:rPr lang="en"/>
              <a:t>· </a:t>
            </a:r>
            <a:r>
              <a:rPr lang="en">
                <a:solidFill>
                  <a:srgbClr val="FFC319"/>
                </a:solidFill>
              </a:rPr>
              <a:t>$800</a:t>
            </a:r>
            <a:endParaRPr>
              <a:solidFill>
                <a:srgbClr val="FFC319"/>
              </a:solidFill>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384"/>
        <p:cNvGrpSpPr/>
        <p:nvPr/>
      </p:nvGrpSpPr>
      <p:grpSpPr>
        <a:xfrm>
          <a:off x="0" y="0"/>
          <a:ext cx="0" cy="0"/>
          <a:chOff x="0" y="0"/>
          <a:chExt cx="0" cy="0"/>
        </a:xfrm>
      </p:grpSpPr>
      <p:sp>
        <p:nvSpPr>
          <p:cNvPr id="385" name="Google Shape;385;p36"/>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2800"/>
              <a:t>WHAT IS WORLDCOM?</a:t>
            </a:r>
          </a:p>
        </p:txBody>
      </p:sp>
      <p:sp>
        <p:nvSpPr>
          <p:cNvPr id="386" name="Google Shape;386;p36"/>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Corporate catastrophes</a:t>
            </a:r>
            <a:r>
              <a:rPr lang="en"/>
              <a:t>· </a:t>
            </a:r>
            <a:r>
              <a:rPr lang="en">
                <a:solidFill>
                  <a:srgbClr val="FFC319"/>
                </a:solidFill>
              </a:rPr>
              <a:t>$800</a:t>
            </a:r>
            <a:endParaRPr>
              <a:solidFill>
                <a:srgbClr val="FFC319"/>
              </a:solidFill>
            </a:endParaRPr>
          </a:p>
        </p:txBody>
      </p:sp>
    </p:spTree>
    <p:extLst>
      <p:ext uri="{BB962C8B-B14F-4D97-AF65-F5344CB8AC3E}">
        <p14:creationId xmlns:p14="http://schemas.microsoft.com/office/powerpoint/2010/main" val="131133806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390"/>
        <p:cNvGrpSpPr/>
        <p:nvPr/>
      </p:nvGrpSpPr>
      <p:grpSpPr>
        <a:xfrm>
          <a:off x="0" y="0"/>
          <a:ext cx="0" cy="0"/>
          <a:chOff x="0" y="0"/>
          <a:chExt cx="0" cy="0"/>
        </a:xfrm>
      </p:grpSpPr>
      <p:sp>
        <p:nvSpPr>
          <p:cNvPr id="391" name="Google Shape;391;p37"/>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2400"/>
              <a:t>AN EXECUTIVE WONDERS, “IF I OPEN FAKE ACCOUNTS IN MY CUSTOMERS’ NAMES, WILL THE BONUSES BE WORTH THE RISK OF GETTING CAUGHT?” THIS ETHICAL DILEMMA WAS AT THE HEART OF WHAT COMPANY’S SCANDAL UNCOVERED IN 2016?</a:t>
            </a:r>
          </a:p>
        </p:txBody>
      </p:sp>
      <p:sp>
        <p:nvSpPr>
          <p:cNvPr id="392" name="Google Shape;392;p37"/>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Corporate catastrophes</a:t>
            </a:r>
            <a:r>
              <a:rPr lang="en"/>
              <a:t>· </a:t>
            </a:r>
            <a:r>
              <a:rPr lang="en">
                <a:solidFill>
                  <a:srgbClr val="FFC319"/>
                </a:solidFill>
              </a:rPr>
              <a:t>$1000</a:t>
            </a:r>
            <a:endParaRPr>
              <a:solidFill>
                <a:srgbClr val="FFC319"/>
              </a:solidFill>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390"/>
        <p:cNvGrpSpPr/>
        <p:nvPr/>
      </p:nvGrpSpPr>
      <p:grpSpPr>
        <a:xfrm>
          <a:off x="0" y="0"/>
          <a:ext cx="0" cy="0"/>
          <a:chOff x="0" y="0"/>
          <a:chExt cx="0" cy="0"/>
        </a:xfrm>
      </p:grpSpPr>
      <p:sp>
        <p:nvSpPr>
          <p:cNvPr id="391" name="Google Shape;391;p37"/>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2800"/>
              <a:t>WHAT IS WELLS FARGO?</a:t>
            </a:r>
          </a:p>
        </p:txBody>
      </p:sp>
      <p:sp>
        <p:nvSpPr>
          <p:cNvPr id="392" name="Google Shape;392;p37"/>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Corporate catastrophes</a:t>
            </a:r>
            <a:r>
              <a:rPr lang="en"/>
              <a:t>· </a:t>
            </a:r>
            <a:r>
              <a:rPr lang="en">
                <a:solidFill>
                  <a:srgbClr val="FFC319"/>
                </a:solidFill>
              </a:rPr>
              <a:t>$1000</a:t>
            </a:r>
            <a:endParaRPr>
              <a:solidFill>
                <a:srgbClr val="FFC319"/>
              </a:solidFill>
            </a:endParaRPr>
          </a:p>
        </p:txBody>
      </p:sp>
    </p:spTree>
    <p:extLst>
      <p:ext uri="{BB962C8B-B14F-4D97-AF65-F5344CB8AC3E}">
        <p14:creationId xmlns:p14="http://schemas.microsoft.com/office/powerpoint/2010/main" val="6582153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76"/>
        <p:cNvGrpSpPr/>
        <p:nvPr/>
      </p:nvGrpSpPr>
      <p:grpSpPr>
        <a:xfrm>
          <a:off x="0" y="0"/>
          <a:ext cx="0" cy="0"/>
          <a:chOff x="0" y="0"/>
          <a:chExt cx="0" cy="0"/>
        </a:xfrm>
      </p:grpSpPr>
      <p:sp>
        <p:nvSpPr>
          <p:cNvPr id="277" name="Google Shape;277;p18"/>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a:t>ACFE’S </a:t>
            </a:r>
            <a:r>
              <a:rPr lang="en-US" i="1"/>
              <a:t>OCCUPATIONAL FRAUD 2024: A REPORT TO THE NATIONS</a:t>
            </a:r>
          </a:p>
        </p:txBody>
      </p:sp>
      <p:sp>
        <p:nvSpPr>
          <p:cNvPr id="278" name="Google Shape;278;p18"/>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Fraudulent 9 to 5</a:t>
            </a:r>
            <a:endParaRPr>
              <a:solidFill>
                <a:srgbClr val="FFC319"/>
              </a:solidFill>
            </a:endParaRPr>
          </a:p>
        </p:txBody>
      </p:sp>
    </p:spTree>
    <p:extLst>
      <p:ext uri="{BB962C8B-B14F-4D97-AF65-F5344CB8AC3E}">
        <p14:creationId xmlns:p14="http://schemas.microsoft.com/office/powerpoint/2010/main" val="90562703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396"/>
        <p:cNvGrpSpPr/>
        <p:nvPr/>
      </p:nvGrpSpPr>
      <p:grpSpPr>
        <a:xfrm>
          <a:off x="0" y="0"/>
          <a:ext cx="0" cy="0"/>
          <a:chOff x="0" y="0"/>
          <a:chExt cx="0" cy="0"/>
        </a:xfrm>
      </p:grpSpPr>
      <p:sp>
        <p:nvSpPr>
          <p:cNvPr id="397" name="Google Shape;397;p38"/>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2600"/>
              <a:t>THIS BEHAVIORAL RED FLAG HAS CONSISTENTLY BEEN THE MOST COMMON SIGN OF FRAUD, OFTEN INVOLVING PERPETRATORS DISPLAYING SIGNS OF WEALTH THAT FAR EXCEED THEIR INCOME. </a:t>
            </a:r>
          </a:p>
        </p:txBody>
      </p:sp>
      <p:sp>
        <p:nvSpPr>
          <p:cNvPr id="398" name="Google Shape;398;p38"/>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SEEING RED [FLAGS]</a:t>
            </a:r>
            <a:r>
              <a:rPr lang="en"/>
              <a:t>· </a:t>
            </a:r>
            <a:r>
              <a:rPr lang="en">
                <a:solidFill>
                  <a:srgbClr val="FFC319"/>
                </a:solidFill>
              </a:rPr>
              <a:t>$200</a:t>
            </a:r>
            <a:endParaRPr>
              <a:solidFill>
                <a:srgbClr val="FFC319"/>
              </a:solidFill>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396"/>
        <p:cNvGrpSpPr/>
        <p:nvPr/>
      </p:nvGrpSpPr>
      <p:grpSpPr>
        <a:xfrm>
          <a:off x="0" y="0"/>
          <a:ext cx="0" cy="0"/>
          <a:chOff x="0" y="0"/>
          <a:chExt cx="0" cy="0"/>
        </a:xfrm>
      </p:grpSpPr>
      <p:sp>
        <p:nvSpPr>
          <p:cNvPr id="397" name="Google Shape;397;p38"/>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2800"/>
              <a:t>WHAT IS LIVING BEYOND MEANS?</a:t>
            </a:r>
          </a:p>
        </p:txBody>
      </p:sp>
      <p:sp>
        <p:nvSpPr>
          <p:cNvPr id="398" name="Google Shape;398;p38"/>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SEEING RED [FLAGS]</a:t>
            </a:r>
            <a:r>
              <a:rPr lang="en"/>
              <a:t>· </a:t>
            </a:r>
            <a:r>
              <a:rPr lang="en">
                <a:solidFill>
                  <a:srgbClr val="FFC319"/>
                </a:solidFill>
              </a:rPr>
              <a:t>$200</a:t>
            </a:r>
            <a:endParaRPr>
              <a:solidFill>
                <a:srgbClr val="FFC319"/>
              </a:solidFill>
            </a:endParaRPr>
          </a:p>
        </p:txBody>
      </p:sp>
    </p:spTree>
    <p:extLst>
      <p:ext uri="{BB962C8B-B14F-4D97-AF65-F5344CB8AC3E}">
        <p14:creationId xmlns:p14="http://schemas.microsoft.com/office/powerpoint/2010/main" val="43840882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Shape 402"/>
        <p:cNvGrpSpPr/>
        <p:nvPr/>
      </p:nvGrpSpPr>
      <p:grpSpPr>
        <a:xfrm>
          <a:off x="0" y="0"/>
          <a:ext cx="0" cy="0"/>
          <a:chOff x="0" y="0"/>
          <a:chExt cx="0" cy="0"/>
        </a:xfrm>
      </p:grpSpPr>
      <p:sp>
        <p:nvSpPr>
          <p:cNvPr id="403" name="Google Shape;403;p39"/>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2800"/>
              <a:t>OBSERVED IN 27% OF FRAUD CASES IN THE 2024 </a:t>
            </a:r>
            <a:r>
              <a:rPr lang="en-US" sz="2800" i="1"/>
              <a:t>REPORT TO THE NATIONS</a:t>
            </a:r>
            <a:r>
              <a:rPr lang="en-US" sz="2800"/>
              <a:t>, THIS RED FLAG MANIFESTS IN INDIVIDUALS STRUGGLING TO MEET THEIR FISCAL OBLIGATIONS. </a:t>
            </a:r>
          </a:p>
        </p:txBody>
      </p:sp>
      <p:sp>
        <p:nvSpPr>
          <p:cNvPr id="404" name="Google Shape;404;p39"/>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SEEING RED [FLAGS]</a:t>
            </a:r>
            <a:r>
              <a:rPr lang="en"/>
              <a:t>· </a:t>
            </a:r>
            <a:r>
              <a:rPr lang="en">
                <a:solidFill>
                  <a:srgbClr val="FFC319"/>
                </a:solidFill>
              </a:rPr>
              <a:t>$400</a:t>
            </a:r>
            <a:endParaRPr>
              <a:solidFill>
                <a:srgbClr val="FFC319"/>
              </a:solidFill>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Shape 402"/>
        <p:cNvGrpSpPr/>
        <p:nvPr/>
      </p:nvGrpSpPr>
      <p:grpSpPr>
        <a:xfrm>
          <a:off x="0" y="0"/>
          <a:ext cx="0" cy="0"/>
          <a:chOff x="0" y="0"/>
          <a:chExt cx="0" cy="0"/>
        </a:xfrm>
      </p:grpSpPr>
      <p:sp>
        <p:nvSpPr>
          <p:cNvPr id="403" name="Google Shape;403;p39"/>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2800"/>
              <a:t>WHAT ARE FINANCIAL DIFFICULTIES? </a:t>
            </a:r>
          </a:p>
        </p:txBody>
      </p:sp>
      <p:sp>
        <p:nvSpPr>
          <p:cNvPr id="404" name="Google Shape;404;p39"/>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SEEING RED [FLAGS]</a:t>
            </a:r>
            <a:r>
              <a:rPr lang="en"/>
              <a:t>· </a:t>
            </a:r>
            <a:r>
              <a:rPr lang="en">
                <a:solidFill>
                  <a:srgbClr val="FFC319"/>
                </a:solidFill>
              </a:rPr>
              <a:t>$400</a:t>
            </a:r>
            <a:endParaRPr>
              <a:solidFill>
                <a:srgbClr val="FFC319"/>
              </a:solidFill>
            </a:endParaRPr>
          </a:p>
        </p:txBody>
      </p:sp>
    </p:spTree>
    <p:extLst>
      <p:ext uri="{BB962C8B-B14F-4D97-AF65-F5344CB8AC3E}">
        <p14:creationId xmlns:p14="http://schemas.microsoft.com/office/powerpoint/2010/main" val="408615688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Shape 408"/>
        <p:cNvGrpSpPr/>
        <p:nvPr/>
      </p:nvGrpSpPr>
      <p:grpSpPr>
        <a:xfrm>
          <a:off x="0" y="0"/>
          <a:ext cx="0" cy="0"/>
          <a:chOff x="0" y="0"/>
          <a:chExt cx="0" cy="0"/>
        </a:xfrm>
      </p:grpSpPr>
      <p:sp>
        <p:nvSpPr>
          <p:cNvPr id="409" name="Google Shape;409;p40"/>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3200"/>
              <a:t>FRAUD PERPETRATORS EXHIBIT THIS RED FLAG WHEN THEY REFUSE TO DELEGATE TASKS OR LET OTHERS REVIEW THEIR WORK.</a:t>
            </a:r>
          </a:p>
        </p:txBody>
      </p:sp>
      <p:sp>
        <p:nvSpPr>
          <p:cNvPr id="410" name="Google Shape;410;p40"/>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SEEING RED [FLAGS]</a:t>
            </a:r>
            <a:r>
              <a:rPr lang="en"/>
              <a:t>· </a:t>
            </a:r>
            <a:r>
              <a:rPr lang="en">
                <a:solidFill>
                  <a:srgbClr val="FFC319"/>
                </a:solidFill>
              </a:rPr>
              <a:t>$600</a:t>
            </a:r>
            <a:endParaRPr>
              <a:solidFill>
                <a:srgbClr val="FFC319"/>
              </a:solidFill>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Shape 408"/>
        <p:cNvGrpSpPr/>
        <p:nvPr/>
      </p:nvGrpSpPr>
      <p:grpSpPr>
        <a:xfrm>
          <a:off x="0" y="0"/>
          <a:ext cx="0" cy="0"/>
          <a:chOff x="0" y="0"/>
          <a:chExt cx="0" cy="0"/>
        </a:xfrm>
      </p:grpSpPr>
      <p:sp>
        <p:nvSpPr>
          <p:cNvPr id="409" name="Google Shape;409;p40"/>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3200"/>
              <a:t>WHAT ARE EXCESSIVE CONTROL ISSUES OR UNWILLINGNESS TO SHARE DUTIES?</a:t>
            </a:r>
          </a:p>
        </p:txBody>
      </p:sp>
      <p:sp>
        <p:nvSpPr>
          <p:cNvPr id="410" name="Google Shape;410;p40"/>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SEEING RED [FLAGS]</a:t>
            </a:r>
            <a:r>
              <a:rPr lang="en"/>
              <a:t>· </a:t>
            </a:r>
            <a:r>
              <a:rPr lang="en">
                <a:solidFill>
                  <a:srgbClr val="FFC319"/>
                </a:solidFill>
              </a:rPr>
              <a:t>$600</a:t>
            </a:r>
            <a:endParaRPr>
              <a:solidFill>
                <a:srgbClr val="FFC319"/>
              </a:solidFill>
            </a:endParaRPr>
          </a:p>
        </p:txBody>
      </p:sp>
    </p:spTree>
    <p:extLst>
      <p:ext uri="{BB962C8B-B14F-4D97-AF65-F5344CB8AC3E}">
        <p14:creationId xmlns:p14="http://schemas.microsoft.com/office/powerpoint/2010/main" val="179810235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Shape 414"/>
        <p:cNvGrpSpPr/>
        <p:nvPr/>
      </p:nvGrpSpPr>
      <p:grpSpPr>
        <a:xfrm>
          <a:off x="0" y="0"/>
          <a:ext cx="0" cy="0"/>
          <a:chOff x="0" y="0"/>
          <a:chExt cx="0" cy="0"/>
        </a:xfrm>
      </p:grpSpPr>
      <p:sp>
        <p:nvSpPr>
          <p:cNvPr id="415" name="Google Shape;415;p41"/>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2800"/>
              <a:t>PERPETRATORS EXHIBITING THIS RED FLAG TEND TO OPERATE WITH A CUNNING AND OPPORTUNISTIC MINDSET, OFTEN ENGAGING IN RISKY OR UNETHICAL BUSINESS TACTICS. </a:t>
            </a:r>
          </a:p>
        </p:txBody>
      </p:sp>
      <p:sp>
        <p:nvSpPr>
          <p:cNvPr id="416" name="Google Shape;416;p41"/>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SEEING RED [FLAGS]</a:t>
            </a:r>
            <a:r>
              <a:rPr lang="en"/>
              <a:t>· </a:t>
            </a:r>
            <a:r>
              <a:rPr lang="en">
                <a:solidFill>
                  <a:srgbClr val="FFC319"/>
                </a:solidFill>
              </a:rPr>
              <a:t>$800</a:t>
            </a:r>
            <a:endParaRPr>
              <a:solidFill>
                <a:srgbClr val="FFC319"/>
              </a:solidFill>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Shape 414"/>
        <p:cNvGrpSpPr/>
        <p:nvPr/>
      </p:nvGrpSpPr>
      <p:grpSpPr>
        <a:xfrm>
          <a:off x="0" y="0"/>
          <a:ext cx="0" cy="0"/>
          <a:chOff x="0" y="0"/>
          <a:chExt cx="0" cy="0"/>
        </a:xfrm>
      </p:grpSpPr>
      <p:sp>
        <p:nvSpPr>
          <p:cNvPr id="415" name="Google Shape;415;p41"/>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2800"/>
              <a:t>WHAT IS A “WHEELER-DEALER” ATTITUDE?</a:t>
            </a:r>
          </a:p>
        </p:txBody>
      </p:sp>
      <p:sp>
        <p:nvSpPr>
          <p:cNvPr id="416" name="Google Shape;416;p41"/>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SEEING RED [FLAGS]</a:t>
            </a:r>
            <a:r>
              <a:rPr lang="en"/>
              <a:t>· </a:t>
            </a:r>
            <a:r>
              <a:rPr lang="en">
                <a:solidFill>
                  <a:srgbClr val="FFC319"/>
                </a:solidFill>
              </a:rPr>
              <a:t>$800</a:t>
            </a:r>
            <a:endParaRPr>
              <a:solidFill>
                <a:srgbClr val="FFC319"/>
              </a:solidFill>
            </a:endParaRPr>
          </a:p>
        </p:txBody>
      </p:sp>
    </p:spTree>
    <p:extLst>
      <p:ext uri="{BB962C8B-B14F-4D97-AF65-F5344CB8AC3E}">
        <p14:creationId xmlns:p14="http://schemas.microsoft.com/office/powerpoint/2010/main" val="296182535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Shape 420"/>
        <p:cNvGrpSpPr/>
        <p:nvPr/>
      </p:nvGrpSpPr>
      <p:grpSpPr>
        <a:xfrm>
          <a:off x="0" y="0"/>
          <a:ext cx="0" cy="0"/>
          <a:chOff x="0" y="0"/>
          <a:chExt cx="0" cy="0"/>
        </a:xfrm>
      </p:grpSpPr>
      <p:sp>
        <p:nvSpPr>
          <p:cNvPr id="421" name="Google Shape;421;p42"/>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3000"/>
              <a:t>AN EMPLOYEE EXHIBITS THIS RED FLAG BY TAKING VACATIONS WITH A THIRD-PARTY ACCOUNT EXECUTIVE WHO WORKS WITH THEIR EMPLOYER. </a:t>
            </a:r>
          </a:p>
        </p:txBody>
      </p:sp>
      <p:sp>
        <p:nvSpPr>
          <p:cNvPr id="422" name="Google Shape;422;p42"/>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SEEING RED [FLAGS]</a:t>
            </a:r>
            <a:r>
              <a:rPr lang="en"/>
              <a:t>· </a:t>
            </a:r>
            <a:r>
              <a:rPr lang="en">
                <a:solidFill>
                  <a:srgbClr val="FFC319"/>
                </a:solidFill>
              </a:rPr>
              <a:t>$1000</a:t>
            </a:r>
            <a:endParaRPr>
              <a:solidFill>
                <a:srgbClr val="FFC319"/>
              </a:solidFill>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Shape 420"/>
        <p:cNvGrpSpPr/>
        <p:nvPr/>
      </p:nvGrpSpPr>
      <p:grpSpPr>
        <a:xfrm>
          <a:off x="0" y="0"/>
          <a:ext cx="0" cy="0"/>
          <a:chOff x="0" y="0"/>
          <a:chExt cx="0" cy="0"/>
        </a:xfrm>
      </p:grpSpPr>
      <p:sp>
        <p:nvSpPr>
          <p:cNvPr id="421" name="Google Shape;421;p42"/>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2800"/>
              <a:t>WHAT IS AN UNUSUALLY CLOSE RELATIONSHIP WITH A VENDOR?</a:t>
            </a:r>
          </a:p>
        </p:txBody>
      </p:sp>
      <p:sp>
        <p:nvSpPr>
          <p:cNvPr id="422" name="Google Shape;422;p42"/>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SEEING RED [FLAGS]</a:t>
            </a:r>
            <a:r>
              <a:rPr lang="en"/>
              <a:t>· </a:t>
            </a:r>
            <a:r>
              <a:rPr lang="en">
                <a:solidFill>
                  <a:srgbClr val="FFC319"/>
                </a:solidFill>
              </a:rPr>
              <a:t>$1000</a:t>
            </a:r>
            <a:endParaRPr>
              <a:solidFill>
                <a:srgbClr val="FFC319"/>
              </a:solidFill>
            </a:endParaRPr>
          </a:p>
        </p:txBody>
      </p:sp>
    </p:spTree>
    <p:extLst>
      <p:ext uri="{BB962C8B-B14F-4D97-AF65-F5344CB8AC3E}">
        <p14:creationId xmlns:p14="http://schemas.microsoft.com/office/powerpoint/2010/main" val="24247302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76"/>
        <p:cNvGrpSpPr/>
        <p:nvPr/>
      </p:nvGrpSpPr>
      <p:grpSpPr>
        <a:xfrm>
          <a:off x="0" y="0"/>
          <a:ext cx="0" cy="0"/>
          <a:chOff x="0" y="0"/>
          <a:chExt cx="0" cy="0"/>
        </a:xfrm>
      </p:grpSpPr>
      <p:sp>
        <p:nvSpPr>
          <p:cNvPr id="277" name="Google Shape;277;p18"/>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a:t>CYBER FRAUD</a:t>
            </a:r>
          </a:p>
        </p:txBody>
      </p:sp>
      <p:sp>
        <p:nvSpPr>
          <p:cNvPr id="278" name="Google Shape;278;p18"/>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CTRL + ALT + DECEIVE</a:t>
            </a:r>
            <a:endParaRPr>
              <a:solidFill>
                <a:srgbClr val="FFC319"/>
              </a:solidFill>
            </a:endParaRPr>
          </a:p>
        </p:txBody>
      </p:sp>
    </p:spTree>
    <p:extLst>
      <p:ext uri="{BB962C8B-B14F-4D97-AF65-F5344CB8AC3E}">
        <p14:creationId xmlns:p14="http://schemas.microsoft.com/office/powerpoint/2010/main" val="49720448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Shape 426"/>
        <p:cNvGrpSpPr/>
        <p:nvPr/>
      </p:nvGrpSpPr>
      <p:grpSpPr>
        <a:xfrm>
          <a:off x="0" y="0"/>
          <a:ext cx="0" cy="0"/>
          <a:chOff x="0" y="0"/>
          <a:chExt cx="0" cy="0"/>
        </a:xfrm>
      </p:grpSpPr>
      <p:sp>
        <p:nvSpPr>
          <p:cNvPr id="427" name="Google Shape;427;p43"/>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2800"/>
              <a:t>THIS STANDARD PROCESS ENSURES THAT FINANCIAL STATEMENTS ACCURATELY REFLECT A COMPANY’S TRANSACTIONS AND IDENTIFIES DISCREPANCIES EARLY.</a:t>
            </a:r>
          </a:p>
        </p:txBody>
      </p:sp>
      <p:sp>
        <p:nvSpPr>
          <p:cNvPr id="428" name="Google Shape;428;p43"/>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PREVENTION PLAYBOOK</a:t>
            </a:r>
            <a:r>
              <a:rPr lang="en"/>
              <a:t>· </a:t>
            </a:r>
            <a:r>
              <a:rPr lang="en">
                <a:solidFill>
                  <a:srgbClr val="FFC319"/>
                </a:solidFill>
              </a:rPr>
              <a:t>$200</a:t>
            </a:r>
            <a:endParaRPr>
              <a:solidFill>
                <a:srgbClr val="FFC319"/>
              </a:solidFill>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Shape 426"/>
        <p:cNvGrpSpPr/>
        <p:nvPr/>
      </p:nvGrpSpPr>
      <p:grpSpPr>
        <a:xfrm>
          <a:off x="0" y="0"/>
          <a:ext cx="0" cy="0"/>
          <a:chOff x="0" y="0"/>
          <a:chExt cx="0" cy="0"/>
        </a:xfrm>
      </p:grpSpPr>
      <p:sp>
        <p:nvSpPr>
          <p:cNvPr id="427" name="Google Shape;427;p43"/>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3200"/>
              <a:t>WHAT ARE INTERNAL CONTROLS?</a:t>
            </a:r>
          </a:p>
        </p:txBody>
      </p:sp>
      <p:sp>
        <p:nvSpPr>
          <p:cNvPr id="428" name="Google Shape;428;p43"/>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PREVENTION PLAYBOOK</a:t>
            </a:r>
            <a:r>
              <a:rPr lang="en"/>
              <a:t>· </a:t>
            </a:r>
            <a:r>
              <a:rPr lang="en">
                <a:solidFill>
                  <a:srgbClr val="FFC319"/>
                </a:solidFill>
              </a:rPr>
              <a:t>$200</a:t>
            </a:r>
            <a:endParaRPr>
              <a:solidFill>
                <a:srgbClr val="FFC319"/>
              </a:solidFill>
            </a:endParaRPr>
          </a:p>
        </p:txBody>
      </p:sp>
    </p:spTree>
    <p:extLst>
      <p:ext uri="{BB962C8B-B14F-4D97-AF65-F5344CB8AC3E}">
        <p14:creationId xmlns:p14="http://schemas.microsoft.com/office/powerpoint/2010/main" val="316654784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Shape 432"/>
        <p:cNvGrpSpPr/>
        <p:nvPr/>
      </p:nvGrpSpPr>
      <p:grpSpPr>
        <a:xfrm>
          <a:off x="0" y="0"/>
          <a:ext cx="0" cy="0"/>
          <a:chOff x="0" y="0"/>
          <a:chExt cx="0" cy="0"/>
        </a:xfrm>
      </p:grpSpPr>
      <p:sp>
        <p:nvSpPr>
          <p:cNvPr id="433" name="Google Shape;433;p44"/>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2400"/>
              <a:t>“IF OUR ORGANIZATION PERFORMS THIS EXTRA LEVEL OF BACKGROUND INVESTIGATION BEFORE ENTERING INTO A BUSINESS AGREEMENT, WILL IT PREVENT POTENTIAL FRAUD?” IS AN EXAMPLE OF THIS PREVENTIVE PRACTICE.</a:t>
            </a:r>
          </a:p>
        </p:txBody>
      </p:sp>
      <p:sp>
        <p:nvSpPr>
          <p:cNvPr id="434" name="Google Shape;434;p44"/>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PREVENTION PLAYBOOK</a:t>
            </a:r>
            <a:r>
              <a:rPr lang="en"/>
              <a:t>· </a:t>
            </a:r>
            <a:r>
              <a:rPr lang="en">
                <a:solidFill>
                  <a:srgbClr val="FFC319"/>
                </a:solidFill>
              </a:rPr>
              <a:t>$400</a:t>
            </a:r>
            <a:endParaRPr>
              <a:solidFill>
                <a:srgbClr val="FFC319"/>
              </a:solidFill>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Shape 432"/>
        <p:cNvGrpSpPr/>
        <p:nvPr/>
      </p:nvGrpSpPr>
      <p:grpSpPr>
        <a:xfrm>
          <a:off x="0" y="0"/>
          <a:ext cx="0" cy="0"/>
          <a:chOff x="0" y="0"/>
          <a:chExt cx="0" cy="0"/>
        </a:xfrm>
      </p:grpSpPr>
      <p:sp>
        <p:nvSpPr>
          <p:cNvPr id="433" name="Google Shape;433;p44"/>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a:t>WHAT IS DUE DILIGENCE?</a:t>
            </a:r>
          </a:p>
        </p:txBody>
      </p:sp>
      <p:sp>
        <p:nvSpPr>
          <p:cNvPr id="434" name="Google Shape;434;p44"/>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PREVENTION PLAYBOOK</a:t>
            </a:r>
            <a:r>
              <a:rPr lang="en"/>
              <a:t>· </a:t>
            </a:r>
            <a:r>
              <a:rPr lang="en">
                <a:solidFill>
                  <a:srgbClr val="FFC319"/>
                </a:solidFill>
              </a:rPr>
              <a:t>$400</a:t>
            </a:r>
            <a:endParaRPr>
              <a:solidFill>
                <a:srgbClr val="FFC319"/>
              </a:solidFill>
            </a:endParaRPr>
          </a:p>
        </p:txBody>
      </p:sp>
    </p:spTree>
    <p:extLst>
      <p:ext uri="{BB962C8B-B14F-4D97-AF65-F5344CB8AC3E}">
        <p14:creationId xmlns:p14="http://schemas.microsoft.com/office/powerpoint/2010/main" val="33740552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Shape 438"/>
        <p:cNvGrpSpPr/>
        <p:nvPr/>
      </p:nvGrpSpPr>
      <p:grpSpPr>
        <a:xfrm>
          <a:off x="0" y="0"/>
          <a:ext cx="0" cy="0"/>
          <a:chOff x="0" y="0"/>
          <a:chExt cx="0" cy="0"/>
        </a:xfrm>
      </p:grpSpPr>
      <p:sp>
        <p:nvSpPr>
          <p:cNvPr id="439" name="Google Shape;439;p45"/>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2800"/>
              <a:t>IDENTIFYING AND MITIGATING POTENTIAL VULNERABILITIES IN A BUSINESS’S OPERATIONS IS THE KEY GOAL OF THIS PREVENTIVE PRACTICE.</a:t>
            </a:r>
          </a:p>
        </p:txBody>
      </p:sp>
      <p:sp>
        <p:nvSpPr>
          <p:cNvPr id="440" name="Google Shape;440;p45"/>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PREVENTION PLAYBOOK</a:t>
            </a:r>
            <a:r>
              <a:rPr lang="en"/>
              <a:t>· </a:t>
            </a:r>
            <a:r>
              <a:rPr lang="en">
                <a:solidFill>
                  <a:srgbClr val="FFC319"/>
                </a:solidFill>
              </a:rPr>
              <a:t>$600</a:t>
            </a:r>
            <a:endParaRPr>
              <a:solidFill>
                <a:srgbClr val="FFC319"/>
              </a:solidFill>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Shape 438"/>
        <p:cNvGrpSpPr/>
        <p:nvPr/>
      </p:nvGrpSpPr>
      <p:grpSpPr>
        <a:xfrm>
          <a:off x="0" y="0"/>
          <a:ext cx="0" cy="0"/>
          <a:chOff x="0" y="0"/>
          <a:chExt cx="0" cy="0"/>
        </a:xfrm>
      </p:grpSpPr>
      <p:sp>
        <p:nvSpPr>
          <p:cNvPr id="439" name="Google Shape;439;p45"/>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3200"/>
              <a:t>WHAT IS A RISK ASSESSMENT?</a:t>
            </a:r>
          </a:p>
        </p:txBody>
      </p:sp>
      <p:sp>
        <p:nvSpPr>
          <p:cNvPr id="440" name="Google Shape;440;p45"/>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PREVENTION PLAYBOOK</a:t>
            </a:r>
            <a:r>
              <a:rPr lang="en"/>
              <a:t>· </a:t>
            </a:r>
            <a:r>
              <a:rPr lang="en">
                <a:solidFill>
                  <a:srgbClr val="FFC319"/>
                </a:solidFill>
              </a:rPr>
              <a:t>$600</a:t>
            </a:r>
            <a:endParaRPr>
              <a:solidFill>
                <a:srgbClr val="FFC319"/>
              </a:solidFill>
            </a:endParaRPr>
          </a:p>
        </p:txBody>
      </p:sp>
    </p:spTree>
    <p:extLst>
      <p:ext uri="{BB962C8B-B14F-4D97-AF65-F5344CB8AC3E}">
        <p14:creationId xmlns:p14="http://schemas.microsoft.com/office/powerpoint/2010/main" val="350634927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Shape 444"/>
        <p:cNvGrpSpPr/>
        <p:nvPr/>
      </p:nvGrpSpPr>
      <p:grpSpPr>
        <a:xfrm>
          <a:off x="0" y="0"/>
          <a:ext cx="0" cy="0"/>
          <a:chOff x="0" y="0"/>
          <a:chExt cx="0" cy="0"/>
        </a:xfrm>
      </p:grpSpPr>
      <p:sp>
        <p:nvSpPr>
          <p:cNvPr id="445" name="Google Shape;445;p46"/>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2400"/>
              <a:t>ACCORDING TO THE 2024 </a:t>
            </a:r>
            <a:r>
              <a:rPr lang="en-US" sz="2400" i="1"/>
              <a:t>ANTI-FRAUD TECHNOLOGY BENCHMARKING REPORT</a:t>
            </a:r>
            <a:r>
              <a:rPr lang="en-US" sz="2400"/>
              <a:t>, 83% OF ANTI-FRAUD PROFESSIONALS ANTICIPATE INTEGRATING THIS EVOLVING TECHNOLOGY INTO THEIR FRAUD PREVENTION STRATEGIES BY 2026.</a:t>
            </a:r>
          </a:p>
        </p:txBody>
      </p:sp>
      <p:sp>
        <p:nvSpPr>
          <p:cNvPr id="446" name="Google Shape;446;p46"/>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PREVENTION PLAYBOOK</a:t>
            </a:r>
            <a:r>
              <a:rPr lang="en"/>
              <a:t>· </a:t>
            </a:r>
            <a:r>
              <a:rPr lang="en">
                <a:solidFill>
                  <a:srgbClr val="FFC319"/>
                </a:solidFill>
              </a:rPr>
              <a:t>$800</a:t>
            </a:r>
            <a:endParaRPr>
              <a:solidFill>
                <a:srgbClr val="FFC319"/>
              </a:solidFill>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Shape 444"/>
        <p:cNvGrpSpPr/>
        <p:nvPr/>
      </p:nvGrpSpPr>
      <p:grpSpPr>
        <a:xfrm>
          <a:off x="0" y="0"/>
          <a:ext cx="0" cy="0"/>
          <a:chOff x="0" y="0"/>
          <a:chExt cx="0" cy="0"/>
        </a:xfrm>
      </p:grpSpPr>
      <p:sp>
        <p:nvSpPr>
          <p:cNvPr id="445" name="Google Shape;445;p46"/>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3200"/>
              <a:t>WHAT IS GENERATIVE AI?</a:t>
            </a:r>
          </a:p>
        </p:txBody>
      </p:sp>
      <p:sp>
        <p:nvSpPr>
          <p:cNvPr id="446" name="Google Shape;446;p46"/>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PREVENTION PLAYBOOK</a:t>
            </a:r>
            <a:r>
              <a:rPr lang="en"/>
              <a:t>· </a:t>
            </a:r>
            <a:r>
              <a:rPr lang="en">
                <a:solidFill>
                  <a:srgbClr val="FFC319"/>
                </a:solidFill>
              </a:rPr>
              <a:t>$800</a:t>
            </a:r>
            <a:endParaRPr>
              <a:solidFill>
                <a:srgbClr val="FFC319"/>
              </a:solidFill>
            </a:endParaRPr>
          </a:p>
        </p:txBody>
      </p:sp>
    </p:spTree>
    <p:extLst>
      <p:ext uri="{BB962C8B-B14F-4D97-AF65-F5344CB8AC3E}">
        <p14:creationId xmlns:p14="http://schemas.microsoft.com/office/powerpoint/2010/main" val="3576779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Shape 450"/>
        <p:cNvGrpSpPr/>
        <p:nvPr/>
      </p:nvGrpSpPr>
      <p:grpSpPr>
        <a:xfrm>
          <a:off x="0" y="0"/>
          <a:ext cx="0" cy="0"/>
          <a:chOff x="0" y="0"/>
          <a:chExt cx="0" cy="0"/>
        </a:xfrm>
      </p:grpSpPr>
      <p:sp>
        <p:nvSpPr>
          <p:cNvPr id="451" name="Google Shape;451;p47"/>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2800"/>
              <a:t>THIS CUTTING-EDGE TECHNOLOGY IS HELPING ORGANIZATIONS DETECT FRAUD BY ANALYZING LARGE AMOUNTS OF DATA TO IDENTIFY PATTERNS AND ANOMALIES.</a:t>
            </a:r>
          </a:p>
        </p:txBody>
      </p:sp>
      <p:sp>
        <p:nvSpPr>
          <p:cNvPr id="452" name="Google Shape;452;p47"/>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PREVENTION PLAYBOOK</a:t>
            </a:r>
            <a:r>
              <a:rPr lang="en"/>
              <a:t>· </a:t>
            </a:r>
            <a:r>
              <a:rPr lang="en">
                <a:solidFill>
                  <a:srgbClr val="FFC319"/>
                </a:solidFill>
              </a:rPr>
              <a:t>$1000</a:t>
            </a:r>
            <a:endParaRPr>
              <a:solidFill>
                <a:srgbClr val="FFC319"/>
              </a:solidFill>
            </a:endParaRP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Shape 450"/>
        <p:cNvGrpSpPr/>
        <p:nvPr/>
      </p:nvGrpSpPr>
      <p:grpSpPr>
        <a:xfrm>
          <a:off x="0" y="0"/>
          <a:ext cx="0" cy="0"/>
          <a:chOff x="0" y="0"/>
          <a:chExt cx="0" cy="0"/>
        </a:xfrm>
      </p:grpSpPr>
      <p:sp>
        <p:nvSpPr>
          <p:cNvPr id="451" name="Google Shape;451;p47"/>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2800"/>
              <a:t>WHAT IS MACHINE LEARNING?</a:t>
            </a:r>
          </a:p>
        </p:txBody>
      </p:sp>
      <p:sp>
        <p:nvSpPr>
          <p:cNvPr id="452" name="Google Shape;452;p47"/>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PREVENTION PLAYBOOK</a:t>
            </a:r>
            <a:r>
              <a:rPr lang="en"/>
              <a:t>· </a:t>
            </a:r>
            <a:r>
              <a:rPr lang="en">
                <a:solidFill>
                  <a:srgbClr val="FFC319"/>
                </a:solidFill>
              </a:rPr>
              <a:t>$1000</a:t>
            </a:r>
            <a:endParaRPr>
              <a:solidFill>
                <a:srgbClr val="FFC319"/>
              </a:solidFill>
            </a:endParaRPr>
          </a:p>
        </p:txBody>
      </p:sp>
    </p:spTree>
    <p:extLst>
      <p:ext uri="{BB962C8B-B14F-4D97-AF65-F5344CB8AC3E}">
        <p14:creationId xmlns:p14="http://schemas.microsoft.com/office/powerpoint/2010/main" val="31254652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76"/>
        <p:cNvGrpSpPr/>
        <p:nvPr/>
      </p:nvGrpSpPr>
      <p:grpSpPr>
        <a:xfrm>
          <a:off x="0" y="0"/>
          <a:ext cx="0" cy="0"/>
          <a:chOff x="0" y="0"/>
          <a:chExt cx="0" cy="0"/>
        </a:xfrm>
      </p:grpSpPr>
      <p:sp>
        <p:nvSpPr>
          <p:cNvPr id="277" name="Google Shape;277;p18"/>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a:t>CORPORATE FRAUD SCANDALS</a:t>
            </a:r>
          </a:p>
        </p:txBody>
      </p:sp>
      <p:sp>
        <p:nvSpPr>
          <p:cNvPr id="278" name="Google Shape;278;p18"/>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Corporate Catastrophes</a:t>
            </a:r>
            <a:endParaRPr>
              <a:solidFill>
                <a:srgbClr val="FFC319"/>
              </a:solidFill>
            </a:endParaRPr>
          </a:p>
        </p:txBody>
      </p:sp>
    </p:spTree>
    <p:extLst>
      <p:ext uri="{BB962C8B-B14F-4D97-AF65-F5344CB8AC3E}">
        <p14:creationId xmlns:p14="http://schemas.microsoft.com/office/powerpoint/2010/main" val="77361403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Shape 456"/>
        <p:cNvGrpSpPr/>
        <p:nvPr/>
      </p:nvGrpSpPr>
      <p:grpSpPr>
        <a:xfrm>
          <a:off x="0" y="0"/>
          <a:ext cx="0" cy="0"/>
          <a:chOff x="0" y="0"/>
          <a:chExt cx="0" cy="0"/>
        </a:xfrm>
      </p:grpSpPr>
      <p:sp>
        <p:nvSpPr>
          <p:cNvPr id="457" name="Google Shape;457;p48"/>
          <p:cNvSpPr/>
          <p:nvPr/>
        </p:nvSpPr>
        <p:spPr>
          <a:xfrm>
            <a:off x="2428664" y="2024965"/>
            <a:ext cx="4286664" cy="1243434"/>
          </a:xfrm>
          <a:prstGeom prst="rect">
            <a:avLst/>
          </a:prstGeom>
        </p:spPr>
        <p:txBody>
          <a:bodyPr>
            <a:prstTxWarp prst="textPlain">
              <a:avLst/>
            </a:prstTxWarp>
          </a:bodyPr>
          <a:lstStyle/>
          <a:p>
            <a:pPr lvl="0" algn="ctr"/>
            <a:r>
              <a:rPr b="1" i="0">
                <a:ln>
                  <a:noFill/>
                </a:ln>
                <a:gradFill>
                  <a:gsLst>
                    <a:gs pos="0">
                      <a:schemeClr val="lt1"/>
                    </a:gs>
                    <a:gs pos="3000">
                      <a:schemeClr val="dk2"/>
                    </a:gs>
                    <a:gs pos="68000">
                      <a:schemeClr val="dk2"/>
                    </a:gs>
                    <a:gs pos="100000">
                      <a:schemeClr val="lt2"/>
                    </a:gs>
                  </a:gsLst>
                  <a:lin ang="5400012" scaled="0"/>
                </a:gradFill>
                <a:latin typeface="Bebas Neue"/>
              </a:rPr>
              <a:t>Winner!</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Shape 461"/>
        <p:cNvGrpSpPr/>
        <p:nvPr/>
      </p:nvGrpSpPr>
      <p:grpSpPr>
        <a:xfrm>
          <a:off x="0" y="0"/>
          <a:ext cx="0" cy="0"/>
          <a:chOff x="0" y="0"/>
          <a:chExt cx="0" cy="0"/>
        </a:xfrm>
      </p:grpSpPr>
      <p:sp>
        <p:nvSpPr>
          <p:cNvPr id="462" name="Google Shape;462;p49"/>
          <p:cNvSpPr txBox="1">
            <a:spLocks noGrp="1"/>
          </p:cNvSpPr>
          <p:nvPr>
            <p:ph type="title"/>
          </p:nvPr>
        </p:nvSpPr>
        <p:spPr>
          <a:prstGeom prst="rect">
            <a:avLst/>
          </a:prstGeom>
        </p:spPr>
        <p:txBody>
          <a:bodyPr spcFirstLastPara="1" wrap="square" lIns="0" tIns="0" rIns="0" bIns="0" anchor="b" anchorCtr="0">
            <a:noAutofit/>
          </a:bodyPr>
          <a:lstStyle/>
          <a:p>
            <a:pPr marL="0" lvl="0" indent="0" algn="l" rtl="0">
              <a:spcBef>
                <a:spcPts val="0"/>
              </a:spcBef>
              <a:spcAft>
                <a:spcPts val="0"/>
              </a:spcAft>
              <a:buNone/>
            </a:pPr>
            <a:r>
              <a:rPr lang="en"/>
              <a:t>Credits</a:t>
            </a:r>
            <a:endParaRPr/>
          </a:p>
        </p:txBody>
      </p:sp>
      <p:sp>
        <p:nvSpPr>
          <p:cNvPr id="463" name="Google Shape;463;p49"/>
          <p:cNvSpPr txBox="1">
            <a:spLocks noGrp="1"/>
          </p:cNvSpPr>
          <p:nvPr>
            <p:ph type="body" idx="1"/>
          </p:nvPr>
        </p:nvSpPr>
        <p:spPr>
          <a:prstGeom prst="rect">
            <a:avLst/>
          </a:prstGeom>
        </p:spPr>
        <p:txBody>
          <a:bodyPr spcFirstLastPara="1" wrap="square" lIns="0" tIns="0" rIns="0" bIns="0" anchor="t" anchorCtr="0">
            <a:noAutofit/>
          </a:bodyPr>
          <a:lstStyle/>
          <a:p>
            <a:pPr marL="0" lvl="0" indent="0" algn="l" rtl="0">
              <a:spcBef>
                <a:spcPts val="600"/>
              </a:spcBef>
              <a:spcAft>
                <a:spcPts val="0"/>
              </a:spcAft>
              <a:buNone/>
            </a:pPr>
            <a:r>
              <a:rPr lang="en" sz="2400"/>
              <a:t>Special thanks to all the people who made and released these awesome resources for free:</a:t>
            </a:r>
            <a:endParaRPr sz="2400"/>
          </a:p>
          <a:p>
            <a:pPr marL="457200" lvl="0" indent="-381000" algn="l" rtl="0">
              <a:lnSpc>
                <a:spcPct val="115000"/>
              </a:lnSpc>
              <a:spcBef>
                <a:spcPts val="600"/>
              </a:spcBef>
              <a:spcAft>
                <a:spcPts val="0"/>
              </a:spcAft>
              <a:buSzPts val="2400"/>
              <a:buChar char="➢"/>
            </a:pPr>
            <a:r>
              <a:rPr lang="en" sz="2400"/>
              <a:t>Presentation template by </a:t>
            </a:r>
            <a:r>
              <a:rPr lang="en" sz="2400" u="sng">
                <a:solidFill>
                  <a:schemeClr val="hlink"/>
                </a:solidFill>
                <a:hlinkClick r:id="rId3"/>
              </a:rPr>
              <a:t>SlidesCarnival</a:t>
            </a:r>
            <a:endParaRPr sz="2400"/>
          </a:p>
        </p:txBody>
      </p:sp>
      <p:sp>
        <p:nvSpPr>
          <p:cNvPr id="464" name="Google Shape;464;p49"/>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fld id="{00000000-1234-1234-1234-123412341234}" type="slidenum">
              <a:rPr lang="en"/>
              <a:t>71</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76"/>
        <p:cNvGrpSpPr/>
        <p:nvPr/>
      </p:nvGrpSpPr>
      <p:grpSpPr>
        <a:xfrm>
          <a:off x="0" y="0"/>
          <a:ext cx="0" cy="0"/>
          <a:chOff x="0" y="0"/>
          <a:chExt cx="0" cy="0"/>
        </a:xfrm>
      </p:grpSpPr>
      <p:sp>
        <p:nvSpPr>
          <p:cNvPr id="277" name="Google Shape;277;p18"/>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a:t>BEHAVIORAL RED FLAGS OF FRAUD</a:t>
            </a:r>
          </a:p>
        </p:txBody>
      </p:sp>
      <p:sp>
        <p:nvSpPr>
          <p:cNvPr id="278" name="Google Shape;278;p18"/>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SEEING RED [FLAGS]</a:t>
            </a:r>
            <a:endParaRPr>
              <a:solidFill>
                <a:srgbClr val="FFC319"/>
              </a:solidFill>
            </a:endParaRPr>
          </a:p>
        </p:txBody>
      </p:sp>
    </p:spTree>
    <p:extLst>
      <p:ext uri="{BB962C8B-B14F-4D97-AF65-F5344CB8AC3E}">
        <p14:creationId xmlns:p14="http://schemas.microsoft.com/office/powerpoint/2010/main" val="21360789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76"/>
        <p:cNvGrpSpPr/>
        <p:nvPr/>
      </p:nvGrpSpPr>
      <p:grpSpPr>
        <a:xfrm>
          <a:off x="0" y="0"/>
          <a:ext cx="0" cy="0"/>
          <a:chOff x="0" y="0"/>
          <a:chExt cx="0" cy="0"/>
        </a:xfrm>
      </p:grpSpPr>
      <p:sp>
        <p:nvSpPr>
          <p:cNvPr id="277" name="Google Shape;277;p18"/>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a:t>FRAUD PREVENTION STRATEGIES</a:t>
            </a:r>
          </a:p>
        </p:txBody>
      </p:sp>
      <p:sp>
        <p:nvSpPr>
          <p:cNvPr id="278" name="Google Shape;278;p18"/>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600"/>
              </a:spcBef>
              <a:spcAft>
                <a:spcPts val="0"/>
              </a:spcAft>
              <a:buNone/>
            </a:pPr>
            <a:r>
              <a:rPr lang="en-US"/>
              <a:t>Prevention Playbook</a:t>
            </a:r>
            <a:endParaRPr>
              <a:solidFill>
                <a:srgbClr val="FFC319"/>
              </a:solidFill>
            </a:endParaRPr>
          </a:p>
        </p:txBody>
      </p:sp>
    </p:spTree>
    <p:extLst>
      <p:ext uri="{BB962C8B-B14F-4D97-AF65-F5344CB8AC3E}">
        <p14:creationId xmlns:p14="http://schemas.microsoft.com/office/powerpoint/2010/main" val="2947094724"/>
      </p:ext>
    </p:extLst>
  </p:cSld>
  <p:clrMapOvr>
    <a:masterClrMapping/>
  </p:clrMapOvr>
</p:sld>
</file>

<file path=ppt/theme/theme1.xml><?xml version="1.0" encoding="utf-8"?>
<a:theme xmlns:a="http://schemas.openxmlformats.org/drawingml/2006/main" name="Jeoparty template">
  <a:themeElements>
    <a:clrScheme name="Custom 347">
      <a:dk1>
        <a:srgbClr val="000619"/>
      </a:dk1>
      <a:lt1>
        <a:srgbClr val="FFFFFF"/>
      </a:lt1>
      <a:dk2>
        <a:srgbClr val="E3E8FB"/>
      </a:dk2>
      <a:lt2>
        <a:srgbClr val="929FBE"/>
      </a:lt2>
      <a:accent1>
        <a:srgbClr val="080687"/>
      </a:accent1>
      <a:accent2>
        <a:srgbClr val="271BC3"/>
      </a:accent2>
      <a:accent3>
        <a:srgbClr val="026BD6"/>
      </a:accent3>
      <a:accent4>
        <a:srgbClr val="9B0EAA"/>
      </a:accent4>
      <a:accent5>
        <a:srgbClr val="EC0370"/>
      </a:accent5>
      <a:accent6>
        <a:srgbClr val="FCA11D"/>
      </a:accent6>
      <a:hlink>
        <a:srgbClr val="FFFFFF"/>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1523</Words>
  <Application>Microsoft Office PowerPoint</Application>
  <PresentationFormat>On-screen Show (16:9)</PresentationFormat>
  <Paragraphs>179</Paragraphs>
  <Slides>71</Slides>
  <Notes>71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71</vt:i4>
      </vt:variant>
    </vt:vector>
  </HeadingPairs>
  <TitlesOfParts>
    <vt:vector size="77" baseType="lpstr">
      <vt:lpstr>Bebas Neue</vt:lpstr>
      <vt:lpstr>Arial Nova</vt:lpstr>
      <vt:lpstr>Arial</vt:lpstr>
      <vt:lpstr>Calibri</vt:lpstr>
      <vt:lpstr>Della Respira</vt:lpstr>
      <vt:lpstr>Jeoparty template</vt:lpstr>
      <vt:lpstr>International Fraud Awareness Week Fraud Jeopardy</vt:lpstr>
      <vt:lpstr>Welcome to International Fraud Awareness Week Jeopardy! </vt:lpstr>
      <vt:lpstr>Categories</vt:lpstr>
      <vt:lpstr>EMERGING FRAUD TRENDS</vt:lpstr>
      <vt:lpstr>ACFE’S OCCUPATIONAL FRAUD 2024: A REPORT TO THE NATIONS</vt:lpstr>
      <vt:lpstr>CYBER FRAUD</vt:lpstr>
      <vt:lpstr>CORPORATE FRAUD SCANDALS</vt:lpstr>
      <vt:lpstr>BEHAVIORAL RED FLAGS OF FRAUD</vt:lpstr>
      <vt:lpstr>FRAUD PREVENTION STRATEGIES</vt:lpstr>
      <vt:lpstr>THIS SCAM EXPLOITS ONLINE SHOPPERS BY SENDING UNSOLICITED MESSAGES CLAIMING TO BE FROM LEGITIMATE SHIPPING COMPANIES.</vt:lpstr>
      <vt:lpstr>WHAT ARE PACKAGE DELIVERY SCAMS?</vt:lpstr>
      <vt:lpstr>FRAUDSTERS ARE CREATING FAKE IDENTITIES BY COMBINING REAL AND FABRICATED DATA IN THIS FAST-GROWING TREND.</vt:lpstr>
      <vt:lpstr>WHAT IS SYNTHETIC IDENTITY FRAUD?</vt:lpstr>
      <vt:lpstr>THIS TREND INVOLVES FRAUDSTERS USING REAL VIDEOS OR AUDIO RECORDINGS, OFTEN OF CELEBRITIES, TO CREATE FAKE BUT REALISTIC MEDIA CLIPS FOR ILLICIT GAINS.</vt:lpstr>
      <vt:lpstr>WHAT IS DEEPFAKE FRAUD?</vt:lpstr>
      <vt:lpstr>THIS SCAM INVOLVES BUILDING TRUST WITH VICTIMS ONLINE BEFORE STEALING THEIR FUNDS THROUGH FAKE CRYPTOCURRENCY INVESTMENTS.</vt:lpstr>
      <vt:lpstr>WHAT IS A “PIG BUTCHERING” SCAM?</vt:lpstr>
      <vt:lpstr>FRAUDSTERS IMPERSONATE A TRUSTED FIGURE TO OBTAIN SENSITIVE INFORMATION OR MONEY, OFTEN USING SPOOFED EMAIL ADDRESSES OR PHONE NUMBERS, IN THIS SCHEME.</vt:lpstr>
      <vt:lpstr>WHAT IS SOCIAL ENGINEERING?</vt:lpstr>
      <vt:lpstr>THIS TYPE OF OCCUPATIONAL FRAUD INVOLVES EMPLOYEES STEALING CASH, MERCHANDISE OR SUPPLIES FROM THEIR EMPLOYERS.</vt:lpstr>
      <vt:lpstr>WHAT IS ASSET MISAPPROPRIATION?</vt:lpstr>
      <vt:lpstr>AN EMPLOYEE FALSIFIES THEIR TIMESHEETS TO CLAIM PAYMENT FOR HOURS THEY DID NOT WORK IN THIS CLASSIC TYPE OF OCCUPATIONAL FRAUD.</vt:lpstr>
      <vt:lpstr>WHAT IS TIME THEFT?</vt:lpstr>
      <vt:lpstr>THIS SCHEME INVOLVES AN EMPLOYEE INFLATING THE COST OF GOODS OR SERVICES AND RECEIVING A PORTION OF THE OVERCHARGE IN RETURN FOR THEIR INVOLVEMENT.</vt:lpstr>
      <vt:lpstr>WHAT ARE KICKBACK SCHEMES?</vt:lpstr>
      <vt:lpstr>PERPETRATORS OF THIS SCHEME, OFTEN INVOLVING INTENTIONAL MISSTATEMENTS IN ACCOUNTING RECORDS, OFTEN FACE EXCESSIVE PRESSURE FROM THEIR ORGANIZATION TO PERFORM AT A HIGH LEVEL.</vt:lpstr>
      <vt:lpstr>WHAT IS FINANCIAL STATEMENT FRAUD?</vt:lpstr>
      <vt:lpstr>ACCORDING TO THE 2024 REPORT TO THE NATIONS, 57% OF VICTIM ORGANIZATIONS RECOVERED THIS AMOUNT OF THEIR FRAUD LOSSES.</vt:lpstr>
      <vt:lpstr>WHAT IS NOTHING?</vt:lpstr>
      <vt:lpstr>THIS CYBER-ATTACK LOCKS UP A VICTIM’S COMPUTER OR DATA UNTIL A FINANCIAL RANSOM IS PAID TO THE ATTACKER.</vt:lpstr>
      <vt:lpstr>WHAT IS RANSOMWARE?</vt:lpstr>
      <vt:lpstr>SCAMMERS USE FAKE WEBSITES TO STEAL PERSONAL DATA FROM INDIVIDUALS BY PRETENDING TO BE LEGITIMATE BUSINESSES IN THIS COMMON CYBERCRIME SCHEME.</vt:lpstr>
      <vt:lpstr>WHAT IS PHISHING?</vt:lpstr>
      <vt:lpstr>AN ONLINE OFFER PROMISES HIGH RETURN ON NEW CRYPTOCURRENCY. AFTER BUYING IN, INVESTORS REALIZE THIS SCHEME WAS ORCHESTRATED BY FRAUDSTERS WHO ARTIFICIALLY INFLATED THE VALUE BEFORE CASHING OUT.</vt:lpstr>
      <vt:lpstr>WHAT ARE PUMP AND DUMP SCHEMES?</vt:lpstr>
      <vt:lpstr>THIS FRAUDULENT TACTIC, INVOLVING HIJACKING PHONE NUMBERS TO ACCESS DIGITAL WALLETS, IS EXPECTED TO RISE ALONGSIDE THE RESURGENCE OF CRYPTOCURRENCY.</vt:lpstr>
      <vt:lpstr>WHAT IS A SIM SWAP?</vt:lpstr>
      <vt:lpstr>WITH BITCOIN’S VALUE CONTINUING TO GROW OVER TIME, THIS ONLINE LEDGER SYSTEM IS NOW A MAJOR TARGET FOR HACKERS AND FRAUDSTERS.</vt:lpstr>
      <vt:lpstr>WHAT IS DECENTRALIZED FINANCE (DEFI)?</vt:lpstr>
      <vt:lpstr>THIS COMPANY, WHICH DECLARED BANKRUPTCY IN 2001, BECAME INFAMOUS FOR HIDING BILLIONS OF DOLLARS IN DEBT THROUGH ACCOUNTING LOOPHOLES, LEADING TO ONE OF THE LARGEST CORPORATE SCANDALS IN U.S. HISTORY.</vt:lpstr>
      <vt:lpstr>WHAT IS ENRON?</vt:lpstr>
      <vt:lpstr>HE WAS BEHIND THE 2008 PONZI SCHEME THAT COST INVESTORS MORE THAN $65 BILLION.</vt:lpstr>
      <vt:lpstr>WHO IS BERNIE MADOFF?</vt:lpstr>
      <vt:lpstr>VOLKSWAGEN WAS FOUND TO HAVE INSTALLED SOFTWARE THAT MANIPULATED EMISSIONS TESTS IN A WIDELY PUBLICIZED CORPORATE FRAUD SCANDAL KNOWN BY THIS NICKNAME.</vt:lpstr>
      <vt:lpstr>WHAT IS DIESELGATE?</vt:lpstr>
      <vt:lpstr>THIS TELECOMMUNICATIONS COMPANY MANIPULATED ITS EARNINGS TO HIDE BILLIONS IN DEBT, LEADING TO BANKRUPTCY AND ONE OF THE LARGEST ACCOUNTING FRAUD CASES IN HISTORY.</vt:lpstr>
      <vt:lpstr>WHAT IS WORLDCOM?</vt:lpstr>
      <vt:lpstr>AN EXECUTIVE WONDERS, “IF I OPEN FAKE ACCOUNTS IN MY CUSTOMERS’ NAMES, WILL THE BONUSES BE WORTH THE RISK OF GETTING CAUGHT?” THIS ETHICAL DILEMMA WAS AT THE HEART OF WHAT COMPANY’S SCANDAL UNCOVERED IN 2016?</vt:lpstr>
      <vt:lpstr>WHAT IS WELLS FARGO?</vt:lpstr>
      <vt:lpstr>THIS BEHAVIORAL RED FLAG HAS CONSISTENTLY BEEN THE MOST COMMON SIGN OF FRAUD, OFTEN INVOLVING PERPETRATORS DISPLAYING SIGNS OF WEALTH THAT FAR EXCEED THEIR INCOME. </vt:lpstr>
      <vt:lpstr>WHAT IS LIVING BEYOND MEANS?</vt:lpstr>
      <vt:lpstr>OBSERVED IN 27% OF FRAUD CASES IN THE 2024 REPORT TO THE NATIONS, THIS RED FLAG MANIFESTS IN INDIVIDUALS STRUGGLING TO MEET THEIR FISCAL OBLIGATIONS. </vt:lpstr>
      <vt:lpstr>WHAT ARE FINANCIAL DIFFICULTIES? </vt:lpstr>
      <vt:lpstr>FRAUD PERPETRATORS EXHIBIT THIS RED FLAG WHEN THEY REFUSE TO DELEGATE TASKS OR LET OTHERS REVIEW THEIR WORK.</vt:lpstr>
      <vt:lpstr>WHAT ARE EXCESSIVE CONTROL ISSUES OR UNWILLINGNESS TO SHARE DUTIES?</vt:lpstr>
      <vt:lpstr>PERPETRATORS EXHIBITING THIS RED FLAG TEND TO OPERATE WITH A CUNNING AND OPPORTUNISTIC MINDSET, OFTEN ENGAGING IN RISKY OR UNETHICAL BUSINESS TACTICS. </vt:lpstr>
      <vt:lpstr>WHAT IS A “WHEELER-DEALER” ATTITUDE?</vt:lpstr>
      <vt:lpstr>AN EMPLOYEE EXHIBITS THIS RED FLAG BY TAKING VACATIONS WITH A THIRD-PARTY ACCOUNT EXECUTIVE WHO WORKS WITH THEIR EMPLOYER. </vt:lpstr>
      <vt:lpstr>WHAT IS AN UNUSUALLY CLOSE RELATIONSHIP WITH A VENDOR?</vt:lpstr>
      <vt:lpstr>THIS STANDARD PROCESS ENSURES THAT FINANCIAL STATEMENTS ACCURATELY REFLECT A COMPANY’S TRANSACTIONS AND IDENTIFIES DISCREPANCIES EARLY.</vt:lpstr>
      <vt:lpstr>WHAT ARE INTERNAL CONTROLS?</vt:lpstr>
      <vt:lpstr>“IF OUR ORGANIZATION PERFORMS THIS EXTRA LEVEL OF BACKGROUND INVESTIGATION BEFORE ENTERING INTO A BUSINESS AGREEMENT, WILL IT PREVENT POTENTIAL FRAUD?” IS AN EXAMPLE OF THIS PREVENTIVE PRACTICE.</vt:lpstr>
      <vt:lpstr>WHAT IS DUE DILIGENCE?</vt:lpstr>
      <vt:lpstr>IDENTIFYING AND MITIGATING POTENTIAL VULNERABILITIES IN A BUSINESS’S OPERATIONS IS THE KEY GOAL OF THIS PREVENTIVE PRACTICE.</vt:lpstr>
      <vt:lpstr>WHAT IS A RISK ASSESSMENT?</vt:lpstr>
      <vt:lpstr>ACCORDING TO THE 2024 ANTI-FRAUD TECHNOLOGY BENCHMARKING REPORT, 83% OF ANTI-FRAUD PROFESSIONALS ANTICIPATE INTEGRATING THIS EVOLVING TECHNOLOGY INTO THEIR FRAUD PREVENTION STRATEGIES BY 2026.</vt:lpstr>
      <vt:lpstr>WHAT IS GENERATIVE AI?</vt:lpstr>
      <vt:lpstr>THIS CUTTING-EDGE TECHNOLOGY IS HELPING ORGANIZATIONS DETECT FRAUD BY ANALYZING LARGE AMOUNTS OF DATA TO IDENTIFY PATTERNS AND ANOMALIES.</vt:lpstr>
      <vt:lpstr>WHAT IS MACHINE LEARNING?</vt:lpstr>
      <vt:lpstr>PowerPoint Presentation</vt:lpstr>
      <vt:lpstr>Credits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modified xsi:type="dcterms:W3CDTF">2025-05-05T18:10:01Z</dcterms:modified>
  <cp:contentStatus/>
</cp:coreProperties>
</file>