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Lst>
  <p:notesMasterIdLst>
    <p:notesMasterId r:id="rId38"/>
  </p:notesMasterIdLst>
  <p:sldIdLst>
    <p:sldId id="257" r:id="rId6"/>
    <p:sldId id="277" r:id="rId7"/>
    <p:sldId id="346" r:id="rId8"/>
    <p:sldId id="347" r:id="rId9"/>
    <p:sldId id="348" r:id="rId10"/>
    <p:sldId id="349" r:id="rId11"/>
    <p:sldId id="350" r:id="rId12"/>
    <p:sldId id="351" r:id="rId13"/>
    <p:sldId id="314" r:id="rId14"/>
    <p:sldId id="352" r:id="rId15"/>
    <p:sldId id="315" r:id="rId16"/>
    <p:sldId id="342" r:id="rId17"/>
    <p:sldId id="354" r:id="rId18"/>
    <p:sldId id="316" r:id="rId19"/>
    <p:sldId id="321" r:id="rId20"/>
    <p:sldId id="322" r:id="rId21"/>
    <p:sldId id="324" r:id="rId22"/>
    <p:sldId id="323" r:id="rId23"/>
    <p:sldId id="326" r:id="rId24"/>
    <p:sldId id="327" r:id="rId25"/>
    <p:sldId id="328" r:id="rId26"/>
    <p:sldId id="329" r:id="rId27"/>
    <p:sldId id="356" r:id="rId28"/>
    <p:sldId id="332" r:id="rId29"/>
    <p:sldId id="336" r:id="rId30"/>
    <p:sldId id="334" r:id="rId31"/>
    <p:sldId id="333" r:id="rId32"/>
    <p:sldId id="335" r:id="rId33"/>
    <p:sldId id="330" r:id="rId34"/>
    <p:sldId id="331" r:id="rId35"/>
    <p:sldId id="309" r:id="rId36"/>
    <p:sldId id="355" r:id="rId3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39E2BB-F9AF-6EE6-45A7-49175AEC6995}" v="168" dt="2026-08-21T16:10:55.729"/>
    <p1510:client id="{69344069-F674-6A33-A19D-978D98DB6086}" v="36" dt="2026-08-21T17:26:32.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guide orient="horz" pos="2160"/>
        <p:guide pos="3840"/>
      </p:guideLst>
    </p:cSldViewPr>
  </p:slideViewPr>
  <p:notesTextViewPr>
    <p:cViewPr>
      <p:scale>
        <a:sx n="1" d="1"/>
        <a:sy n="1" d="1"/>
      </p:scale>
      <p:origin x="0" y="0"/>
    </p:cViewPr>
  </p:notesTextViewPr>
  <p:notesViewPr>
    <p:cSldViewPr snapToGrid="0">
      <p:cViewPr varScale="1">
        <p:scale>
          <a:sx n="83" d="100"/>
          <a:sy n="83" d="100"/>
        </p:scale>
        <p:origin x="384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_rels/data22.xml.rels><?xml version="1.0" encoding="UTF-8" standalone="yes"?>
<Relationships xmlns="http://schemas.openxmlformats.org/package/2006/relationships"><Relationship Id="rId1" Type="http://schemas.openxmlformats.org/officeDocument/2006/relationships/hyperlink" Target="https://1.next.westlaw.com/Browse/Home/SecondarySources/BlacksLawDictionary?contextData=(sc.Default)&amp;transitionType=Default&amp;navId=8994FB667AE338AC150A91EA2266098B&amp;firstPage=true"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uwindsor.primo.exlibrisgroup.com/discovery/search?vid=01UTON_UW:UWINDSOR"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uwindsor-law.libguides.com/c.php?g=736195&amp;p=5302622" TargetMode="External"/></Relationships>
</file>

<file path=ppt/diagrams/_rels/drawing22.xml.rels><?xml version="1.0" encoding="UTF-8" standalone="yes"?>
<Relationships xmlns="http://schemas.openxmlformats.org/package/2006/relationships"><Relationship Id="rId1" Type="http://schemas.openxmlformats.org/officeDocument/2006/relationships/hyperlink" Target="https://1.next.westlaw.com/Browse/Home/SecondarySources/BlacksLawDictionary?contextData=(sc.Default)&amp;transitionType=Default&amp;navId=8994FB667AE338AC150A91EA2266098B&amp;firstPage=true"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uwindsor.primo.exlibrisgroup.com/discovery/search?vid=01UTON_UW:UWINDSOR"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uwindsor-law.libguides.com/c.php?g=736195&amp;p=5302622" TargetMode="Externa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6B796-45B0-41B8-A500-C8CAE395CDCF}" type="doc">
      <dgm:prSet loTypeId="urn:microsoft.com/office/officeart/2008/layout/PictureAccentList" loCatId="list" qsTypeId="urn:microsoft.com/office/officeart/2005/8/quickstyle/3d3#1" qsCatId="3D" csTypeId="urn:microsoft.com/office/officeart/2005/8/colors/colorful3#1" csCatId="colorful" phldr="1"/>
      <dgm:spPr/>
      <dgm:t>
        <a:bodyPr/>
        <a:lstStyle/>
        <a:p>
          <a:endParaRPr lang="en-CA"/>
        </a:p>
      </dgm:t>
    </dgm:pt>
    <dgm:pt modelId="{8D32785F-7660-485D-90CF-5BF6B201A9A5}">
      <dgm:prSet phldrT="[Text]"/>
      <dgm:spPr/>
      <dgm:t>
        <a:bodyPr/>
        <a:lstStyle/>
        <a:p>
          <a:r>
            <a:rPr lang="en-CA" dirty="0">
              <a:solidFill>
                <a:schemeClr val="tx1"/>
              </a:solidFill>
              <a:latin typeface="Abadi Extra Light" panose="020B0204020104020204" pitchFamily="34" charset="0"/>
            </a:rPr>
            <a:t>Introduction </a:t>
          </a:r>
        </a:p>
      </dgm:t>
    </dgm:pt>
    <dgm:pt modelId="{EF726784-44B7-4EB5-8C50-2B93C3F67772}" type="parTrans" cxnId="{C54848B0-C903-48EA-AC68-0EFF7815FC4B}">
      <dgm:prSet/>
      <dgm:spPr/>
      <dgm:t>
        <a:bodyPr/>
        <a:lstStyle/>
        <a:p>
          <a:endParaRPr lang="en-CA"/>
        </a:p>
      </dgm:t>
    </dgm:pt>
    <dgm:pt modelId="{5BA480F9-25E9-4234-8B4E-912501DFB197}" type="sibTrans" cxnId="{C54848B0-C903-48EA-AC68-0EFF7815FC4B}">
      <dgm:prSet/>
      <dgm:spPr/>
      <dgm:t>
        <a:bodyPr/>
        <a:lstStyle/>
        <a:p>
          <a:endParaRPr lang="en-CA"/>
        </a:p>
      </dgm:t>
    </dgm:pt>
    <dgm:pt modelId="{D7817386-2EFD-4EB9-99FB-66690BAAB88F}">
      <dgm:prSet phldrT="[Text]"/>
      <dgm:spPr/>
      <dgm:t>
        <a:bodyPr/>
        <a:lstStyle/>
        <a:p>
          <a:r>
            <a:rPr lang="en-CA" dirty="0">
              <a:latin typeface="Abadi Extra Light" panose="020B0204020104020204" pitchFamily="34" charset="0"/>
            </a:rPr>
            <a:t>Introduction</a:t>
          </a:r>
        </a:p>
        <a:p>
          <a:r>
            <a:rPr lang="en-CA" dirty="0">
              <a:latin typeface="Abadi Extra Light" panose="020B0204020104020204" pitchFamily="34" charset="0"/>
            </a:rPr>
            <a:t>(Terms used in law school &amp; the profession)</a:t>
          </a:r>
        </a:p>
      </dgm:t>
    </dgm:pt>
    <dgm:pt modelId="{C7A8DB41-6143-4814-AFCA-AAD3884154D4}" type="parTrans" cxnId="{3DF6210B-787F-41F7-95D5-2B001E39DF1F}">
      <dgm:prSet/>
      <dgm:spPr/>
      <dgm:t>
        <a:bodyPr/>
        <a:lstStyle/>
        <a:p>
          <a:endParaRPr lang="en-CA"/>
        </a:p>
      </dgm:t>
    </dgm:pt>
    <dgm:pt modelId="{F31155EE-90A4-4767-9C68-D8526EC1E4DE}" type="sibTrans" cxnId="{3DF6210B-787F-41F7-95D5-2B001E39DF1F}">
      <dgm:prSet/>
      <dgm:spPr/>
      <dgm:t>
        <a:bodyPr/>
        <a:lstStyle/>
        <a:p>
          <a:endParaRPr lang="en-CA"/>
        </a:p>
      </dgm:t>
    </dgm:pt>
    <dgm:pt modelId="{896FE208-4551-4BCF-8379-EC480B85BD67}">
      <dgm:prSet phldrT="[Text]"/>
      <dgm:spPr/>
      <dgm:t>
        <a:bodyPr/>
        <a:lstStyle/>
        <a:p>
          <a:r>
            <a:rPr lang="en-CA" dirty="0">
              <a:solidFill>
                <a:schemeClr val="tx1"/>
              </a:solidFill>
              <a:latin typeface="Abadi Extra Light" panose="020B0204020104020204" pitchFamily="34" charset="0"/>
            </a:rPr>
            <a:t>Agenda</a:t>
          </a:r>
        </a:p>
      </dgm:t>
    </dgm:pt>
    <dgm:pt modelId="{07F30969-975A-463A-9F9C-CA09D1154E1B}" type="sibTrans" cxnId="{D038CD71-8FE5-4CC3-A94F-FF9A2DBE3719}">
      <dgm:prSet/>
      <dgm:spPr/>
      <dgm:t>
        <a:bodyPr/>
        <a:lstStyle/>
        <a:p>
          <a:endParaRPr lang="en-CA"/>
        </a:p>
      </dgm:t>
    </dgm:pt>
    <dgm:pt modelId="{FD3D0D45-B522-4FB6-8CC5-144DC74A9019}" type="parTrans" cxnId="{D038CD71-8FE5-4CC3-A94F-FF9A2DBE3719}">
      <dgm:prSet/>
      <dgm:spPr/>
      <dgm:t>
        <a:bodyPr/>
        <a:lstStyle/>
        <a:p>
          <a:endParaRPr lang="en-CA"/>
        </a:p>
      </dgm:t>
    </dgm:pt>
    <dgm:pt modelId="{090413C1-9F75-4B0C-A1C2-BC704023EC17}">
      <dgm:prSet/>
      <dgm:spPr/>
      <dgm:t>
        <a:bodyPr/>
        <a:lstStyle/>
        <a:p>
          <a:r>
            <a:rPr lang="en-CA">
              <a:solidFill>
                <a:schemeClr val="tx1"/>
              </a:solidFill>
              <a:latin typeface="Abadi Extra Light" panose="020B0204020104020204" pitchFamily="34" charset="0"/>
            </a:rPr>
            <a:t>(Legal Systems, Jurisdiction)</a:t>
          </a:r>
          <a:endParaRPr lang="en-CA" dirty="0">
            <a:solidFill>
              <a:schemeClr val="tx1"/>
            </a:solidFill>
            <a:latin typeface="Abadi Extra Light" panose="020B0204020104020204" pitchFamily="34" charset="0"/>
          </a:endParaRPr>
        </a:p>
      </dgm:t>
    </dgm:pt>
    <dgm:pt modelId="{F9EEA3BD-F678-42B8-9B99-75067A6D96D0}" type="parTrans" cxnId="{358A1DBA-6E03-45D8-A22A-219FBF01A02C}">
      <dgm:prSet/>
      <dgm:spPr/>
      <dgm:t>
        <a:bodyPr/>
        <a:lstStyle/>
        <a:p>
          <a:endParaRPr lang="en-CA"/>
        </a:p>
      </dgm:t>
    </dgm:pt>
    <dgm:pt modelId="{CC933961-57F6-4F36-8FFB-BD59A9580873}" type="sibTrans" cxnId="{358A1DBA-6E03-45D8-A22A-219FBF01A02C}">
      <dgm:prSet/>
      <dgm:spPr/>
      <dgm:t>
        <a:bodyPr/>
        <a:lstStyle/>
        <a:p>
          <a:endParaRPr lang="en-CA"/>
        </a:p>
      </dgm:t>
    </dgm:pt>
    <dgm:pt modelId="{CF529AEE-B80C-4045-9E59-969105FA5217}" type="pres">
      <dgm:prSet presAssocID="{4FD6B796-45B0-41B8-A500-C8CAE395CDCF}" presName="layout" presStyleCnt="0">
        <dgm:presLayoutVars>
          <dgm:chMax/>
          <dgm:chPref/>
          <dgm:dir/>
          <dgm:animOne val="branch"/>
          <dgm:animLvl val="lvl"/>
          <dgm:resizeHandles/>
        </dgm:presLayoutVars>
      </dgm:prSet>
      <dgm:spPr/>
    </dgm:pt>
    <dgm:pt modelId="{3CE8D623-6EBC-4F7B-9A3C-FE44DA373F60}" type="pres">
      <dgm:prSet presAssocID="{896FE208-4551-4BCF-8379-EC480B85BD67}" presName="root" presStyleCnt="0">
        <dgm:presLayoutVars>
          <dgm:chMax/>
          <dgm:chPref val="4"/>
        </dgm:presLayoutVars>
      </dgm:prSet>
      <dgm:spPr/>
    </dgm:pt>
    <dgm:pt modelId="{53FC27E6-6FD0-4557-B2C3-F4A49603573B}" type="pres">
      <dgm:prSet presAssocID="{896FE208-4551-4BCF-8379-EC480B85BD67}" presName="rootComposite" presStyleCnt="0">
        <dgm:presLayoutVars/>
      </dgm:prSet>
      <dgm:spPr/>
    </dgm:pt>
    <dgm:pt modelId="{F4FB87A2-E6DC-40B8-80A1-A498F66B27D6}" type="pres">
      <dgm:prSet presAssocID="{896FE208-4551-4BCF-8379-EC480B85BD67}" presName="rootText" presStyleLbl="node0" presStyleIdx="0" presStyleCnt="1">
        <dgm:presLayoutVars>
          <dgm:chMax/>
          <dgm:chPref val="4"/>
        </dgm:presLayoutVars>
      </dgm:prSet>
      <dgm:spPr/>
    </dgm:pt>
    <dgm:pt modelId="{711740E8-7864-4012-AEB9-6936175CD956}" type="pres">
      <dgm:prSet presAssocID="{896FE208-4551-4BCF-8379-EC480B85BD67}" presName="childShape" presStyleCnt="0">
        <dgm:presLayoutVars>
          <dgm:chMax val="0"/>
          <dgm:chPref val="0"/>
        </dgm:presLayoutVars>
      </dgm:prSet>
      <dgm:spPr/>
    </dgm:pt>
    <dgm:pt modelId="{8AC2F7E5-3B06-449F-8D5F-8F12F732C8CF}" type="pres">
      <dgm:prSet presAssocID="{8D32785F-7660-485D-90CF-5BF6B201A9A5}" presName="childComposite" presStyleCnt="0">
        <dgm:presLayoutVars>
          <dgm:chMax val="0"/>
          <dgm:chPref val="0"/>
        </dgm:presLayoutVars>
      </dgm:prSet>
      <dgm:spPr/>
    </dgm:pt>
    <dgm:pt modelId="{CC828E08-E174-4EC7-A269-72622631933B}" type="pres">
      <dgm:prSet presAssocID="{8D32785F-7660-485D-90CF-5BF6B201A9A5}" presName="Image" presStyleLbl="node1" presStyleIdx="0" presStyleCnt="3" custLinFactNeighborX="3768" custLinFactNeighborY="-3000"/>
      <dgm:spPr/>
    </dgm:pt>
    <dgm:pt modelId="{D516DCEB-6E88-43F8-942E-9A639A4BDBE1}" type="pres">
      <dgm:prSet presAssocID="{8D32785F-7660-485D-90CF-5BF6B201A9A5}" presName="childText" presStyleLbl="lnNode1" presStyleIdx="0" presStyleCnt="3">
        <dgm:presLayoutVars>
          <dgm:chMax val="0"/>
          <dgm:chPref val="0"/>
          <dgm:bulletEnabled val="1"/>
        </dgm:presLayoutVars>
      </dgm:prSet>
      <dgm:spPr/>
    </dgm:pt>
    <dgm:pt modelId="{07ED3768-FED3-4B5E-91C2-B4FABB28D38A}" type="pres">
      <dgm:prSet presAssocID="{090413C1-9F75-4B0C-A1C2-BC704023EC17}" presName="childComposite" presStyleCnt="0">
        <dgm:presLayoutVars>
          <dgm:chMax val="0"/>
          <dgm:chPref val="0"/>
        </dgm:presLayoutVars>
      </dgm:prSet>
      <dgm:spPr/>
    </dgm:pt>
    <dgm:pt modelId="{ED6F9425-E621-46E0-82EE-5AEB668FA8A6}" type="pres">
      <dgm:prSet presAssocID="{090413C1-9F75-4B0C-A1C2-BC704023EC17}" presName="Image" presStyleLbl="node1" presStyleIdx="1" presStyleCnt="3"/>
      <dgm:spPr/>
    </dgm:pt>
    <dgm:pt modelId="{334B764C-5237-4057-AB52-38F4EC60E918}" type="pres">
      <dgm:prSet presAssocID="{090413C1-9F75-4B0C-A1C2-BC704023EC17}" presName="childText" presStyleLbl="lnNode1" presStyleIdx="1" presStyleCnt="3">
        <dgm:presLayoutVars>
          <dgm:chMax val="0"/>
          <dgm:chPref val="0"/>
          <dgm:bulletEnabled val="1"/>
        </dgm:presLayoutVars>
      </dgm:prSet>
      <dgm:spPr/>
    </dgm:pt>
    <dgm:pt modelId="{3D2B8896-A348-4B0B-A5BC-2DDF620F7403}" type="pres">
      <dgm:prSet presAssocID="{D7817386-2EFD-4EB9-99FB-66690BAAB88F}" presName="childComposite" presStyleCnt="0">
        <dgm:presLayoutVars>
          <dgm:chMax val="0"/>
          <dgm:chPref val="0"/>
        </dgm:presLayoutVars>
      </dgm:prSet>
      <dgm:spPr/>
    </dgm:pt>
    <dgm:pt modelId="{E21C3C0B-4584-472F-AA33-31D0EBBB507C}" type="pres">
      <dgm:prSet presAssocID="{D7817386-2EFD-4EB9-99FB-66690BAAB88F}" presName="Image" presStyleLbl="node1" presStyleIdx="2" presStyleCnt="3"/>
      <dgm:spPr/>
    </dgm:pt>
    <dgm:pt modelId="{3A58668F-511B-4E81-8FFE-B28CBDA4D2F3}" type="pres">
      <dgm:prSet presAssocID="{D7817386-2EFD-4EB9-99FB-66690BAAB88F}" presName="childText" presStyleLbl="lnNode1" presStyleIdx="2" presStyleCnt="3" custLinFactNeighborX="-130" custLinFactNeighborY="-893">
        <dgm:presLayoutVars>
          <dgm:chMax val="0"/>
          <dgm:chPref val="0"/>
          <dgm:bulletEnabled val="1"/>
        </dgm:presLayoutVars>
      </dgm:prSet>
      <dgm:spPr/>
    </dgm:pt>
  </dgm:ptLst>
  <dgm:cxnLst>
    <dgm:cxn modelId="{3DF6210B-787F-41F7-95D5-2B001E39DF1F}" srcId="{896FE208-4551-4BCF-8379-EC480B85BD67}" destId="{D7817386-2EFD-4EB9-99FB-66690BAAB88F}" srcOrd="2" destOrd="0" parTransId="{C7A8DB41-6143-4814-AFCA-AAD3884154D4}" sibTransId="{F31155EE-90A4-4767-9C68-D8526EC1E4DE}"/>
    <dgm:cxn modelId="{8F496D1B-117B-48AF-B580-073A22AEF81A}" type="presOf" srcId="{8D32785F-7660-485D-90CF-5BF6B201A9A5}" destId="{D516DCEB-6E88-43F8-942E-9A639A4BDBE1}" srcOrd="0" destOrd="0" presId="urn:microsoft.com/office/officeart/2008/layout/PictureAccentList"/>
    <dgm:cxn modelId="{74C5A550-6AD6-448F-8F95-E5ED66837D2E}" type="presOf" srcId="{896FE208-4551-4BCF-8379-EC480B85BD67}" destId="{F4FB87A2-E6DC-40B8-80A1-A498F66B27D6}" srcOrd="0" destOrd="0" presId="urn:microsoft.com/office/officeart/2008/layout/PictureAccentList"/>
    <dgm:cxn modelId="{5EEC4751-06AD-4D72-8954-34B540522B58}" type="presOf" srcId="{090413C1-9F75-4B0C-A1C2-BC704023EC17}" destId="{334B764C-5237-4057-AB52-38F4EC60E918}" srcOrd="0" destOrd="0" presId="urn:microsoft.com/office/officeart/2008/layout/PictureAccentList"/>
    <dgm:cxn modelId="{D038CD71-8FE5-4CC3-A94F-FF9A2DBE3719}" srcId="{4FD6B796-45B0-41B8-A500-C8CAE395CDCF}" destId="{896FE208-4551-4BCF-8379-EC480B85BD67}" srcOrd="0" destOrd="0" parTransId="{FD3D0D45-B522-4FB6-8CC5-144DC74A9019}" sibTransId="{07F30969-975A-463A-9F9C-CA09D1154E1B}"/>
    <dgm:cxn modelId="{C54848B0-C903-48EA-AC68-0EFF7815FC4B}" srcId="{896FE208-4551-4BCF-8379-EC480B85BD67}" destId="{8D32785F-7660-485D-90CF-5BF6B201A9A5}" srcOrd="0" destOrd="0" parTransId="{EF726784-44B7-4EB5-8C50-2B93C3F67772}" sibTransId="{5BA480F9-25E9-4234-8B4E-912501DFB197}"/>
    <dgm:cxn modelId="{358A1DBA-6E03-45D8-A22A-219FBF01A02C}" srcId="{896FE208-4551-4BCF-8379-EC480B85BD67}" destId="{090413C1-9F75-4B0C-A1C2-BC704023EC17}" srcOrd="1" destOrd="0" parTransId="{F9EEA3BD-F678-42B8-9B99-75067A6D96D0}" sibTransId="{CC933961-57F6-4F36-8FFB-BD59A9580873}"/>
    <dgm:cxn modelId="{98B8BBC7-5F56-425C-AF43-4CADCCD601F4}" type="presOf" srcId="{D7817386-2EFD-4EB9-99FB-66690BAAB88F}" destId="{3A58668F-511B-4E81-8FFE-B28CBDA4D2F3}" srcOrd="0" destOrd="0" presId="urn:microsoft.com/office/officeart/2008/layout/PictureAccentList"/>
    <dgm:cxn modelId="{E93043E0-4368-4BDF-820C-3528CE998719}" type="presOf" srcId="{4FD6B796-45B0-41B8-A500-C8CAE395CDCF}" destId="{CF529AEE-B80C-4045-9E59-969105FA5217}" srcOrd="0" destOrd="0" presId="urn:microsoft.com/office/officeart/2008/layout/PictureAccentList"/>
    <dgm:cxn modelId="{A35FABC0-DC1F-440D-824A-850954D27382}" type="presParOf" srcId="{CF529AEE-B80C-4045-9E59-969105FA5217}" destId="{3CE8D623-6EBC-4F7B-9A3C-FE44DA373F60}" srcOrd="0" destOrd="0" presId="urn:microsoft.com/office/officeart/2008/layout/PictureAccentList"/>
    <dgm:cxn modelId="{1AF30FA9-4310-4AF7-B8B8-2CE26DE18FCA}" type="presParOf" srcId="{3CE8D623-6EBC-4F7B-9A3C-FE44DA373F60}" destId="{53FC27E6-6FD0-4557-B2C3-F4A49603573B}" srcOrd="0" destOrd="0" presId="urn:microsoft.com/office/officeart/2008/layout/PictureAccentList"/>
    <dgm:cxn modelId="{21DEC3AE-B432-4ABB-8A88-169A6D9A9476}" type="presParOf" srcId="{53FC27E6-6FD0-4557-B2C3-F4A49603573B}" destId="{F4FB87A2-E6DC-40B8-80A1-A498F66B27D6}" srcOrd="0" destOrd="0" presId="urn:microsoft.com/office/officeart/2008/layout/PictureAccentList"/>
    <dgm:cxn modelId="{3C786B9C-71FE-403E-BC23-B3D3DA6887F0}" type="presParOf" srcId="{3CE8D623-6EBC-4F7B-9A3C-FE44DA373F60}" destId="{711740E8-7864-4012-AEB9-6936175CD956}" srcOrd="1" destOrd="0" presId="urn:microsoft.com/office/officeart/2008/layout/PictureAccentList"/>
    <dgm:cxn modelId="{4D2E1C2B-4910-476B-9CDD-1638AD71716B}" type="presParOf" srcId="{711740E8-7864-4012-AEB9-6936175CD956}" destId="{8AC2F7E5-3B06-449F-8D5F-8F12F732C8CF}" srcOrd="0" destOrd="0" presId="urn:microsoft.com/office/officeart/2008/layout/PictureAccentList"/>
    <dgm:cxn modelId="{7111119A-A70A-4869-B472-298B57B62203}" type="presParOf" srcId="{8AC2F7E5-3B06-449F-8D5F-8F12F732C8CF}" destId="{CC828E08-E174-4EC7-A269-72622631933B}" srcOrd="0" destOrd="0" presId="urn:microsoft.com/office/officeart/2008/layout/PictureAccentList"/>
    <dgm:cxn modelId="{75B1DF7F-8D8B-4407-952E-D8D4A1738729}" type="presParOf" srcId="{8AC2F7E5-3B06-449F-8D5F-8F12F732C8CF}" destId="{D516DCEB-6E88-43F8-942E-9A639A4BDBE1}" srcOrd="1" destOrd="0" presId="urn:microsoft.com/office/officeart/2008/layout/PictureAccentList"/>
    <dgm:cxn modelId="{B9672EBC-0CCF-455B-AEFA-05AB8A800175}" type="presParOf" srcId="{711740E8-7864-4012-AEB9-6936175CD956}" destId="{07ED3768-FED3-4B5E-91C2-B4FABB28D38A}" srcOrd="1" destOrd="0" presId="urn:microsoft.com/office/officeart/2008/layout/PictureAccentList"/>
    <dgm:cxn modelId="{DB79D38C-EA8C-463F-A040-839EBFFDDA9E}" type="presParOf" srcId="{07ED3768-FED3-4B5E-91C2-B4FABB28D38A}" destId="{ED6F9425-E621-46E0-82EE-5AEB668FA8A6}" srcOrd="0" destOrd="0" presId="urn:microsoft.com/office/officeart/2008/layout/PictureAccentList"/>
    <dgm:cxn modelId="{09EE054A-9809-4F7D-BF18-3498ED353049}" type="presParOf" srcId="{07ED3768-FED3-4B5E-91C2-B4FABB28D38A}" destId="{334B764C-5237-4057-AB52-38F4EC60E918}" srcOrd="1" destOrd="0" presId="urn:microsoft.com/office/officeart/2008/layout/PictureAccentList"/>
    <dgm:cxn modelId="{8CB7E246-9686-4116-8C0E-9073AF65FC71}" type="presParOf" srcId="{711740E8-7864-4012-AEB9-6936175CD956}" destId="{3D2B8896-A348-4B0B-A5BC-2DDF620F7403}" srcOrd="2" destOrd="0" presId="urn:microsoft.com/office/officeart/2008/layout/PictureAccentList"/>
    <dgm:cxn modelId="{F496F629-881C-4F92-A15B-A640CAA0BD32}" type="presParOf" srcId="{3D2B8896-A348-4B0B-A5BC-2DDF620F7403}" destId="{E21C3C0B-4584-472F-AA33-31D0EBBB507C}" srcOrd="0" destOrd="0" presId="urn:microsoft.com/office/officeart/2008/layout/PictureAccentList"/>
    <dgm:cxn modelId="{53EA2CE2-69C0-49F3-8A64-271725A66A53}" type="presParOf" srcId="{3D2B8896-A348-4B0B-A5BC-2DDF620F7403}" destId="{3A58668F-511B-4E81-8FFE-B28CBDA4D2F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6309E1-D896-461B-87FD-482C7EA4C72A}" type="doc">
      <dgm:prSet loTypeId="urn:microsoft.com/office/officeart/2005/8/layout/venn2" loCatId="relationship" qsTypeId="urn:microsoft.com/office/officeart/2005/8/quickstyle/3d1#1" qsCatId="3D" csTypeId="urn:microsoft.com/office/officeart/2005/8/colors/colorful1#8" csCatId="colorful" phldr="1"/>
      <dgm:spPr/>
      <dgm:t>
        <a:bodyPr/>
        <a:lstStyle/>
        <a:p>
          <a:endParaRPr lang="en-CA"/>
        </a:p>
      </dgm:t>
    </dgm:pt>
    <dgm:pt modelId="{2B91B9D3-F591-4B6E-A01E-B21386E73217}">
      <dgm:prSet phldrT="[Text]" custT="1"/>
      <dgm:spPr/>
      <dgm:t>
        <a:bodyPr/>
        <a:lstStyle/>
        <a:p>
          <a:r>
            <a:rPr lang="en-CA" sz="2400" dirty="0">
              <a:solidFill>
                <a:schemeClr val="tx1"/>
              </a:solidFill>
              <a:latin typeface="Abadi Extra Light" panose="020B0204020104020204" pitchFamily="34" charset="0"/>
            </a:rPr>
            <a:t>Federal</a:t>
          </a:r>
        </a:p>
      </dgm:t>
    </dgm:pt>
    <dgm:pt modelId="{CBBD878E-D561-4808-86F5-74244D9CE633}" type="parTrans" cxnId="{40953DE6-72C2-4F41-9D3F-B7443CE4DEBE}">
      <dgm:prSet/>
      <dgm:spPr/>
      <dgm:t>
        <a:bodyPr/>
        <a:lstStyle/>
        <a:p>
          <a:endParaRPr lang="en-CA"/>
        </a:p>
      </dgm:t>
    </dgm:pt>
    <dgm:pt modelId="{2B906648-78E6-4790-ADB3-AC5870E3B980}" type="sibTrans" cxnId="{40953DE6-72C2-4F41-9D3F-B7443CE4DEBE}">
      <dgm:prSet/>
      <dgm:spPr/>
      <dgm:t>
        <a:bodyPr/>
        <a:lstStyle/>
        <a:p>
          <a:endParaRPr lang="en-CA"/>
        </a:p>
      </dgm:t>
    </dgm:pt>
    <dgm:pt modelId="{823858FD-C319-40F6-BE6F-85315969B1F0}">
      <dgm:prSet phldrT="[Text]" custT="1"/>
      <dgm:spPr/>
      <dgm:t>
        <a:bodyPr/>
        <a:lstStyle/>
        <a:p>
          <a:r>
            <a:rPr lang="en-CA" sz="1800" dirty="0">
              <a:solidFill>
                <a:schemeClr val="tx1"/>
              </a:solidFill>
              <a:latin typeface="Abadi Extra Light" panose="020B0204020104020204" pitchFamily="34" charset="0"/>
            </a:rPr>
            <a:t>Provincial / Territorial</a:t>
          </a:r>
        </a:p>
      </dgm:t>
    </dgm:pt>
    <dgm:pt modelId="{F2801AF7-DA47-419D-9F0D-43A7DCFEC400}" type="parTrans" cxnId="{9F94BFB4-BD93-4B18-8ADC-2564EAFE0686}">
      <dgm:prSet/>
      <dgm:spPr/>
      <dgm:t>
        <a:bodyPr/>
        <a:lstStyle/>
        <a:p>
          <a:endParaRPr lang="en-CA"/>
        </a:p>
      </dgm:t>
    </dgm:pt>
    <dgm:pt modelId="{592A9375-A652-49ED-8943-CA526BD538BD}" type="sibTrans" cxnId="{9F94BFB4-BD93-4B18-8ADC-2564EAFE0686}">
      <dgm:prSet/>
      <dgm:spPr/>
      <dgm:t>
        <a:bodyPr/>
        <a:lstStyle/>
        <a:p>
          <a:endParaRPr lang="en-CA"/>
        </a:p>
      </dgm:t>
    </dgm:pt>
    <dgm:pt modelId="{043345F7-6100-4C9D-8B15-47AD1B092A1D}">
      <dgm:prSet phldrT="[Text]" custT="1"/>
      <dgm:spPr/>
      <dgm:t>
        <a:bodyPr/>
        <a:lstStyle/>
        <a:p>
          <a:r>
            <a:rPr lang="en-CA" sz="2000" dirty="0">
              <a:solidFill>
                <a:schemeClr val="tx1"/>
              </a:solidFill>
              <a:latin typeface="Abadi Extra Light" panose="020B0204020104020204" pitchFamily="34" charset="0"/>
            </a:rPr>
            <a:t>Municipal</a:t>
          </a:r>
        </a:p>
      </dgm:t>
    </dgm:pt>
    <dgm:pt modelId="{CFA8D13B-76EE-466E-AA7B-FAF4431072B2}" type="parTrans" cxnId="{BDD444C6-C5C3-4505-952F-B9972BF572B4}">
      <dgm:prSet/>
      <dgm:spPr/>
      <dgm:t>
        <a:bodyPr/>
        <a:lstStyle/>
        <a:p>
          <a:endParaRPr lang="en-CA"/>
        </a:p>
      </dgm:t>
    </dgm:pt>
    <dgm:pt modelId="{3810838C-45E8-4AFA-B9D0-D42A15CB6AB1}" type="sibTrans" cxnId="{BDD444C6-C5C3-4505-952F-B9972BF572B4}">
      <dgm:prSet/>
      <dgm:spPr/>
      <dgm:t>
        <a:bodyPr/>
        <a:lstStyle/>
        <a:p>
          <a:endParaRPr lang="en-CA"/>
        </a:p>
      </dgm:t>
    </dgm:pt>
    <dgm:pt modelId="{523049F4-C59B-428F-8FC7-C826174912AB}" type="pres">
      <dgm:prSet presAssocID="{C06309E1-D896-461B-87FD-482C7EA4C72A}" presName="Name0" presStyleCnt="0">
        <dgm:presLayoutVars>
          <dgm:chMax val="7"/>
          <dgm:resizeHandles val="exact"/>
        </dgm:presLayoutVars>
      </dgm:prSet>
      <dgm:spPr/>
    </dgm:pt>
    <dgm:pt modelId="{5852FFC9-B1E1-4D77-BFB6-95A246558205}" type="pres">
      <dgm:prSet presAssocID="{C06309E1-D896-461B-87FD-482C7EA4C72A}" presName="comp1" presStyleCnt="0"/>
      <dgm:spPr/>
    </dgm:pt>
    <dgm:pt modelId="{FD99E2E2-5AA3-4C36-9672-3A58665B4177}" type="pres">
      <dgm:prSet presAssocID="{C06309E1-D896-461B-87FD-482C7EA4C72A}" presName="circle1" presStyleLbl="node1" presStyleIdx="0" presStyleCnt="3"/>
      <dgm:spPr/>
    </dgm:pt>
    <dgm:pt modelId="{FABD73E4-A5C6-4635-8288-93168A765474}" type="pres">
      <dgm:prSet presAssocID="{C06309E1-D896-461B-87FD-482C7EA4C72A}" presName="c1text" presStyleLbl="node1" presStyleIdx="0" presStyleCnt="3">
        <dgm:presLayoutVars>
          <dgm:bulletEnabled val="1"/>
        </dgm:presLayoutVars>
      </dgm:prSet>
      <dgm:spPr/>
    </dgm:pt>
    <dgm:pt modelId="{BE783B35-4983-47EA-9CEC-3006075F730F}" type="pres">
      <dgm:prSet presAssocID="{C06309E1-D896-461B-87FD-482C7EA4C72A}" presName="comp2" presStyleCnt="0"/>
      <dgm:spPr/>
    </dgm:pt>
    <dgm:pt modelId="{ED26AE1C-0231-403F-B2B1-2C8267CDEEFD}" type="pres">
      <dgm:prSet presAssocID="{C06309E1-D896-461B-87FD-482C7EA4C72A}" presName="circle2" presStyleLbl="node1" presStyleIdx="1" presStyleCnt="3"/>
      <dgm:spPr/>
    </dgm:pt>
    <dgm:pt modelId="{BEEA5CB3-D5B3-468D-9A9F-40BA4F25E013}" type="pres">
      <dgm:prSet presAssocID="{C06309E1-D896-461B-87FD-482C7EA4C72A}" presName="c2text" presStyleLbl="node1" presStyleIdx="1" presStyleCnt="3">
        <dgm:presLayoutVars>
          <dgm:bulletEnabled val="1"/>
        </dgm:presLayoutVars>
      </dgm:prSet>
      <dgm:spPr/>
    </dgm:pt>
    <dgm:pt modelId="{938DC16A-6F03-4E19-9DE6-2FFB567B1684}" type="pres">
      <dgm:prSet presAssocID="{C06309E1-D896-461B-87FD-482C7EA4C72A}" presName="comp3" presStyleCnt="0"/>
      <dgm:spPr/>
    </dgm:pt>
    <dgm:pt modelId="{E9F4FA12-8F0D-4662-A87C-C445A64383A3}" type="pres">
      <dgm:prSet presAssocID="{C06309E1-D896-461B-87FD-482C7EA4C72A}" presName="circle3" presStyleLbl="node1" presStyleIdx="2" presStyleCnt="3"/>
      <dgm:spPr/>
    </dgm:pt>
    <dgm:pt modelId="{5BEFDA47-BB15-480C-8EB7-5082DAA0AA15}" type="pres">
      <dgm:prSet presAssocID="{C06309E1-D896-461B-87FD-482C7EA4C72A}" presName="c3text" presStyleLbl="node1" presStyleIdx="2" presStyleCnt="3">
        <dgm:presLayoutVars>
          <dgm:bulletEnabled val="1"/>
        </dgm:presLayoutVars>
      </dgm:prSet>
      <dgm:spPr/>
    </dgm:pt>
  </dgm:ptLst>
  <dgm:cxnLst>
    <dgm:cxn modelId="{0B669216-EE11-47E5-AD60-7AE9ED2A9B64}" type="presOf" srcId="{2B91B9D3-F591-4B6E-A01E-B21386E73217}" destId="{FABD73E4-A5C6-4635-8288-93168A765474}" srcOrd="1" destOrd="0" presId="urn:microsoft.com/office/officeart/2005/8/layout/venn2"/>
    <dgm:cxn modelId="{A143D273-D1AF-46C4-851D-916508395C89}" type="presOf" srcId="{2B91B9D3-F591-4B6E-A01E-B21386E73217}" destId="{FD99E2E2-5AA3-4C36-9672-3A58665B4177}" srcOrd="0" destOrd="0" presId="urn:microsoft.com/office/officeart/2005/8/layout/venn2"/>
    <dgm:cxn modelId="{CA2595A5-8338-4DEA-A43D-D1FC99AC40A9}" type="presOf" srcId="{823858FD-C319-40F6-BE6F-85315969B1F0}" destId="{ED26AE1C-0231-403F-B2B1-2C8267CDEEFD}" srcOrd="0" destOrd="0" presId="urn:microsoft.com/office/officeart/2005/8/layout/venn2"/>
    <dgm:cxn modelId="{A589B1A8-709D-4EAC-ABCF-17E646E6446A}" type="presOf" srcId="{043345F7-6100-4C9D-8B15-47AD1B092A1D}" destId="{E9F4FA12-8F0D-4662-A87C-C445A64383A3}" srcOrd="0" destOrd="0" presId="urn:microsoft.com/office/officeart/2005/8/layout/venn2"/>
    <dgm:cxn modelId="{A7D02FAE-F408-4536-A60F-BD64B0442825}" type="presOf" srcId="{823858FD-C319-40F6-BE6F-85315969B1F0}" destId="{BEEA5CB3-D5B3-468D-9A9F-40BA4F25E013}" srcOrd="1" destOrd="0" presId="urn:microsoft.com/office/officeart/2005/8/layout/venn2"/>
    <dgm:cxn modelId="{A0F095B1-CBEF-4D76-8E6A-0BF112155DF7}" type="presOf" srcId="{043345F7-6100-4C9D-8B15-47AD1B092A1D}" destId="{5BEFDA47-BB15-480C-8EB7-5082DAA0AA15}" srcOrd="1" destOrd="0" presId="urn:microsoft.com/office/officeart/2005/8/layout/venn2"/>
    <dgm:cxn modelId="{9F94BFB4-BD93-4B18-8ADC-2564EAFE0686}" srcId="{C06309E1-D896-461B-87FD-482C7EA4C72A}" destId="{823858FD-C319-40F6-BE6F-85315969B1F0}" srcOrd="1" destOrd="0" parTransId="{F2801AF7-DA47-419D-9F0D-43A7DCFEC400}" sibTransId="{592A9375-A652-49ED-8943-CA526BD538BD}"/>
    <dgm:cxn modelId="{4A78AEC5-B42C-4F71-99C2-FD4C3DAE9EBC}" type="presOf" srcId="{C06309E1-D896-461B-87FD-482C7EA4C72A}" destId="{523049F4-C59B-428F-8FC7-C826174912AB}" srcOrd="0" destOrd="0" presId="urn:microsoft.com/office/officeart/2005/8/layout/venn2"/>
    <dgm:cxn modelId="{BDD444C6-C5C3-4505-952F-B9972BF572B4}" srcId="{C06309E1-D896-461B-87FD-482C7EA4C72A}" destId="{043345F7-6100-4C9D-8B15-47AD1B092A1D}" srcOrd="2" destOrd="0" parTransId="{CFA8D13B-76EE-466E-AA7B-FAF4431072B2}" sibTransId="{3810838C-45E8-4AFA-B9D0-D42A15CB6AB1}"/>
    <dgm:cxn modelId="{40953DE6-72C2-4F41-9D3F-B7443CE4DEBE}" srcId="{C06309E1-D896-461B-87FD-482C7EA4C72A}" destId="{2B91B9D3-F591-4B6E-A01E-B21386E73217}" srcOrd="0" destOrd="0" parTransId="{CBBD878E-D561-4808-86F5-74244D9CE633}" sibTransId="{2B906648-78E6-4790-ADB3-AC5870E3B980}"/>
    <dgm:cxn modelId="{A7B52E15-888E-4E77-B249-FAC685CE390A}" type="presParOf" srcId="{523049F4-C59B-428F-8FC7-C826174912AB}" destId="{5852FFC9-B1E1-4D77-BFB6-95A246558205}" srcOrd="0" destOrd="0" presId="urn:microsoft.com/office/officeart/2005/8/layout/venn2"/>
    <dgm:cxn modelId="{77790EF1-1056-4442-8E69-14F0EAB05B79}" type="presParOf" srcId="{5852FFC9-B1E1-4D77-BFB6-95A246558205}" destId="{FD99E2E2-5AA3-4C36-9672-3A58665B4177}" srcOrd="0" destOrd="0" presId="urn:microsoft.com/office/officeart/2005/8/layout/venn2"/>
    <dgm:cxn modelId="{B2B30317-510A-497D-AA17-36641541B77D}" type="presParOf" srcId="{5852FFC9-B1E1-4D77-BFB6-95A246558205}" destId="{FABD73E4-A5C6-4635-8288-93168A765474}" srcOrd="1" destOrd="0" presId="urn:microsoft.com/office/officeart/2005/8/layout/venn2"/>
    <dgm:cxn modelId="{070F46DC-ADD3-45AF-9051-63F44F38C77B}" type="presParOf" srcId="{523049F4-C59B-428F-8FC7-C826174912AB}" destId="{BE783B35-4983-47EA-9CEC-3006075F730F}" srcOrd="1" destOrd="0" presId="urn:microsoft.com/office/officeart/2005/8/layout/venn2"/>
    <dgm:cxn modelId="{8FF38489-CDF8-436D-8F02-7832D6E364A1}" type="presParOf" srcId="{BE783B35-4983-47EA-9CEC-3006075F730F}" destId="{ED26AE1C-0231-403F-B2B1-2C8267CDEEFD}" srcOrd="0" destOrd="0" presId="urn:microsoft.com/office/officeart/2005/8/layout/venn2"/>
    <dgm:cxn modelId="{4BF6A7B9-22F7-423D-ADD4-5B7AD7CEDAEB}" type="presParOf" srcId="{BE783B35-4983-47EA-9CEC-3006075F730F}" destId="{BEEA5CB3-D5B3-468D-9A9F-40BA4F25E013}" srcOrd="1" destOrd="0" presId="urn:microsoft.com/office/officeart/2005/8/layout/venn2"/>
    <dgm:cxn modelId="{8BFC61A7-73E1-4667-A218-FF31E2FF7C15}" type="presParOf" srcId="{523049F4-C59B-428F-8FC7-C826174912AB}" destId="{938DC16A-6F03-4E19-9DE6-2FFB567B1684}" srcOrd="2" destOrd="0" presId="urn:microsoft.com/office/officeart/2005/8/layout/venn2"/>
    <dgm:cxn modelId="{A125882E-1BE4-4964-82B6-1D53B44CF91E}" type="presParOf" srcId="{938DC16A-6F03-4E19-9DE6-2FFB567B1684}" destId="{E9F4FA12-8F0D-4662-A87C-C445A64383A3}" srcOrd="0" destOrd="0" presId="urn:microsoft.com/office/officeart/2005/8/layout/venn2"/>
    <dgm:cxn modelId="{5AF4646C-8421-497D-918A-0F6213A57305}" type="presParOf" srcId="{938DC16A-6F03-4E19-9DE6-2FFB567B1684}" destId="{5BEFDA47-BB15-480C-8EB7-5082DAA0AA1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6309E1-D896-461B-87FD-482C7EA4C72A}" type="doc">
      <dgm:prSet loTypeId="urn:microsoft.com/office/officeart/2005/8/layout/venn2" loCatId="relationship" qsTypeId="urn:microsoft.com/office/officeart/2005/8/quickstyle/3d1#2" qsCatId="3D" csTypeId="urn:microsoft.com/office/officeart/2005/8/colors/colorful1#9" csCatId="colorful" phldr="1"/>
      <dgm:spPr/>
      <dgm:t>
        <a:bodyPr/>
        <a:lstStyle/>
        <a:p>
          <a:endParaRPr lang="en-CA"/>
        </a:p>
      </dgm:t>
    </dgm:pt>
    <dgm:pt modelId="{2B91B9D3-F591-4B6E-A01E-B21386E73217}">
      <dgm:prSet phldrT="[Text]" custT="1"/>
      <dgm:spPr/>
      <dgm:t>
        <a:bodyPr/>
        <a:lstStyle/>
        <a:p>
          <a:r>
            <a:rPr lang="en-CA" sz="2400" dirty="0">
              <a:solidFill>
                <a:schemeClr val="tx1"/>
              </a:solidFill>
              <a:latin typeface="Abadi Extra Light" panose="020B0204020104020204" pitchFamily="34" charset="0"/>
            </a:rPr>
            <a:t>Federal</a:t>
          </a:r>
        </a:p>
      </dgm:t>
    </dgm:pt>
    <dgm:pt modelId="{CBBD878E-D561-4808-86F5-74244D9CE633}" type="parTrans" cxnId="{40953DE6-72C2-4F41-9D3F-B7443CE4DEBE}">
      <dgm:prSet/>
      <dgm:spPr/>
      <dgm:t>
        <a:bodyPr/>
        <a:lstStyle/>
        <a:p>
          <a:endParaRPr lang="en-CA"/>
        </a:p>
      </dgm:t>
    </dgm:pt>
    <dgm:pt modelId="{2B906648-78E6-4790-ADB3-AC5870E3B980}" type="sibTrans" cxnId="{40953DE6-72C2-4F41-9D3F-B7443CE4DEBE}">
      <dgm:prSet/>
      <dgm:spPr/>
      <dgm:t>
        <a:bodyPr/>
        <a:lstStyle/>
        <a:p>
          <a:endParaRPr lang="en-CA"/>
        </a:p>
      </dgm:t>
    </dgm:pt>
    <dgm:pt modelId="{823858FD-C319-40F6-BE6F-85315969B1F0}">
      <dgm:prSet phldrT="[Text]" custT="1"/>
      <dgm:spPr/>
      <dgm:t>
        <a:bodyPr/>
        <a:lstStyle/>
        <a:p>
          <a:r>
            <a:rPr lang="en-CA" sz="1800" dirty="0">
              <a:solidFill>
                <a:schemeClr val="tx1"/>
              </a:solidFill>
              <a:latin typeface="Abadi Extra Light" panose="020B0204020104020204" pitchFamily="34" charset="0"/>
            </a:rPr>
            <a:t>Provincial / Territorial</a:t>
          </a:r>
        </a:p>
      </dgm:t>
    </dgm:pt>
    <dgm:pt modelId="{F2801AF7-DA47-419D-9F0D-43A7DCFEC400}" type="parTrans" cxnId="{9F94BFB4-BD93-4B18-8ADC-2564EAFE0686}">
      <dgm:prSet/>
      <dgm:spPr/>
      <dgm:t>
        <a:bodyPr/>
        <a:lstStyle/>
        <a:p>
          <a:endParaRPr lang="en-CA"/>
        </a:p>
      </dgm:t>
    </dgm:pt>
    <dgm:pt modelId="{592A9375-A652-49ED-8943-CA526BD538BD}" type="sibTrans" cxnId="{9F94BFB4-BD93-4B18-8ADC-2564EAFE0686}">
      <dgm:prSet/>
      <dgm:spPr/>
      <dgm:t>
        <a:bodyPr/>
        <a:lstStyle/>
        <a:p>
          <a:endParaRPr lang="en-CA"/>
        </a:p>
      </dgm:t>
    </dgm:pt>
    <dgm:pt modelId="{043345F7-6100-4C9D-8B15-47AD1B092A1D}">
      <dgm:prSet phldrT="[Text]" custT="1"/>
      <dgm:spPr/>
      <dgm:t>
        <a:bodyPr/>
        <a:lstStyle/>
        <a:p>
          <a:r>
            <a:rPr lang="en-CA" sz="1800" dirty="0">
              <a:solidFill>
                <a:schemeClr val="tx1"/>
              </a:solidFill>
              <a:latin typeface="Abadi Extra Light" panose="020B0204020104020204" pitchFamily="34" charset="0"/>
            </a:rPr>
            <a:t>Municipal</a:t>
          </a:r>
        </a:p>
      </dgm:t>
    </dgm:pt>
    <dgm:pt modelId="{CFA8D13B-76EE-466E-AA7B-FAF4431072B2}" type="parTrans" cxnId="{BDD444C6-C5C3-4505-952F-B9972BF572B4}">
      <dgm:prSet/>
      <dgm:spPr/>
      <dgm:t>
        <a:bodyPr/>
        <a:lstStyle/>
        <a:p>
          <a:endParaRPr lang="en-CA"/>
        </a:p>
      </dgm:t>
    </dgm:pt>
    <dgm:pt modelId="{3810838C-45E8-4AFA-B9D0-D42A15CB6AB1}" type="sibTrans" cxnId="{BDD444C6-C5C3-4505-952F-B9972BF572B4}">
      <dgm:prSet/>
      <dgm:spPr/>
      <dgm:t>
        <a:bodyPr/>
        <a:lstStyle/>
        <a:p>
          <a:endParaRPr lang="en-CA"/>
        </a:p>
      </dgm:t>
    </dgm:pt>
    <dgm:pt modelId="{523049F4-C59B-428F-8FC7-C826174912AB}" type="pres">
      <dgm:prSet presAssocID="{C06309E1-D896-461B-87FD-482C7EA4C72A}" presName="Name0" presStyleCnt="0">
        <dgm:presLayoutVars>
          <dgm:chMax val="7"/>
          <dgm:resizeHandles val="exact"/>
        </dgm:presLayoutVars>
      </dgm:prSet>
      <dgm:spPr/>
    </dgm:pt>
    <dgm:pt modelId="{5852FFC9-B1E1-4D77-BFB6-95A246558205}" type="pres">
      <dgm:prSet presAssocID="{C06309E1-D896-461B-87FD-482C7EA4C72A}" presName="comp1" presStyleCnt="0"/>
      <dgm:spPr/>
    </dgm:pt>
    <dgm:pt modelId="{FD99E2E2-5AA3-4C36-9672-3A58665B4177}" type="pres">
      <dgm:prSet presAssocID="{C06309E1-D896-461B-87FD-482C7EA4C72A}" presName="circle1" presStyleLbl="node1" presStyleIdx="0" presStyleCnt="3" custLinFactNeighborX="-334" custLinFactNeighborY="2243"/>
      <dgm:spPr/>
    </dgm:pt>
    <dgm:pt modelId="{FABD73E4-A5C6-4635-8288-93168A765474}" type="pres">
      <dgm:prSet presAssocID="{C06309E1-D896-461B-87FD-482C7EA4C72A}" presName="c1text" presStyleLbl="node1" presStyleIdx="0" presStyleCnt="3">
        <dgm:presLayoutVars>
          <dgm:bulletEnabled val="1"/>
        </dgm:presLayoutVars>
      </dgm:prSet>
      <dgm:spPr/>
    </dgm:pt>
    <dgm:pt modelId="{BE783B35-4983-47EA-9CEC-3006075F730F}" type="pres">
      <dgm:prSet presAssocID="{C06309E1-D896-461B-87FD-482C7EA4C72A}" presName="comp2" presStyleCnt="0"/>
      <dgm:spPr/>
    </dgm:pt>
    <dgm:pt modelId="{ED26AE1C-0231-403F-B2B1-2C8267CDEEFD}" type="pres">
      <dgm:prSet presAssocID="{C06309E1-D896-461B-87FD-482C7EA4C72A}" presName="circle2" presStyleLbl="node1" presStyleIdx="1" presStyleCnt="3"/>
      <dgm:spPr/>
    </dgm:pt>
    <dgm:pt modelId="{BEEA5CB3-D5B3-468D-9A9F-40BA4F25E013}" type="pres">
      <dgm:prSet presAssocID="{C06309E1-D896-461B-87FD-482C7EA4C72A}" presName="c2text" presStyleLbl="node1" presStyleIdx="1" presStyleCnt="3">
        <dgm:presLayoutVars>
          <dgm:bulletEnabled val="1"/>
        </dgm:presLayoutVars>
      </dgm:prSet>
      <dgm:spPr/>
    </dgm:pt>
    <dgm:pt modelId="{938DC16A-6F03-4E19-9DE6-2FFB567B1684}" type="pres">
      <dgm:prSet presAssocID="{C06309E1-D896-461B-87FD-482C7EA4C72A}" presName="comp3" presStyleCnt="0"/>
      <dgm:spPr/>
    </dgm:pt>
    <dgm:pt modelId="{E9F4FA12-8F0D-4662-A87C-C445A64383A3}" type="pres">
      <dgm:prSet presAssocID="{C06309E1-D896-461B-87FD-482C7EA4C72A}" presName="circle3" presStyleLbl="node1" presStyleIdx="2" presStyleCnt="3"/>
      <dgm:spPr/>
    </dgm:pt>
    <dgm:pt modelId="{5BEFDA47-BB15-480C-8EB7-5082DAA0AA15}" type="pres">
      <dgm:prSet presAssocID="{C06309E1-D896-461B-87FD-482C7EA4C72A}" presName="c3text" presStyleLbl="node1" presStyleIdx="2" presStyleCnt="3">
        <dgm:presLayoutVars>
          <dgm:bulletEnabled val="1"/>
        </dgm:presLayoutVars>
      </dgm:prSet>
      <dgm:spPr/>
    </dgm:pt>
  </dgm:ptLst>
  <dgm:cxnLst>
    <dgm:cxn modelId="{0B669216-EE11-47E5-AD60-7AE9ED2A9B64}" type="presOf" srcId="{2B91B9D3-F591-4B6E-A01E-B21386E73217}" destId="{FABD73E4-A5C6-4635-8288-93168A765474}" srcOrd="1" destOrd="0" presId="urn:microsoft.com/office/officeart/2005/8/layout/venn2"/>
    <dgm:cxn modelId="{A143D273-D1AF-46C4-851D-916508395C89}" type="presOf" srcId="{2B91B9D3-F591-4B6E-A01E-B21386E73217}" destId="{FD99E2E2-5AA3-4C36-9672-3A58665B4177}" srcOrd="0" destOrd="0" presId="urn:microsoft.com/office/officeart/2005/8/layout/venn2"/>
    <dgm:cxn modelId="{CA2595A5-8338-4DEA-A43D-D1FC99AC40A9}" type="presOf" srcId="{823858FD-C319-40F6-BE6F-85315969B1F0}" destId="{ED26AE1C-0231-403F-B2B1-2C8267CDEEFD}" srcOrd="0" destOrd="0" presId="urn:microsoft.com/office/officeart/2005/8/layout/venn2"/>
    <dgm:cxn modelId="{A589B1A8-709D-4EAC-ABCF-17E646E6446A}" type="presOf" srcId="{043345F7-6100-4C9D-8B15-47AD1B092A1D}" destId="{E9F4FA12-8F0D-4662-A87C-C445A64383A3}" srcOrd="0" destOrd="0" presId="urn:microsoft.com/office/officeart/2005/8/layout/venn2"/>
    <dgm:cxn modelId="{A7D02FAE-F408-4536-A60F-BD64B0442825}" type="presOf" srcId="{823858FD-C319-40F6-BE6F-85315969B1F0}" destId="{BEEA5CB3-D5B3-468D-9A9F-40BA4F25E013}" srcOrd="1" destOrd="0" presId="urn:microsoft.com/office/officeart/2005/8/layout/venn2"/>
    <dgm:cxn modelId="{A0F095B1-CBEF-4D76-8E6A-0BF112155DF7}" type="presOf" srcId="{043345F7-6100-4C9D-8B15-47AD1B092A1D}" destId="{5BEFDA47-BB15-480C-8EB7-5082DAA0AA15}" srcOrd="1" destOrd="0" presId="urn:microsoft.com/office/officeart/2005/8/layout/venn2"/>
    <dgm:cxn modelId="{9F94BFB4-BD93-4B18-8ADC-2564EAFE0686}" srcId="{C06309E1-D896-461B-87FD-482C7EA4C72A}" destId="{823858FD-C319-40F6-BE6F-85315969B1F0}" srcOrd="1" destOrd="0" parTransId="{F2801AF7-DA47-419D-9F0D-43A7DCFEC400}" sibTransId="{592A9375-A652-49ED-8943-CA526BD538BD}"/>
    <dgm:cxn modelId="{4A78AEC5-B42C-4F71-99C2-FD4C3DAE9EBC}" type="presOf" srcId="{C06309E1-D896-461B-87FD-482C7EA4C72A}" destId="{523049F4-C59B-428F-8FC7-C826174912AB}" srcOrd="0" destOrd="0" presId="urn:microsoft.com/office/officeart/2005/8/layout/venn2"/>
    <dgm:cxn modelId="{BDD444C6-C5C3-4505-952F-B9972BF572B4}" srcId="{C06309E1-D896-461B-87FD-482C7EA4C72A}" destId="{043345F7-6100-4C9D-8B15-47AD1B092A1D}" srcOrd="2" destOrd="0" parTransId="{CFA8D13B-76EE-466E-AA7B-FAF4431072B2}" sibTransId="{3810838C-45E8-4AFA-B9D0-D42A15CB6AB1}"/>
    <dgm:cxn modelId="{40953DE6-72C2-4F41-9D3F-B7443CE4DEBE}" srcId="{C06309E1-D896-461B-87FD-482C7EA4C72A}" destId="{2B91B9D3-F591-4B6E-A01E-B21386E73217}" srcOrd="0" destOrd="0" parTransId="{CBBD878E-D561-4808-86F5-74244D9CE633}" sibTransId="{2B906648-78E6-4790-ADB3-AC5870E3B980}"/>
    <dgm:cxn modelId="{A7B52E15-888E-4E77-B249-FAC685CE390A}" type="presParOf" srcId="{523049F4-C59B-428F-8FC7-C826174912AB}" destId="{5852FFC9-B1E1-4D77-BFB6-95A246558205}" srcOrd="0" destOrd="0" presId="urn:microsoft.com/office/officeart/2005/8/layout/venn2"/>
    <dgm:cxn modelId="{77790EF1-1056-4442-8E69-14F0EAB05B79}" type="presParOf" srcId="{5852FFC9-B1E1-4D77-BFB6-95A246558205}" destId="{FD99E2E2-5AA3-4C36-9672-3A58665B4177}" srcOrd="0" destOrd="0" presId="urn:microsoft.com/office/officeart/2005/8/layout/venn2"/>
    <dgm:cxn modelId="{B2B30317-510A-497D-AA17-36641541B77D}" type="presParOf" srcId="{5852FFC9-B1E1-4D77-BFB6-95A246558205}" destId="{FABD73E4-A5C6-4635-8288-93168A765474}" srcOrd="1" destOrd="0" presId="urn:microsoft.com/office/officeart/2005/8/layout/venn2"/>
    <dgm:cxn modelId="{070F46DC-ADD3-45AF-9051-63F44F38C77B}" type="presParOf" srcId="{523049F4-C59B-428F-8FC7-C826174912AB}" destId="{BE783B35-4983-47EA-9CEC-3006075F730F}" srcOrd="1" destOrd="0" presId="urn:microsoft.com/office/officeart/2005/8/layout/venn2"/>
    <dgm:cxn modelId="{8FF38489-CDF8-436D-8F02-7832D6E364A1}" type="presParOf" srcId="{BE783B35-4983-47EA-9CEC-3006075F730F}" destId="{ED26AE1C-0231-403F-B2B1-2C8267CDEEFD}" srcOrd="0" destOrd="0" presId="urn:microsoft.com/office/officeart/2005/8/layout/venn2"/>
    <dgm:cxn modelId="{4BF6A7B9-22F7-423D-ADD4-5B7AD7CEDAEB}" type="presParOf" srcId="{BE783B35-4983-47EA-9CEC-3006075F730F}" destId="{BEEA5CB3-D5B3-468D-9A9F-40BA4F25E013}" srcOrd="1" destOrd="0" presId="urn:microsoft.com/office/officeart/2005/8/layout/venn2"/>
    <dgm:cxn modelId="{8BFC61A7-73E1-4667-A218-FF31E2FF7C15}" type="presParOf" srcId="{523049F4-C59B-428F-8FC7-C826174912AB}" destId="{938DC16A-6F03-4E19-9DE6-2FFB567B1684}" srcOrd="2" destOrd="0" presId="urn:microsoft.com/office/officeart/2005/8/layout/venn2"/>
    <dgm:cxn modelId="{A125882E-1BE4-4964-82B6-1D53B44CF91E}" type="presParOf" srcId="{938DC16A-6F03-4E19-9DE6-2FFB567B1684}" destId="{E9F4FA12-8F0D-4662-A87C-C445A64383A3}" srcOrd="0" destOrd="0" presId="urn:microsoft.com/office/officeart/2005/8/layout/venn2"/>
    <dgm:cxn modelId="{5AF4646C-8421-497D-918A-0F6213A57305}" type="presParOf" srcId="{938DC16A-6F03-4E19-9DE6-2FFB567B1684}" destId="{5BEFDA47-BB15-480C-8EB7-5082DAA0AA1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13" qsCatId="simple" csTypeId="urn:microsoft.com/office/officeart/2005/8/colors/colorful1#14" csCatId="colorful" phldr="1"/>
      <dgm:spPr/>
      <dgm:t>
        <a:bodyPr/>
        <a:lstStyle/>
        <a:p>
          <a:endParaRPr lang="en-CA"/>
        </a:p>
      </dgm:t>
    </dgm:pt>
    <dgm:pt modelId="{083F9C3F-A045-4DC7-8921-4FAD2DF38D8A}">
      <dgm:prSet phldrT="[Text]" custT="1"/>
      <dgm:spPr>
        <a:solidFill>
          <a:srgbClr val="92D050"/>
        </a:solidFill>
      </dgm:spPr>
      <dgm:t>
        <a:bodyPr/>
        <a:lstStyle/>
        <a:p>
          <a:endParaRPr lang="en-CA" sz="3100" dirty="0">
            <a:solidFill>
              <a:schemeClr val="tx1"/>
            </a:solidFill>
            <a:latin typeface="Abadi Extra Light" panose="020B0204020104020204" pitchFamily="34" charset="0"/>
          </a:endParaRP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1"/>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1"/>
      <dgm:spPr/>
    </dgm:pt>
    <dgm:pt modelId="{0BF72327-33B3-4E6C-B7CC-E086AE79D961}" type="pres">
      <dgm:prSet presAssocID="{952D6C58-BBCC-419C-A166-A9A0B710A23C}" presName="dstNode" presStyleLbl="node1" presStyleIdx="0" presStyleCnt="1"/>
      <dgm:spPr/>
    </dgm:pt>
    <dgm:pt modelId="{6AA0264F-3CC9-4A63-B558-71C288B53447}" type="pres">
      <dgm:prSet presAssocID="{083F9C3F-A045-4DC7-8921-4FAD2DF38D8A}" presName="text_1" presStyleLbl="node1" presStyleIdx="0" presStyleCnt="1">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1"/>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9" qsCatId="simple" csTypeId="urn:microsoft.com/office/officeart/2005/8/colors/colorful1#10"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latin typeface="Abadi Extra Light" panose="020B0204020104020204" pitchFamily="34" charset="0"/>
          </a:endParaRPr>
        </a:p>
      </dgm:t>
    </dgm:pt>
    <dgm:pt modelId="{8CB1BD88-F108-44AD-A98B-1DCB9871239E}" type="sibTrans" cxnId="{73E62CFD-F619-4B92-8B96-973F17E3E602}">
      <dgm:prSet/>
      <dgm:spPr/>
      <dgm:t>
        <a:bodyPr/>
        <a:lstStyle/>
        <a:p>
          <a:endParaRPr lang="en-CA">
            <a:latin typeface="Abadi Extra Light" panose="020B0204020104020204" pitchFamily="34" charset="0"/>
          </a:endParaRPr>
        </a:p>
      </dgm:t>
    </dgm:pt>
    <dgm:pt modelId="{E4A07AAA-C967-45E4-B73D-770BA0FCF7FD}">
      <dgm:prSet phldrT="[Text]"/>
      <dgm:spPr/>
      <dgm:t>
        <a:bodyPr/>
        <a:lstStyle/>
        <a:p>
          <a:pPr algn="ctr">
            <a:buFontTx/>
            <a:buNone/>
          </a:pPr>
          <a:r>
            <a:rPr lang="en-CA" dirty="0">
              <a:latin typeface="Abadi Extra Light" panose="020B0204020104020204" pitchFamily="34" charset="0"/>
            </a:rPr>
            <a:t>Common terms we use</a:t>
          </a:r>
        </a:p>
      </dgm:t>
    </dgm:pt>
    <dgm:pt modelId="{4554DBBC-43D1-4131-8191-6FCA64C10D55}" type="parTrans" cxnId="{5CBC7CC0-86BB-40D9-8248-49A168189E5F}">
      <dgm:prSet/>
      <dgm:spPr/>
      <dgm:t>
        <a:bodyPr/>
        <a:lstStyle/>
        <a:p>
          <a:endParaRPr lang="en-CA">
            <a:latin typeface="Abadi Extra Light" panose="020B0204020104020204" pitchFamily="34" charset="0"/>
          </a:endParaRPr>
        </a:p>
      </dgm:t>
    </dgm:pt>
    <dgm:pt modelId="{25DDDC4F-4DED-4563-B5D4-792AB76C3905}" type="sibTrans" cxnId="{5CBC7CC0-86BB-40D9-8248-49A168189E5F}">
      <dgm:prSet/>
      <dgm:spPr/>
      <dgm:t>
        <a:bodyPr/>
        <a:lstStyle/>
        <a:p>
          <a:endParaRPr lang="en-CA">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latin typeface="Abadi Extra Light" panose="020B0204020104020204" pitchFamily="34" charset="0"/>
          </a:endParaRPr>
        </a:p>
      </dgm:t>
    </dgm:pt>
    <dgm:pt modelId="{2256C5E9-DCD1-466E-AC4D-5A76499E8D81}" type="sibTrans" cxnId="{D9780959-9FDF-4BF1-9DFF-641370A21A05}">
      <dgm:prSet/>
      <dgm:spPr/>
      <dgm:t>
        <a:bodyPr/>
        <a:lstStyle/>
        <a:p>
          <a:endParaRPr lang="en-CA">
            <a:latin typeface="Abadi Extra Light" panose="020B0204020104020204" pitchFamily="34" charset="0"/>
          </a:endParaRPr>
        </a:p>
      </dgm:t>
    </dgm:pt>
    <dgm:pt modelId="{CD389532-01B4-4AC3-A432-57C8A83E2F07}">
      <dgm:prSet phldrT="[Text]"/>
      <dgm:spPr/>
      <dgm:t>
        <a:bodyPr/>
        <a:lstStyle/>
        <a:p>
          <a:pPr algn="ctr">
            <a:buFontTx/>
            <a:buNone/>
          </a:pPr>
          <a:r>
            <a:rPr lang="en-CA" dirty="0">
              <a:latin typeface="Abadi Extra Light" panose="020B0204020104020204" pitchFamily="34" charset="0"/>
            </a:rPr>
            <a:t>What it means	</a:t>
          </a:r>
        </a:p>
      </dgm:t>
    </dgm:pt>
    <dgm:pt modelId="{E4A8D4B1-578E-47C6-A786-AA2459C337D4}" type="parTrans" cxnId="{04763C96-D4E5-40D7-A391-D4BF8353E8A6}">
      <dgm:prSet/>
      <dgm:spPr/>
      <dgm:t>
        <a:bodyPr/>
        <a:lstStyle/>
        <a:p>
          <a:endParaRPr lang="en-CA">
            <a:latin typeface="Abadi Extra Light" panose="020B0204020104020204" pitchFamily="34" charset="0"/>
          </a:endParaRPr>
        </a:p>
      </dgm:t>
    </dgm:pt>
    <dgm:pt modelId="{D80C40C7-EF19-4021-9C3D-77E1B47C000C}" type="sibTrans" cxnId="{04763C96-D4E5-40D7-A391-D4BF8353E8A6}">
      <dgm:prSet/>
      <dgm:spPr/>
      <dgm:t>
        <a:bodyPr/>
        <a:lstStyle/>
        <a:p>
          <a:endParaRPr lang="en-CA">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latin typeface="Abadi Extra Light" panose="020B0204020104020204" pitchFamily="34" charset="0"/>
          </a:endParaRPr>
        </a:p>
      </dgm:t>
    </dgm:pt>
    <dgm:pt modelId="{BADB84B6-12AB-4081-A66E-0296D2E7A900}" type="sibTrans" cxnId="{FDFF51CB-3006-4BD4-B7AD-CEB102EA2817}">
      <dgm:prSet/>
      <dgm:spPr/>
      <dgm:t>
        <a:bodyPr/>
        <a:lstStyle/>
        <a:p>
          <a:endParaRPr lang="en-CA">
            <a:latin typeface="Abadi Extra Light" panose="020B0204020104020204" pitchFamily="34" charset="0"/>
          </a:endParaRPr>
        </a:p>
      </dgm:t>
    </dgm:pt>
    <dgm:pt modelId="{ED77B3AD-3ED3-4B71-A766-724790AE33FB}">
      <dgm:prSet phldrT="[Text]"/>
      <dgm:spPr/>
      <dgm:t>
        <a:bodyPr/>
        <a:lstStyle/>
        <a:p>
          <a:pPr algn="ctr">
            <a:buFontTx/>
            <a:buNone/>
          </a:pPr>
          <a:r>
            <a:rPr lang="en-CA" dirty="0">
              <a:latin typeface="Abadi Extra Light" panose="020B0204020104020204" pitchFamily="34" charset="0"/>
            </a:rPr>
            <a:t>What’s a practical example of this?</a:t>
          </a:r>
        </a:p>
      </dgm:t>
    </dgm:pt>
    <dgm:pt modelId="{D50392C8-0041-454B-B846-2460F3F687EC}" type="parTrans" cxnId="{5DE4BA31-3D4B-4BAE-B65D-5F7872F32AF2}">
      <dgm:prSet/>
      <dgm:spPr/>
      <dgm:t>
        <a:bodyPr/>
        <a:lstStyle/>
        <a:p>
          <a:endParaRPr lang="en-CA">
            <a:latin typeface="Abadi Extra Light" panose="020B0204020104020204" pitchFamily="34" charset="0"/>
          </a:endParaRPr>
        </a:p>
      </dgm:t>
    </dgm:pt>
    <dgm:pt modelId="{C2198006-FF3A-4629-91A5-F4B72775BD21}" type="sibTrans" cxnId="{5DE4BA31-3D4B-4BAE-B65D-5F7872F32AF2}">
      <dgm:prSet/>
      <dgm:spPr/>
      <dgm:t>
        <a:bodyPr/>
        <a:lstStyle/>
        <a:p>
          <a:endParaRPr lang="en-CA">
            <a:latin typeface="Abadi Extra Light" panose="020B0204020104020204" pitchFamily="34" charset="0"/>
          </a:endParaRPr>
        </a:p>
      </dgm:t>
    </dgm:pt>
    <dgm:pt modelId="{60DC994D-A284-44E8-85D0-AA6B27C4B926}">
      <dgm:prSet/>
      <dgm:spPr/>
      <dgm:t>
        <a:bodyPr/>
        <a:lstStyle/>
        <a:p>
          <a:r>
            <a:rPr lang="en-CA" dirty="0">
              <a:solidFill>
                <a:schemeClr val="tx1"/>
              </a:solidFill>
              <a:latin typeface="Abadi Extra Light" panose="020B0204020104020204" pitchFamily="34" charset="0"/>
            </a:rPr>
            <a:t>Tools</a:t>
          </a:r>
        </a:p>
      </dgm:t>
    </dgm:pt>
    <dgm:pt modelId="{8985E0F1-96D9-4BF5-89E6-0FE16FE4B57E}" type="parTrans" cxnId="{31AF0920-EFFD-4A44-9FB9-96851E11A26A}">
      <dgm:prSet/>
      <dgm:spPr/>
      <dgm:t>
        <a:bodyPr/>
        <a:lstStyle/>
        <a:p>
          <a:endParaRPr lang="en-CA">
            <a:latin typeface="Abadi Extra Light" panose="020B0204020104020204" pitchFamily="34" charset="0"/>
          </a:endParaRPr>
        </a:p>
      </dgm:t>
    </dgm:pt>
    <dgm:pt modelId="{4F8B768D-4145-469A-9089-EE7F8D3929D6}" type="sibTrans" cxnId="{31AF0920-EFFD-4A44-9FB9-96851E11A26A}">
      <dgm:prSet/>
      <dgm:spPr/>
      <dgm:t>
        <a:bodyPr/>
        <a:lstStyle/>
        <a:p>
          <a:endParaRPr lang="en-CA">
            <a:latin typeface="Abadi Extra Light" panose="020B0204020104020204" pitchFamily="34" charset="0"/>
          </a:endParaRPr>
        </a:p>
      </dgm:t>
    </dgm:pt>
    <dgm:pt modelId="{36253D20-68EC-4227-B145-C7FE0A69DA81}">
      <dgm:prSet/>
      <dgm:spPr/>
      <dgm:t>
        <a:bodyPr/>
        <a:lstStyle/>
        <a:p>
          <a:pPr algn="ctr">
            <a:buNone/>
          </a:pPr>
          <a:r>
            <a:rPr lang="en-CA" dirty="0">
              <a:latin typeface="Abadi Extra Light" panose="020B0204020104020204" pitchFamily="34" charset="0"/>
            </a:rPr>
            <a:t>Tools used by professionals to answer questions.</a:t>
          </a:r>
        </a:p>
      </dgm:t>
    </dgm:pt>
    <dgm:pt modelId="{81309293-4311-4036-927D-508BFD9931B6}" type="parTrans" cxnId="{40E098F9-2BBB-4FBF-8500-7F7E2975E137}">
      <dgm:prSet/>
      <dgm:spPr/>
      <dgm:t>
        <a:bodyPr/>
        <a:lstStyle/>
        <a:p>
          <a:endParaRPr lang="en-CA">
            <a:latin typeface="Abadi Extra Light" panose="020B0204020104020204" pitchFamily="34" charset="0"/>
          </a:endParaRPr>
        </a:p>
      </dgm:t>
    </dgm:pt>
    <dgm:pt modelId="{AEF4F6E5-7A69-4C22-A344-75FDB98F93A4}" type="sibTrans" cxnId="{40E098F9-2BBB-4FBF-8500-7F7E2975E137}">
      <dgm:prSet/>
      <dgm:spPr/>
      <dgm:t>
        <a:bodyPr/>
        <a:lstStyle/>
        <a:p>
          <a:endParaRPr lang="en-CA">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4">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4">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4">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4">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4">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4">
        <dgm:presLayoutVars>
          <dgm:bulletEnabled val="1"/>
        </dgm:presLayoutVars>
      </dgm:prSet>
      <dgm:spPr/>
    </dgm:pt>
    <dgm:pt modelId="{729B2450-C59E-429E-BC73-470014D5FCBA}" type="pres">
      <dgm:prSet presAssocID="{BADB84B6-12AB-4081-A66E-0296D2E7A900}" presName="space" presStyleCnt="0"/>
      <dgm:spPr/>
    </dgm:pt>
    <dgm:pt modelId="{29A6A3C5-F24E-4AD9-B7CD-9BD358A1F311}" type="pres">
      <dgm:prSet presAssocID="{60DC994D-A284-44E8-85D0-AA6B27C4B926}" presName="composite" presStyleCnt="0"/>
      <dgm:spPr/>
    </dgm:pt>
    <dgm:pt modelId="{7C942A0F-F559-4B72-88D7-635302D69A8D}" type="pres">
      <dgm:prSet presAssocID="{60DC994D-A284-44E8-85D0-AA6B27C4B926}" presName="parTx" presStyleLbl="alignNode1" presStyleIdx="3" presStyleCnt="4">
        <dgm:presLayoutVars>
          <dgm:chMax val="0"/>
          <dgm:chPref val="0"/>
          <dgm:bulletEnabled val="1"/>
        </dgm:presLayoutVars>
      </dgm:prSet>
      <dgm:spPr/>
    </dgm:pt>
    <dgm:pt modelId="{ECFA917E-5594-4402-8C9E-1FE41644D2B7}" type="pres">
      <dgm:prSet presAssocID="{60DC994D-A284-44E8-85D0-AA6B27C4B926}" presName="desTx" presStyleLbl="alignAccFollowNode1" presStyleIdx="3" presStyleCnt="4">
        <dgm:presLayoutVars>
          <dgm:bulletEnabled val="1"/>
        </dgm:presLayoutVars>
      </dgm:prSet>
      <dgm:spPr/>
    </dgm:pt>
  </dgm:ptLst>
  <dgm:cxnLst>
    <dgm:cxn modelId="{31AF0920-EFFD-4A44-9FB9-96851E11A26A}" srcId="{3CC2C875-2A88-421B-B1EF-BC6F4AB28E86}" destId="{60DC994D-A284-44E8-85D0-AA6B27C4B926}" srcOrd="3" destOrd="0" parTransId="{8985E0F1-96D9-4BF5-89E6-0FE16FE4B57E}" sibTransId="{4F8B768D-4145-469A-9089-EE7F8D3929D6}"/>
    <dgm:cxn modelId="{82DFA522-798F-45FE-BD3F-BEDBDC8791E1}" type="presOf" srcId="{E4A07AAA-C967-45E4-B73D-770BA0FCF7FD}" destId="{71ACF4DB-A952-4035-B060-0B93027040D0}" srcOrd="0" destOrd="0"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4335E2D0-758A-4A59-9DE5-7071D26B10EF}" type="presOf" srcId="{36253D20-68EC-4227-B145-C7FE0A69DA81}" destId="{ECFA917E-5594-4402-8C9E-1FE41644D2B7}" srcOrd="0" destOrd="0" presId="urn:microsoft.com/office/officeart/2005/8/layout/hList1"/>
    <dgm:cxn modelId="{5917F9EB-E67C-4C10-9F38-CE27F82E720E}" type="presOf" srcId="{60DC994D-A284-44E8-85D0-AA6B27C4B926}" destId="{7C942A0F-F559-4B72-88D7-635302D69A8D}" srcOrd="0" destOrd="0" presId="urn:microsoft.com/office/officeart/2005/8/layout/hList1"/>
    <dgm:cxn modelId="{40E098F9-2BBB-4FBF-8500-7F7E2975E137}" srcId="{60DC994D-A284-44E8-85D0-AA6B27C4B926}" destId="{36253D20-68EC-4227-B145-C7FE0A69DA81}" srcOrd="0" destOrd="0" parTransId="{81309293-4311-4036-927D-508BFD9931B6}" sibTransId="{AEF4F6E5-7A69-4C22-A344-75FDB98F93A4}"/>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 modelId="{81F27090-6394-48AF-BD19-81B7ABCC200C}" type="presParOf" srcId="{59893757-17E9-4B04-9032-A25E6C7DC3ED}" destId="{729B2450-C59E-429E-BC73-470014D5FCBA}" srcOrd="5" destOrd="0" presId="urn:microsoft.com/office/officeart/2005/8/layout/hList1"/>
    <dgm:cxn modelId="{30F04DC3-166F-41BF-B1B5-E510D38E8610}" type="presParOf" srcId="{59893757-17E9-4B04-9032-A25E6C7DC3ED}" destId="{29A6A3C5-F24E-4AD9-B7CD-9BD358A1F311}" srcOrd="6" destOrd="0" presId="urn:microsoft.com/office/officeart/2005/8/layout/hList1"/>
    <dgm:cxn modelId="{FDEDF8F5-7334-4DBD-BF68-177F9742A9F1}" type="presParOf" srcId="{29A6A3C5-F24E-4AD9-B7CD-9BD358A1F311}" destId="{7C942A0F-F559-4B72-88D7-635302D69A8D}" srcOrd="0" destOrd="0" presId="urn:microsoft.com/office/officeart/2005/8/layout/hList1"/>
    <dgm:cxn modelId="{DE9D8622-DC7F-4588-952D-F5D050270340}" type="presParOf" srcId="{29A6A3C5-F24E-4AD9-B7CD-9BD358A1F311}" destId="{ECFA917E-5594-4402-8C9E-1FE41644D2B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0" qsCatId="simple" csTypeId="urn:microsoft.com/office/officeart/2005/8/colors/colorful1#11"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Related Questions</a:t>
          </a:r>
        </a:p>
      </dgm:t>
    </dgm:pt>
    <dgm:pt modelId="{545120F0-A8F8-4341-87B0-6EA4352C1571}" type="parTrans" cxnId="{73E62CFD-F619-4B92-8B96-973F17E3E602}">
      <dgm:prSet/>
      <dgm:spPr/>
      <dgm:t>
        <a:bodyPr/>
        <a:lstStyle/>
        <a:p>
          <a:endParaRPr lang="en-CA">
            <a:latin typeface="Abadi Extra Light" panose="020B0204020104020204" pitchFamily="34" charset="0"/>
          </a:endParaRPr>
        </a:p>
      </dgm:t>
    </dgm:pt>
    <dgm:pt modelId="{8CB1BD88-F108-44AD-A98B-1DCB9871239E}" type="sibTrans" cxnId="{73E62CFD-F619-4B92-8B96-973F17E3E602}">
      <dgm:prSet/>
      <dgm:spPr/>
      <dgm:t>
        <a:bodyPr/>
        <a:lstStyle/>
        <a:p>
          <a:endParaRPr lang="en-CA">
            <a:latin typeface="Abadi Extra Light" panose="020B0204020104020204" pitchFamily="34" charset="0"/>
          </a:endParaRPr>
        </a:p>
      </dgm:t>
    </dgm:pt>
    <dgm:pt modelId="{E4A07AAA-C967-45E4-B73D-770BA0FCF7FD}">
      <dgm:prSet phldrT="[Text]"/>
      <dgm:spPr/>
      <dgm:t>
        <a:bodyPr/>
        <a:lstStyle/>
        <a:p>
          <a:pPr algn="ctr">
            <a:buFontTx/>
            <a:buNone/>
          </a:pPr>
          <a:r>
            <a:rPr lang="en-CA" dirty="0">
              <a:latin typeface="Abadi Extra Light" panose="020B0204020104020204" pitchFamily="34" charset="0"/>
            </a:rPr>
            <a:t>It’s often more complicated than it seems!</a:t>
          </a:r>
        </a:p>
      </dgm:t>
    </dgm:pt>
    <dgm:pt modelId="{4554DBBC-43D1-4131-8191-6FCA64C10D55}" type="parTrans" cxnId="{5CBC7CC0-86BB-40D9-8248-49A168189E5F}">
      <dgm:prSet/>
      <dgm:spPr/>
      <dgm:t>
        <a:bodyPr/>
        <a:lstStyle/>
        <a:p>
          <a:endParaRPr lang="en-CA">
            <a:latin typeface="Abadi Extra Light" panose="020B0204020104020204" pitchFamily="34" charset="0"/>
          </a:endParaRPr>
        </a:p>
      </dgm:t>
    </dgm:pt>
    <dgm:pt modelId="{25DDDC4F-4DED-4563-B5D4-792AB76C3905}" type="sibTrans" cxnId="{5CBC7CC0-86BB-40D9-8248-49A168189E5F}">
      <dgm:prSet/>
      <dgm:spPr/>
      <dgm:t>
        <a:bodyPr/>
        <a:lstStyle/>
        <a:p>
          <a:endParaRPr lang="en-CA">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Lawyer / Judge To Decide</a:t>
          </a:r>
        </a:p>
      </dgm:t>
    </dgm:pt>
    <dgm:pt modelId="{4E354DD8-84C3-40F6-B61C-6B9FFDD9E61D}" type="parTrans" cxnId="{D9780959-9FDF-4BF1-9DFF-641370A21A05}">
      <dgm:prSet/>
      <dgm:spPr/>
      <dgm:t>
        <a:bodyPr/>
        <a:lstStyle/>
        <a:p>
          <a:endParaRPr lang="en-CA">
            <a:latin typeface="Abadi Extra Light" panose="020B0204020104020204" pitchFamily="34" charset="0"/>
          </a:endParaRPr>
        </a:p>
      </dgm:t>
    </dgm:pt>
    <dgm:pt modelId="{2256C5E9-DCD1-466E-AC4D-5A76499E8D81}" type="sibTrans" cxnId="{D9780959-9FDF-4BF1-9DFF-641370A21A05}">
      <dgm:prSet/>
      <dgm:spPr/>
      <dgm:t>
        <a:bodyPr/>
        <a:lstStyle/>
        <a:p>
          <a:endParaRPr lang="en-CA">
            <a:latin typeface="Abadi Extra Light" panose="020B0204020104020204" pitchFamily="34" charset="0"/>
          </a:endParaRPr>
        </a:p>
      </dgm:t>
    </dgm:pt>
    <dgm:pt modelId="{CD389532-01B4-4AC3-A432-57C8A83E2F07}">
      <dgm:prSet phldrT="[Text]"/>
      <dgm:spPr/>
      <dgm:t>
        <a:bodyPr/>
        <a:lstStyle/>
        <a:p>
          <a:pPr algn="ctr">
            <a:buFontTx/>
            <a:buNone/>
          </a:pPr>
          <a:r>
            <a:rPr lang="en-CA" dirty="0">
              <a:latin typeface="Abadi Extra Light" panose="020B0204020104020204" pitchFamily="34" charset="0"/>
            </a:rPr>
            <a:t>What the lawyer or judge is trying to accomplish	</a:t>
          </a:r>
        </a:p>
      </dgm:t>
    </dgm:pt>
    <dgm:pt modelId="{E4A8D4B1-578E-47C6-A786-AA2459C337D4}" type="parTrans" cxnId="{04763C96-D4E5-40D7-A391-D4BF8353E8A6}">
      <dgm:prSet/>
      <dgm:spPr/>
      <dgm:t>
        <a:bodyPr/>
        <a:lstStyle/>
        <a:p>
          <a:endParaRPr lang="en-CA">
            <a:latin typeface="Abadi Extra Light" panose="020B0204020104020204" pitchFamily="34" charset="0"/>
          </a:endParaRPr>
        </a:p>
      </dgm:t>
    </dgm:pt>
    <dgm:pt modelId="{D80C40C7-EF19-4021-9C3D-77E1B47C000C}" type="sibTrans" cxnId="{04763C96-D4E5-40D7-A391-D4BF8353E8A6}">
      <dgm:prSet/>
      <dgm:spPr/>
      <dgm:t>
        <a:bodyPr/>
        <a:lstStyle/>
        <a:p>
          <a:endParaRPr lang="en-CA">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Learn More!</a:t>
          </a:r>
        </a:p>
      </dgm:t>
    </dgm:pt>
    <dgm:pt modelId="{44207AC2-EB47-4C1C-91CD-C20A802449E2}" type="parTrans" cxnId="{FDFF51CB-3006-4BD4-B7AD-CEB102EA2817}">
      <dgm:prSet/>
      <dgm:spPr/>
      <dgm:t>
        <a:bodyPr/>
        <a:lstStyle/>
        <a:p>
          <a:endParaRPr lang="en-CA">
            <a:latin typeface="Abadi Extra Light" panose="020B0204020104020204" pitchFamily="34" charset="0"/>
          </a:endParaRPr>
        </a:p>
      </dgm:t>
    </dgm:pt>
    <dgm:pt modelId="{BADB84B6-12AB-4081-A66E-0296D2E7A900}" type="sibTrans" cxnId="{FDFF51CB-3006-4BD4-B7AD-CEB102EA2817}">
      <dgm:prSet/>
      <dgm:spPr/>
      <dgm:t>
        <a:bodyPr/>
        <a:lstStyle/>
        <a:p>
          <a:endParaRPr lang="en-CA">
            <a:latin typeface="Abadi Extra Light" panose="020B0204020104020204" pitchFamily="34" charset="0"/>
          </a:endParaRPr>
        </a:p>
      </dgm:t>
    </dgm:pt>
    <dgm:pt modelId="{ED77B3AD-3ED3-4B71-A766-724790AE33FB}">
      <dgm:prSet phldrT="[Text]"/>
      <dgm:spPr/>
      <dgm:t>
        <a:bodyPr/>
        <a:lstStyle/>
        <a:p>
          <a:pPr algn="ctr">
            <a:buFontTx/>
            <a:buNone/>
          </a:pPr>
          <a:r>
            <a:rPr lang="en-CA" dirty="0">
              <a:latin typeface="Abadi Extra Light" panose="020B0204020104020204" pitchFamily="34" charset="0"/>
            </a:rPr>
            <a:t>Your learning opportunities</a:t>
          </a:r>
        </a:p>
      </dgm:t>
    </dgm:pt>
    <dgm:pt modelId="{D50392C8-0041-454B-B846-2460F3F687EC}" type="parTrans" cxnId="{5DE4BA31-3D4B-4BAE-B65D-5F7872F32AF2}">
      <dgm:prSet/>
      <dgm:spPr/>
      <dgm:t>
        <a:bodyPr/>
        <a:lstStyle/>
        <a:p>
          <a:endParaRPr lang="en-CA">
            <a:latin typeface="Abadi Extra Light" panose="020B0204020104020204" pitchFamily="34" charset="0"/>
          </a:endParaRPr>
        </a:p>
      </dgm:t>
    </dgm:pt>
    <dgm:pt modelId="{C2198006-FF3A-4629-91A5-F4B72775BD21}" type="sibTrans" cxnId="{5DE4BA31-3D4B-4BAE-B65D-5F7872F32AF2}">
      <dgm:prSet/>
      <dgm:spPr/>
      <dgm:t>
        <a:bodyPr/>
        <a:lstStyle/>
        <a:p>
          <a:endParaRPr lang="en-CA">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82DFA522-798F-45FE-BD3F-BEDBDC8791E1}" type="presOf" srcId="{E4A07AAA-C967-45E4-B73D-770BA0FCF7FD}" destId="{71ACF4DB-A952-4035-B060-0B93027040D0}" srcOrd="0" destOrd="0"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1" qsCatId="simple" csTypeId="urn:microsoft.com/office/officeart/2005/8/colors/colorful1#12" csCatId="colorful" phldr="1"/>
      <dgm:spPr/>
      <dgm:t>
        <a:bodyPr/>
        <a:lstStyle/>
        <a:p>
          <a:endParaRPr lang="en-CA"/>
        </a:p>
      </dgm:t>
    </dgm:pt>
    <dgm:pt modelId="{776BF73E-2AE7-4247-9B5B-C4BE589AAD25}">
      <dgm:prSet phldrT="[Text]"/>
      <dgm:spPr/>
      <dgm:t>
        <a:bodyPr/>
        <a:lstStyle/>
        <a:p>
          <a:r>
            <a:rPr lang="en-CA" dirty="0">
              <a:solidFill>
                <a:schemeClr val="tx1"/>
              </a:solidFill>
            </a:rPr>
            <a:t>Term</a:t>
          </a:r>
        </a:p>
      </dgm:t>
    </dgm:pt>
    <dgm:pt modelId="{545120F0-A8F8-4341-87B0-6EA4352C1571}" type="parTrans" cxnId="{73E62CFD-F619-4B92-8B96-973F17E3E602}">
      <dgm:prSet/>
      <dgm:spPr/>
      <dgm:t>
        <a:bodyPr/>
        <a:lstStyle/>
        <a:p>
          <a:endParaRPr lang="en-CA"/>
        </a:p>
      </dgm:t>
    </dgm:pt>
    <dgm:pt modelId="{8CB1BD88-F108-44AD-A98B-1DCB9871239E}" type="sibTrans" cxnId="{73E62CFD-F619-4B92-8B96-973F17E3E602}">
      <dgm:prSet/>
      <dgm:spPr/>
      <dgm:t>
        <a:bodyPr/>
        <a:lstStyle/>
        <a:p>
          <a:endParaRPr lang="en-CA"/>
        </a:p>
      </dgm:t>
    </dgm:pt>
    <dgm:pt modelId="{E4A07AAA-C967-45E4-B73D-770BA0FCF7FD}">
      <dgm:prSet phldrT="[Text]"/>
      <dgm:spPr/>
      <dgm:t>
        <a:bodyPr/>
        <a:lstStyle/>
        <a:p>
          <a:pPr algn="ctr">
            <a:buFontTx/>
            <a:buNone/>
          </a:pPr>
          <a:r>
            <a:rPr lang="en-CA" dirty="0">
              <a:latin typeface="Abadi Extra Light" panose="020B0204020104020204" pitchFamily="34" charset="0"/>
            </a:rPr>
            <a:t>“The Facts”</a:t>
          </a:r>
        </a:p>
      </dgm:t>
    </dgm:pt>
    <dgm:pt modelId="{4554DBBC-43D1-4131-8191-6FCA64C10D55}" type="parTrans" cxnId="{5CBC7CC0-86BB-40D9-8248-49A168189E5F}">
      <dgm:prSet/>
      <dgm:spPr/>
      <dgm:t>
        <a:bodyPr/>
        <a:lstStyle/>
        <a:p>
          <a:endParaRPr lang="en-CA"/>
        </a:p>
      </dgm:t>
    </dgm:pt>
    <dgm:pt modelId="{25DDDC4F-4DED-4563-B5D4-792AB76C3905}" type="sibTrans" cxnId="{5CBC7CC0-86BB-40D9-8248-49A168189E5F}">
      <dgm:prSet/>
      <dgm:spPr/>
      <dgm:t>
        <a:bodyPr/>
        <a:lstStyle/>
        <a:p>
          <a:endParaRPr lang="en-CA"/>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p>
      </dgm:t>
    </dgm:pt>
    <dgm:pt modelId="{2256C5E9-DCD1-466E-AC4D-5A76499E8D81}" type="sibTrans" cxnId="{D9780959-9FDF-4BF1-9DFF-641370A21A05}">
      <dgm:prSet/>
      <dgm:spPr/>
      <dgm:t>
        <a:bodyPr/>
        <a:lstStyle/>
        <a:p>
          <a:endParaRPr lang="en-CA"/>
        </a:p>
      </dgm:t>
    </dgm:pt>
    <dgm:pt modelId="{CD389532-01B4-4AC3-A432-57C8A83E2F07}">
      <dgm:prSet phldrT="[Text]"/>
      <dgm:spPr/>
      <dgm:t>
        <a:bodyPr/>
        <a:lstStyle/>
        <a:p>
          <a:pPr algn="ctr">
            <a:buFontTx/>
            <a:buNone/>
          </a:pPr>
          <a:r>
            <a:rPr lang="en-CA" dirty="0">
              <a:latin typeface="Abadi Extra Light" panose="020B0204020104020204" pitchFamily="34" charset="0"/>
            </a:rPr>
            <a:t>The human situation causing the legal dispute</a:t>
          </a:r>
          <a:r>
            <a:rPr lang="en-CA" dirty="0"/>
            <a:t>.	</a:t>
          </a:r>
        </a:p>
      </dgm:t>
    </dgm:pt>
    <dgm:pt modelId="{E4A8D4B1-578E-47C6-A786-AA2459C337D4}" type="parTrans" cxnId="{04763C96-D4E5-40D7-A391-D4BF8353E8A6}">
      <dgm:prSet/>
      <dgm:spPr/>
      <dgm:t>
        <a:bodyPr/>
        <a:lstStyle/>
        <a:p>
          <a:endParaRPr lang="en-CA"/>
        </a:p>
      </dgm:t>
    </dgm:pt>
    <dgm:pt modelId="{D80C40C7-EF19-4021-9C3D-77E1B47C000C}" type="sibTrans" cxnId="{04763C96-D4E5-40D7-A391-D4BF8353E8A6}">
      <dgm:prSet/>
      <dgm:spPr/>
      <dgm:t>
        <a:bodyPr/>
        <a:lstStyle/>
        <a:p>
          <a:endParaRPr lang="en-CA"/>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2">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2">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2">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2">
        <dgm:presLayoutVars>
          <dgm:bulletEnabled val="1"/>
        </dgm:presLayoutVars>
      </dgm:prSet>
      <dgm:spPr/>
    </dgm:pt>
  </dgm:ptLst>
  <dgm:cxnLst>
    <dgm:cxn modelId="{82DFA522-798F-45FE-BD3F-BEDBDC8791E1}" type="presOf" srcId="{E4A07AAA-C967-45E4-B73D-770BA0FCF7FD}" destId="{71ACF4DB-A952-4035-B060-0B93027040D0}" srcOrd="0" destOrd="0" presId="urn:microsoft.com/office/officeart/2005/8/layout/hList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2" qsCatId="simple" csTypeId="urn:microsoft.com/office/officeart/2005/8/colors/colorful1#13"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latin typeface="Abadi Extra Light" panose="020B0204020104020204" pitchFamily="34" charset="0"/>
          </a:endParaRPr>
        </a:p>
      </dgm:t>
    </dgm:pt>
    <dgm:pt modelId="{8CB1BD88-F108-44AD-A98B-1DCB9871239E}" type="sibTrans" cxnId="{73E62CFD-F619-4B92-8B96-973F17E3E602}">
      <dgm:prSet/>
      <dgm:spPr/>
      <dgm:t>
        <a:bodyPr/>
        <a:lstStyle/>
        <a:p>
          <a:endParaRPr lang="en-CA">
            <a:latin typeface="Abadi Extra Light" panose="020B0204020104020204" pitchFamily="34" charset="0"/>
          </a:endParaRPr>
        </a:p>
      </dgm:t>
    </dgm:pt>
    <dgm:pt modelId="{E4A07AAA-C967-45E4-B73D-770BA0FCF7FD}">
      <dgm:prSet phldrT="[Text]"/>
      <dgm:spPr/>
      <dgm:t>
        <a:bodyPr/>
        <a:lstStyle/>
        <a:p>
          <a:pPr algn="ctr">
            <a:buFontTx/>
            <a:buNone/>
          </a:pPr>
          <a:r>
            <a:rPr lang="en-CA" dirty="0">
              <a:latin typeface="Abadi Extra Light" panose="020B0204020104020204" pitchFamily="34" charset="0"/>
            </a:rPr>
            <a:t>“The Issues”</a:t>
          </a:r>
        </a:p>
      </dgm:t>
    </dgm:pt>
    <dgm:pt modelId="{4554DBBC-43D1-4131-8191-6FCA64C10D55}" type="parTrans" cxnId="{5CBC7CC0-86BB-40D9-8248-49A168189E5F}">
      <dgm:prSet/>
      <dgm:spPr/>
      <dgm:t>
        <a:bodyPr/>
        <a:lstStyle/>
        <a:p>
          <a:endParaRPr lang="en-CA">
            <a:latin typeface="Abadi Extra Light" panose="020B0204020104020204" pitchFamily="34" charset="0"/>
          </a:endParaRPr>
        </a:p>
      </dgm:t>
    </dgm:pt>
    <dgm:pt modelId="{25DDDC4F-4DED-4563-B5D4-792AB76C3905}" type="sibTrans" cxnId="{5CBC7CC0-86BB-40D9-8248-49A168189E5F}">
      <dgm:prSet/>
      <dgm:spPr/>
      <dgm:t>
        <a:bodyPr/>
        <a:lstStyle/>
        <a:p>
          <a:endParaRPr lang="en-CA">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latin typeface="Abadi Extra Light" panose="020B0204020104020204" pitchFamily="34" charset="0"/>
          </a:endParaRPr>
        </a:p>
      </dgm:t>
    </dgm:pt>
    <dgm:pt modelId="{2256C5E9-DCD1-466E-AC4D-5A76499E8D81}" type="sibTrans" cxnId="{D9780959-9FDF-4BF1-9DFF-641370A21A05}">
      <dgm:prSet/>
      <dgm:spPr/>
      <dgm:t>
        <a:bodyPr/>
        <a:lstStyle/>
        <a:p>
          <a:endParaRPr lang="en-CA">
            <a:latin typeface="Abadi Extra Light" panose="020B0204020104020204" pitchFamily="34" charset="0"/>
          </a:endParaRPr>
        </a:p>
      </dgm:t>
    </dgm:pt>
    <dgm:pt modelId="{CD389532-01B4-4AC3-A432-57C8A83E2F07}">
      <dgm:prSet phldrT="[Text]"/>
      <dgm:spPr/>
      <dgm:t>
        <a:bodyPr/>
        <a:lstStyle/>
        <a:p>
          <a:pPr algn="ctr" rtl="0">
            <a:buFontTx/>
            <a:buNone/>
          </a:pPr>
          <a:r>
            <a:rPr lang="en-CA" dirty="0">
              <a:latin typeface="Abadi Extra Light"/>
            </a:rPr>
            <a:t>What questions need to be answered to solve this dispute?	</a:t>
          </a:r>
          <a:endParaRPr lang="en-US" dirty="0">
            <a:latin typeface="Corbel"/>
          </a:endParaRPr>
        </a:p>
      </dgm:t>
    </dgm:pt>
    <dgm:pt modelId="{E4A8D4B1-578E-47C6-A786-AA2459C337D4}" type="parTrans" cxnId="{04763C96-D4E5-40D7-A391-D4BF8353E8A6}">
      <dgm:prSet/>
      <dgm:spPr/>
      <dgm:t>
        <a:bodyPr/>
        <a:lstStyle/>
        <a:p>
          <a:endParaRPr lang="en-CA">
            <a:latin typeface="Abadi Extra Light" panose="020B0204020104020204" pitchFamily="34" charset="0"/>
          </a:endParaRPr>
        </a:p>
      </dgm:t>
    </dgm:pt>
    <dgm:pt modelId="{D80C40C7-EF19-4021-9C3D-77E1B47C000C}" type="sibTrans" cxnId="{04763C96-D4E5-40D7-A391-D4BF8353E8A6}">
      <dgm:prSet/>
      <dgm:spPr/>
      <dgm:t>
        <a:bodyPr/>
        <a:lstStyle/>
        <a:p>
          <a:endParaRPr lang="en-CA">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2">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2">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2">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2">
        <dgm:presLayoutVars>
          <dgm:bulletEnabled val="1"/>
        </dgm:presLayoutVars>
      </dgm:prSet>
      <dgm:spPr/>
    </dgm:pt>
  </dgm:ptLst>
  <dgm:cxnLst>
    <dgm:cxn modelId="{D9780959-9FDF-4BF1-9DFF-641370A21A05}" srcId="{3CC2C875-2A88-421B-B1EF-BC6F4AB28E86}" destId="{DD60B4D1-151C-444F-ACF9-DCCA6AD75A8D}" srcOrd="1" destOrd="0" parTransId="{4E354DD8-84C3-40F6-B61C-6B9FFDD9E61D}" sibTransId="{2256C5E9-DCD1-466E-AC4D-5A76499E8D81}"/>
    <dgm:cxn modelId="{B7053F90-EA18-43EE-834A-DDF668368F08}" type="presOf" srcId="{CD389532-01B4-4AC3-A432-57C8A83E2F07}" destId="{03AA91DD-AC87-4758-8339-B74F9ABB3C9C}" srcOrd="0" destOrd="0" presId="urn:microsoft.com/office/officeart/2005/8/layout/hList1"/>
    <dgm:cxn modelId="{5D25DE95-86ED-489E-BA2D-91C5466AF744}" type="presOf" srcId="{E4A07AAA-C967-45E4-B73D-770BA0FCF7FD}" destId="{71ACF4DB-A952-4035-B060-0B93027040D0}"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2EC75097-277B-4436-8604-3DD5733C2624}" type="presOf" srcId="{776BF73E-2AE7-4247-9B5B-C4BE589AAD25}" destId="{23CF76E1-677E-4E67-888D-661BF976548D}" srcOrd="0" destOrd="0" presId="urn:microsoft.com/office/officeart/2005/8/layout/hList1"/>
    <dgm:cxn modelId="{99D7909D-6827-4A5A-AF16-1E14908A8AB4}" type="presOf" srcId="{DD60B4D1-151C-444F-ACF9-DCCA6AD75A8D}" destId="{31D147A2-10FA-48F0-9348-88AA28B22D12}"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61CD820C-E9B7-4074-9218-72C57C87B5E2}" type="presParOf" srcId="{59893757-17E9-4B04-9032-A25E6C7DC3ED}" destId="{35410A4C-3BDD-47B4-99CC-47FC31CE31BD}" srcOrd="0" destOrd="0" presId="urn:microsoft.com/office/officeart/2005/8/layout/hList1"/>
    <dgm:cxn modelId="{90F0BFAC-9E06-45BE-95B4-2781D6C0196F}" type="presParOf" srcId="{35410A4C-3BDD-47B4-99CC-47FC31CE31BD}" destId="{23CF76E1-677E-4E67-888D-661BF976548D}" srcOrd="0" destOrd="0" presId="urn:microsoft.com/office/officeart/2005/8/layout/hList1"/>
    <dgm:cxn modelId="{3D93B2ED-B99F-4A20-B1F0-69099A24771E}" type="presParOf" srcId="{35410A4C-3BDD-47B4-99CC-47FC31CE31BD}" destId="{71ACF4DB-A952-4035-B060-0B93027040D0}" srcOrd="1" destOrd="0" presId="urn:microsoft.com/office/officeart/2005/8/layout/hList1"/>
    <dgm:cxn modelId="{DF6FDB70-8824-43E3-ABF4-22F714F558D6}" type="presParOf" srcId="{59893757-17E9-4B04-9032-A25E6C7DC3ED}" destId="{B91D0CDF-AF7C-4BF6-9B9F-B45AE4DB219D}" srcOrd="1" destOrd="0" presId="urn:microsoft.com/office/officeart/2005/8/layout/hList1"/>
    <dgm:cxn modelId="{DA9A6428-5DF9-437F-A0C6-EF8EF1296821}" type="presParOf" srcId="{59893757-17E9-4B04-9032-A25E6C7DC3ED}" destId="{724F49E9-DC43-49BE-AB6F-E0644834667F}" srcOrd="2" destOrd="0" presId="urn:microsoft.com/office/officeart/2005/8/layout/hList1"/>
    <dgm:cxn modelId="{9EBC6417-C46B-480F-851A-28D7C7C311D5}" type="presParOf" srcId="{724F49E9-DC43-49BE-AB6F-E0644834667F}" destId="{31D147A2-10FA-48F0-9348-88AA28B22D12}" srcOrd="0" destOrd="0" presId="urn:microsoft.com/office/officeart/2005/8/layout/hList1"/>
    <dgm:cxn modelId="{A36FCAB4-E0EA-4026-BA21-40E65C107CDD}" type="presParOf" srcId="{724F49E9-DC43-49BE-AB6F-E0644834667F}" destId="{03AA91DD-AC87-4758-8339-B74F9ABB3C9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4" qsCatId="simple" csTypeId="urn:microsoft.com/office/officeart/2005/8/colors/colorful1#15"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latin typeface="Abadi Extra Light" panose="020B0204020104020204" pitchFamily="34" charset="0"/>
          </a:endParaRPr>
        </a:p>
      </dgm:t>
    </dgm:pt>
    <dgm:pt modelId="{8CB1BD88-F108-44AD-A98B-1DCB9871239E}" type="sibTrans" cxnId="{73E62CFD-F619-4B92-8B96-973F17E3E602}">
      <dgm:prSet/>
      <dgm:spPr/>
      <dgm:t>
        <a:bodyPr/>
        <a:lstStyle/>
        <a:p>
          <a:endParaRPr lang="en-CA">
            <a:latin typeface="Abadi Extra Light" panose="020B0204020104020204" pitchFamily="34" charset="0"/>
          </a:endParaRPr>
        </a:p>
      </dgm:t>
    </dgm:pt>
    <dgm:pt modelId="{E4A07AAA-C967-45E4-B73D-770BA0FCF7FD}">
      <dgm:prSet phldrT="[Text]"/>
      <dgm:spPr/>
      <dgm:t>
        <a:bodyPr/>
        <a:lstStyle/>
        <a:p>
          <a:pPr algn="ctr">
            <a:buFontTx/>
            <a:buNone/>
          </a:pPr>
          <a:r>
            <a:rPr lang="en-CA" dirty="0">
              <a:latin typeface="Abadi Extra Light" panose="020B0204020104020204" pitchFamily="34" charset="0"/>
            </a:rPr>
            <a:t>Questions</a:t>
          </a:r>
        </a:p>
      </dgm:t>
    </dgm:pt>
    <dgm:pt modelId="{4554DBBC-43D1-4131-8191-6FCA64C10D55}" type="parTrans" cxnId="{5CBC7CC0-86BB-40D9-8248-49A168189E5F}">
      <dgm:prSet/>
      <dgm:spPr/>
      <dgm:t>
        <a:bodyPr/>
        <a:lstStyle/>
        <a:p>
          <a:endParaRPr lang="en-CA">
            <a:latin typeface="Abadi Extra Light" panose="020B0204020104020204" pitchFamily="34" charset="0"/>
          </a:endParaRPr>
        </a:p>
      </dgm:t>
    </dgm:pt>
    <dgm:pt modelId="{25DDDC4F-4DED-4563-B5D4-792AB76C3905}" type="sibTrans" cxnId="{5CBC7CC0-86BB-40D9-8248-49A168189E5F}">
      <dgm:prSet/>
      <dgm:spPr/>
      <dgm:t>
        <a:bodyPr/>
        <a:lstStyle/>
        <a:p>
          <a:endParaRPr lang="en-CA">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latin typeface="Abadi Extra Light" panose="020B0204020104020204" pitchFamily="34" charset="0"/>
          </a:endParaRPr>
        </a:p>
      </dgm:t>
    </dgm:pt>
    <dgm:pt modelId="{2256C5E9-DCD1-466E-AC4D-5A76499E8D81}" type="sibTrans" cxnId="{D9780959-9FDF-4BF1-9DFF-641370A21A05}">
      <dgm:prSet/>
      <dgm:spPr/>
      <dgm:t>
        <a:bodyPr/>
        <a:lstStyle/>
        <a:p>
          <a:endParaRPr lang="en-CA">
            <a:latin typeface="Abadi Extra Light" panose="020B0204020104020204" pitchFamily="34" charset="0"/>
          </a:endParaRPr>
        </a:p>
      </dgm:t>
    </dgm:pt>
    <dgm:pt modelId="{CD389532-01B4-4AC3-A432-57C8A83E2F07}">
      <dgm:prSet phldrT="[Text]"/>
      <dgm:spPr/>
      <dgm:t>
        <a:bodyPr/>
        <a:lstStyle/>
        <a:p>
          <a:pPr algn="ctr">
            <a:buFontTx/>
            <a:buNone/>
          </a:pPr>
          <a:r>
            <a:rPr lang="en-CA" dirty="0">
              <a:latin typeface="Abadi Extra Light" panose="020B0204020104020204" pitchFamily="34" charset="0"/>
            </a:rPr>
            <a:t>Questions that help us sort out what happened.</a:t>
          </a:r>
        </a:p>
      </dgm:t>
    </dgm:pt>
    <dgm:pt modelId="{E4A8D4B1-578E-47C6-A786-AA2459C337D4}" type="parTrans" cxnId="{04763C96-D4E5-40D7-A391-D4BF8353E8A6}">
      <dgm:prSet/>
      <dgm:spPr/>
      <dgm:t>
        <a:bodyPr/>
        <a:lstStyle/>
        <a:p>
          <a:endParaRPr lang="en-CA">
            <a:latin typeface="Abadi Extra Light" panose="020B0204020104020204" pitchFamily="34" charset="0"/>
          </a:endParaRPr>
        </a:p>
      </dgm:t>
    </dgm:pt>
    <dgm:pt modelId="{D80C40C7-EF19-4021-9C3D-77E1B47C000C}" type="sibTrans" cxnId="{04763C96-D4E5-40D7-A391-D4BF8353E8A6}">
      <dgm:prSet/>
      <dgm:spPr/>
      <dgm:t>
        <a:bodyPr/>
        <a:lstStyle/>
        <a:p>
          <a:endParaRPr lang="en-CA">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latin typeface="Abadi Extra Light" panose="020B0204020104020204" pitchFamily="34" charset="0"/>
          </a:endParaRPr>
        </a:p>
      </dgm:t>
    </dgm:pt>
    <dgm:pt modelId="{BADB84B6-12AB-4081-A66E-0296D2E7A900}" type="sibTrans" cxnId="{FDFF51CB-3006-4BD4-B7AD-CEB102EA2817}">
      <dgm:prSet/>
      <dgm:spPr/>
      <dgm:t>
        <a:bodyPr/>
        <a:lstStyle/>
        <a:p>
          <a:endParaRPr lang="en-CA">
            <a:latin typeface="Abadi Extra Light" panose="020B0204020104020204" pitchFamily="34" charset="0"/>
          </a:endParaRPr>
        </a:p>
      </dgm:t>
    </dgm:pt>
    <dgm:pt modelId="{ED77B3AD-3ED3-4B71-A766-724790AE33FB}">
      <dgm:prSet phldrT="[Text]"/>
      <dgm:spPr/>
      <dgm:t>
        <a:bodyPr/>
        <a:lstStyle/>
        <a:p>
          <a:pPr algn="ctr">
            <a:buFontTx/>
            <a:buNone/>
          </a:pPr>
          <a:r>
            <a:rPr lang="en-CA" dirty="0">
              <a:latin typeface="Abadi Extra Light" panose="020B0204020104020204" pitchFamily="34" charset="0"/>
            </a:rPr>
            <a:t>Did the car stop at the stop sign?</a:t>
          </a:r>
        </a:p>
      </dgm:t>
    </dgm:pt>
    <dgm:pt modelId="{D50392C8-0041-454B-B846-2460F3F687EC}" type="parTrans" cxnId="{5DE4BA31-3D4B-4BAE-B65D-5F7872F32AF2}">
      <dgm:prSet/>
      <dgm:spPr/>
      <dgm:t>
        <a:bodyPr/>
        <a:lstStyle/>
        <a:p>
          <a:endParaRPr lang="en-CA">
            <a:latin typeface="Abadi Extra Light" panose="020B0204020104020204" pitchFamily="34" charset="0"/>
          </a:endParaRPr>
        </a:p>
      </dgm:t>
    </dgm:pt>
    <dgm:pt modelId="{C2198006-FF3A-4629-91A5-F4B72775BD21}" type="sibTrans" cxnId="{5DE4BA31-3D4B-4BAE-B65D-5F7872F32AF2}">
      <dgm:prSet/>
      <dgm:spPr/>
      <dgm:t>
        <a:bodyPr/>
        <a:lstStyle/>
        <a:p>
          <a:endParaRPr lang="en-CA">
            <a:latin typeface="Abadi Extra Light" panose="020B0204020104020204" pitchFamily="34" charset="0"/>
          </a:endParaRPr>
        </a:p>
      </dgm:t>
    </dgm:pt>
    <dgm:pt modelId="{60DC994D-A284-44E8-85D0-AA6B27C4B926}">
      <dgm:prSet/>
      <dgm:spPr/>
      <dgm:t>
        <a:bodyPr/>
        <a:lstStyle/>
        <a:p>
          <a:r>
            <a:rPr lang="en-CA" dirty="0">
              <a:solidFill>
                <a:schemeClr val="tx1"/>
              </a:solidFill>
              <a:latin typeface="Abadi Extra Light" panose="020B0204020104020204" pitchFamily="34" charset="0"/>
            </a:rPr>
            <a:t>Tools</a:t>
          </a:r>
        </a:p>
      </dgm:t>
    </dgm:pt>
    <dgm:pt modelId="{8985E0F1-96D9-4BF5-89E6-0FE16FE4B57E}" type="parTrans" cxnId="{31AF0920-EFFD-4A44-9FB9-96851E11A26A}">
      <dgm:prSet/>
      <dgm:spPr/>
      <dgm:t>
        <a:bodyPr/>
        <a:lstStyle/>
        <a:p>
          <a:endParaRPr lang="en-CA">
            <a:latin typeface="Abadi Extra Light" panose="020B0204020104020204" pitchFamily="34" charset="0"/>
          </a:endParaRPr>
        </a:p>
      </dgm:t>
    </dgm:pt>
    <dgm:pt modelId="{4F8B768D-4145-469A-9089-EE7F8D3929D6}" type="sibTrans" cxnId="{31AF0920-EFFD-4A44-9FB9-96851E11A26A}">
      <dgm:prSet/>
      <dgm:spPr/>
      <dgm:t>
        <a:bodyPr/>
        <a:lstStyle/>
        <a:p>
          <a:endParaRPr lang="en-CA">
            <a:latin typeface="Abadi Extra Light" panose="020B0204020104020204" pitchFamily="34" charset="0"/>
          </a:endParaRPr>
        </a:p>
      </dgm:t>
    </dgm:pt>
    <dgm:pt modelId="{36253D20-68EC-4227-B145-C7FE0A69DA81}">
      <dgm:prSet/>
      <dgm:spPr/>
      <dgm:t>
        <a:bodyPr/>
        <a:lstStyle/>
        <a:p>
          <a:pPr algn="ctr">
            <a:buNone/>
          </a:pPr>
          <a:r>
            <a:rPr lang="en-CA" dirty="0">
              <a:latin typeface="Abadi Extra Light" panose="020B0204020104020204" pitchFamily="34" charset="0"/>
            </a:rPr>
            <a:t>Evidence (witness testimony, documents, recordings or photos)</a:t>
          </a:r>
        </a:p>
      </dgm:t>
    </dgm:pt>
    <dgm:pt modelId="{81309293-4311-4036-927D-508BFD9931B6}" type="parTrans" cxnId="{40E098F9-2BBB-4FBF-8500-7F7E2975E137}">
      <dgm:prSet/>
      <dgm:spPr/>
      <dgm:t>
        <a:bodyPr/>
        <a:lstStyle/>
        <a:p>
          <a:endParaRPr lang="en-CA">
            <a:latin typeface="Abadi Extra Light" panose="020B0204020104020204" pitchFamily="34" charset="0"/>
          </a:endParaRPr>
        </a:p>
      </dgm:t>
    </dgm:pt>
    <dgm:pt modelId="{AEF4F6E5-7A69-4C22-A344-75FDB98F93A4}" type="sibTrans" cxnId="{40E098F9-2BBB-4FBF-8500-7F7E2975E137}">
      <dgm:prSet/>
      <dgm:spPr/>
      <dgm:t>
        <a:bodyPr/>
        <a:lstStyle/>
        <a:p>
          <a:endParaRPr lang="en-CA">
            <a:latin typeface="Abadi Extra Light" panose="020B0204020104020204" pitchFamily="34" charset="0"/>
          </a:endParaRPr>
        </a:p>
      </dgm:t>
    </dgm:pt>
    <dgm:pt modelId="{988A19FB-8CDA-4676-A6EE-81135F79C2D2}">
      <dgm:prSet phldrT="[Text]"/>
      <dgm:spPr/>
      <dgm:t>
        <a:bodyPr/>
        <a:lstStyle/>
        <a:p>
          <a:pPr algn="ctr">
            <a:buFontTx/>
            <a:buNone/>
          </a:pPr>
          <a:r>
            <a:rPr lang="en-CA" dirty="0">
              <a:latin typeface="Abadi Extra Light" panose="020B0204020104020204" pitchFamily="34" charset="0"/>
            </a:rPr>
            <a:t>of Fact</a:t>
          </a:r>
        </a:p>
      </dgm:t>
    </dgm:pt>
    <dgm:pt modelId="{CEEEB59E-9D99-4AD5-87F6-4F4153549A20}" type="parTrans" cxnId="{DE1815A8-E806-465B-9BE0-A18E0A4ADC6C}">
      <dgm:prSet/>
      <dgm:spPr/>
      <dgm:t>
        <a:bodyPr/>
        <a:lstStyle/>
        <a:p>
          <a:endParaRPr lang="en-CA">
            <a:latin typeface="Abadi Extra Light" panose="020B0204020104020204" pitchFamily="34" charset="0"/>
          </a:endParaRPr>
        </a:p>
      </dgm:t>
    </dgm:pt>
    <dgm:pt modelId="{95F191BF-2F88-42EC-B052-0D53EB2459D6}" type="sibTrans" cxnId="{DE1815A8-E806-465B-9BE0-A18E0A4ADC6C}">
      <dgm:prSet/>
      <dgm:spPr/>
      <dgm:t>
        <a:bodyPr/>
        <a:lstStyle/>
        <a:p>
          <a:endParaRPr lang="en-CA">
            <a:latin typeface="Abadi Extra Light" panose="020B0204020104020204" pitchFamily="34" charset="0"/>
          </a:endParaRPr>
        </a:p>
      </dgm:t>
    </dgm:pt>
    <dgm:pt modelId="{C54CB877-4836-4B6F-B982-EA309240AEB9}">
      <dgm:prSet phldrT="[Text]"/>
      <dgm:spPr/>
      <dgm:t>
        <a:bodyPr/>
        <a:lstStyle/>
        <a:p>
          <a:pPr algn="ctr">
            <a:buFontTx/>
            <a:buNone/>
          </a:pPr>
          <a:r>
            <a:rPr lang="en-CA" dirty="0">
              <a:latin typeface="Abadi Extra Light" panose="020B0204020104020204" pitchFamily="34" charset="0"/>
            </a:rPr>
            <a:t>Some facts may be disputed.</a:t>
          </a:r>
        </a:p>
      </dgm:t>
    </dgm:pt>
    <dgm:pt modelId="{A7D35804-9FDF-4752-A2EB-B9AD1A868DCB}" type="parTrans" cxnId="{8D344F85-F3DD-41B3-9361-9F3D9FC100E6}">
      <dgm:prSet/>
      <dgm:spPr/>
      <dgm:t>
        <a:bodyPr/>
        <a:lstStyle/>
        <a:p>
          <a:endParaRPr lang="en-CA">
            <a:latin typeface="Abadi Extra Light" panose="020B0204020104020204" pitchFamily="34" charset="0"/>
          </a:endParaRPr>
        </a:p>
      </dgm:t>
    </dgm:pt>
    <dgm:pt modelId="{F947EB77-CCD8-4C22-A8F0-5DD37AC8FD66}" type="sibTrans" cxnId="{8D344F85-F3DD-41B3-9361-9F3D9FC100E6}">
      <dgm:prSet/>
      <dgm:spPr/>
      <dgm:t>
        <a:bodyPr/>
        <a:lstStyle/>
        <a:p>
          <a:endParaRPr lang="en-CA">
            <a:latin typeface="Abadi Extra Light" panose="020B0204020104020204" pitchFamily="34" charset="0"/>
          </a:endParaRPr>
        </a:p>
      </dgm:t>
    </dgm:pt>
    <dgm:pt modelId="{EDC04A97-AFBA-4CC3-AFCD-9BD38E2D9D64}">
      <dgm:prSet phldrT="[Text]"/>
      <dgm:spPr/>
      <dgm:t>
        <a:bodyPr/>
        <a:lstStyle/>
        <a:p>
          <a:pPr algn="ctr">
            <a:buFontTx/>
            <a:buNone/>
          </a:pPr>
          <a:endParaRPr lang="en-CA" dirty="0">
            <a:latin typeface="Abadi Extra Light" panose="020B0204020104020204" pitchFamily="34" charset="0"/>
          </a:endParaRPr>
        </a:p>
      </dgm:t>
    </dgm:pt>
    <dgm:pt modelId="{AAFA725F-DBDB-4DFA-B16E-265E74C40912}" type="parTrans" cxnId="{3F75922D-995A-4A47-8877-6CFAEEE5DC88}">
      <dgm:prSet/>
      <dgm:spPr/>
      <dgm:t>
        <a:bodyPr/>
        <a:lstStyle/>
        <a:p>
          <a:endParaRPr lang="en-CA">
            <a:latin typeface="Abadi Extra Light" panose="020B0204020104020204" pitchFamily="34" charset="0"/>
          </a:endParaRPr>
        </a:p>
      </dgm:t>
    </dgm:pt>
    <dgm:pt modelId="{0DDF7AFF-6A4E-4C9D-9202-145B74521562}" type="sibTrans" cxnId="{3F75922D-995A-4A47-8877-6CFAEEE5DC88}">
      <dgm:prSet/>
      <dgm:spPr/>
      <dgm:t>
        <a:bodyPr/>
        <a:lstStyle/>
        <a:p>
          <a:endParaRPr lang="en-CA">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4">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4">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4">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4">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4">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4">
        <dgm:presLayoutVars>
          <dgm:bulletEnabled val="1"/>
        </dgm:presLayoutVars>
      </dgm:prSet>
      <dgm:spPr/>
    </dgm:pt>
    <dgm:pt modelId="{729B2450-C59E-429E-BC73-470014D5FCBA}" type="pres">
      <dgm:prSet presAssocID="{BADB84B6-12AB-4081-A66E-0296D2E7A900}" presName="space" presStyleCnt="0"/>
      <dgm:spPr/>
    </dgm:pt>
    <dgm:pt modelId="{29A6A3C5-F24E-4AD9-B7CD-9BD358A1F311}" type="pres">
      <dgm:prSet presAssocID="{60DC994D-A284-44E8-85D0-AA6B27C4B926}" presName="composite" presStyleCnt="0"/>
      <dgm:spPr/>
    </dgm:pt>
    <dgm:pt modelId="{7C942A0F-F559-4B72-88D7-635302D69A8D}" type="pres">
      <dgm:prSet presAssocID="{60DC994D-A284-44E8-85D0-AA6B27C4B926}" presName="parTx" presStyleLbl="alignNode1" presStyleIdx="3" presStyleCnt="4">
        <dgm:presLayoutVars>
          <dgm:chMax val="0"/>
          <dgm:chPref val="0"/>
          <dgm:bulletEnabled val="1"/>
        </dgm:presLayoutVars>
      </dgm:prSet>
      <dgm:spPr/>
    </dgm:pt>
    <dgm:pt modelId="{ECFA917E-5594-4402-8C9E-1FE41644D2B7}" type="pres">
      <dgm:prSet presAssocID="{60DC994D-A284-44E8-85D0-AA6B27C4B926}" presName="desTx" presStyleLbl="alignAccFollowNode1" presStyleIdx="3" presStyleCnt="4">
        <dgm:presLayoutVars>
          <dgm:bulletEnabled val="1"/>
        </dgm:presLayoutVars>
      </dgm:prSet>
      <dgm:spPr/>
    </dgm:pt>
  </dgm:ptLst>
  <dgm:cxnLst>
    <dgm:cxn modelId="{31AF0920-EFFD-4A44-9FB9-96851E11A26A}" srcId="{3CC2C875-2A88-421B-B1EF-BC6F4AB28E86}" destId="{60DC994D-A284-44E8-85D0-AA6B27C4B926}" srcOrd="3" destOrd="0" parTransId="{8985E0F1-96D9-4BF5-89E6-0FE16FE4B57E}" sibTransId="{4F8B768D-4145-469A-9089-EE7F8D3929D6}"/>
    <dgm:cxn modelId="{82DFA522-798F-45FE-BD3F-BEDBDC8791E1}" type="presOf" srcId="{E4A07AAA-C967-45E4-B73D-770BA0FCF7FD}" destId="{71ACF4DB-A952-4035-B060-0B93027040D0}" srcOrd="0" destOrd="0" presId="urn:microsoft.com/office/officeart/2005/8/layout/hList1"/>
    <dgm:cxn modelId="{3F75922D-995A-4A47-8877-6CFAEEE5DC88}" srcId="{DD60B4D1-151C-444F-ACF9-DCCA6AD75A8D}" destId="{EDC04A97-AFBA-4CC3-AFCD-9BD38E2D9D64}" srcOrd="1" destOrd="0" parTransId="{AAFA725F-DBDB-4DFA-B16E-265E74C40912}" sibTransId="{0DDF7AFF-6A4E-4C9D-9202-145B74521562}"/>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8D344F85-F3DD-41B3-9361-9F3D9FC100E6}" srcId="{DD60B4D1-151C-444F-ACF9-DCCA6AD75A8D}" destId="{C54CB877-4836-4B6F-B982-EA309240AEB9}" srcOrd="2" destOrd="0" parTransId="{A7D35804-9FDF-4752-A2EB-B9AD1A868DCB}" sibTransId="{F947EB77-CCD8-4C22-A8F0-5DD37AC8FD66}"/>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DE1815A8-E806-465B-9BE0-A18E0A4ADC6C}" srcId="{776BF73E-2AE7-4247-9B5B-C4BE589AAD25}" destId="{988A19FB-8CDA-4676-A6EE-81135F79C2D2}" srcOrd="1" destOrd="0" parTransId="{CEEEB59E-9D99-4AD5-87F6-4F4153549A20}" sibTransId="{95F191BF-2F88-42EC-B052-0D53EB2459D6}"/>
    <dgm:cxn modelId="{5CBC7CC0-86BB-40D9-8248-49A168189E5F}" srcId="{776BF73E-2AE7-4247-9B5B-C4BE589AAD25}" destId="{E4A07AAA-C967-45E4-B73D-770BA0FCF7FD}" srcOrd="0" destOrd="0" parTransId="{4554DBBC-43D1-4131-8191-6FCA64C10D55}" sibTransId="{25DDDC4F-4DED-4563-B5D4-792AB76C3905}"/>
    <dgm:cxn modelId="{A6E875C4-E901-4888-9B1C-2365DBEAF473}" type="presOf" srcId="{EDC04A97-AFBA-4CC3-AFCD-9BD38E2D9D64}" destId="{03AA91DD-AC87-4758-8339-B74F9ABB3C9C}" srcOrd="0" destOrd="1" presId="urn:microsoft.com/office/officeart/2005/8/layout/hList1"/>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4335E2D0-758A-4A59-9DE5-7071D26B10EF}" type="presOf" srcId="{36253D20-68EC-4227-B145-C7FE0A69DA81}" destId="{ECFA917E-5594-4402-8C9E-1FE41644D2B7}" srcOrd="0" destOrd="0" presId="urn:microsoft.com/office/officeart/2005/8/layout/hList1"/>
    <dgm:cxn modelId="{5917F9EB-E67C-4C10-9F38-CE27F82E720E}" type="presOf" srcId="{60DC994D-A284-44E8-85D0-AA6B27C4B926}" destId="{7C942A0F-F559-4B72-88D7-635302D69A8D}" srcOrd="0" destOrd="0" presId="urn:microsoft.com/office/officeart/2005/8/layout/hList1"/>
    <dgm:cxn modelId="{E2528BEE-4888-4B99-A21A-3F18A7EE89B8}" type="presOf" srcId="{C54CB877-4836-4B6F-B982-EA309240AEB9}" destId="{03AA91DD-AC87-4758-8339-B74F9ABB3C9C}" srcOrd="0" destOrd="2" presId="urn:microsoft.com/office/officeart/2005/8/layout/hList1"/>
    <dgm:cxn modelId="{40E098F9-2BBB-4FBF-8500-7F7E2975E137}" srcId="{60DC994D-A284-44E8-85D0-AA6B27C4B926}" destId="{36253D20-68EC-4227-B145-C7FE0A69DA81}" srcOrd="0" destOrd="0" parTransId="{81309293-4311-4036-927D-508BFD9931B6}" sibTransId="{AEF4F6E5-7A69-4C22-A344-75FDB98F93A4}"/>
    <dgm:cxn modelId="{73E62CFD-F619-4B92-8B96-973F17E3E602}" srcId="{3CC2C875-2A88-421B-B1EF-BC6F4AB28E86}" destId="{776BF73E-2AE7-4247-9B5B-C4BE589AAD25}" srcOrd="0" destOrd="0" parTransId="{545120F0-A8F8-4341-87B0-6EA4352C1571}" sibTransId="{8CB1BD88-F108-44AD-A98B-1DCB9871239E}"/>
    <dgm:cxn modelId="{41EFF7FE-1531-41F8-880D-63A3BDEF8FC1}" type="presOf" srcId="{988A19FB-8CDA-4676-A6EE-81135F79C2D2}" destId="{71ACF4DB-A952-4035-B060-0B93027040D0}" srcOrd="0" destOrd="1" presId="urn:microsoft.com/office/officeart/2005/8/layout/hList1"/>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 modelId="{81F27090-6394-48AF-BD19-81B7ABCC200C}" type="presParOf" srcId="{59893757-17E9-4B04-9032-A25E6C7DC3ED}" destId="{729B2450-C59E-429E-BC73-470014D5FCBA}" srcOrd="5" destOrd="0" presId="urn:microsoft.com/office/officeart/2005/8/layout/hList1"/>
    <dgm:cxn modelId="{30F04DC3-166F-41BF-B1B5-E510D38E8610}" type="presParOf" srcId="{59893757-17E9-4B04-9032-A25E6C7DC3ED}" destId="{29A6A3C5-F24E-4AD9-B7CD-9BD358A1F311}" srcOrd="6" destOrd="0" presId="urn:microsoft.com/office/officeart/2005/8/layout/hList1"/>
    <dgm:cxn modelId="{FDEDF8F5-7334-4DBD-BF68-177F9742A9F1}" type="presParOf" srcId="{29A6A3C5-F24E-4AD9-B7CD-9BD358A1F311}" destId="{7C942A0F-F559-4B72-88D7-635302D69A8D}" srcOrd="0" destOrd="0" presId="urn:microsoft.com/office/officeart/2005/8/layout/hList1"/>
    <dgm:cxn modelId="{DE9D8622-DC7F-4588-952D-F5D050270340}" type="presParOf" srcId="{29A6A3C5-F24E-4AD9-B7CD-9BD358A1F311}" destId="{ECFA917E-5594-4402-8C9E-1FE41644D2B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5" qsCatId="simple" csTypeId="urn:microsoft.com/office/officeart/2005/8/colors/colorful1#16"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Related Questions</a:t>
          </a:r>
        </a:p>
      </dgm:t>
    </dgm:pt>
    <dgm:pt modelId="{545120F0-A8F8-4341-87B0-6EA4352C1571}" type="parTrans" cxnId="{73E62CFD-F619-4B92-8B96-973F17E3E602}">
      <dgm:prSet/>
      <dgm:spPr/>
      <dgm:t>
        <a:bodyPr/>
        <a:lstStyle/>
        <a:p>
          <a:endParaRPr lang="en-CA"/>
        </a:p>
      </dgm:t>
    </dgm:pt>
    <dgm:pt modelId="{8CB1BD88-F108-44AD-A98B-1DCB9871239E}" type="sibTrans" cxnId="{73E62CFD-F619-4B92-8B96-973F17E3E602}">
      <dgm:prSet/>
      <dgm:spPr/>
      <dgm:t>
        <a:bodyPr/>
        <a:lstStyle/>
        <a:p>
          <a:endParaRPr lang="en-CA"/>
        </a:p>
      </dgm:t>
    </dgm:pt>
    <dgm:pt modelId="{E4A07AAA-C967-45E4-B73D-770BA0FCF7FD}">
      <dgm:prSet phldrT="[Text]"/>
      <dgm:spPr/>
      <dgm:t>
        <a:bodyPr/>
        <a:lstStyle/>
        <a:p>
          <a:pPr algn="ctr">
            <a:buFontTx/>
            <a:buNone/>
          </a:pPr>
          <a:r>
            <a:rPr lang="en-CA" dirty="0">
              <a:latin typeface="Abadi Extra Light" panose="020B0204020104020204" pitchFamily="34" charset="0"/>
            </a:rPr>
            <a:t>What rules of evidence apply?</a:t>
          </a:r>
        </a:p>
      </dgm:t>
    </dgm:pt>
    <dgm:pt modelId="{4554DBBC-43D1-4131-8191-6FCA64C10D55}" type="parTrans" cxnId="{5CBC7CC0-86BB-40D9-8248-49A168189E5F}">
      <dgm:prSet/>
      <dgm:spPr/>
      <dgm:t>
        <a:bodyPr/>
        <a:lstStyle/>
        <a:p>
          <a:endParaRPr lang="en-CA"/>
        </a:p>
      </dgm:t>
    </dgm:pt>
    <dgm:pt modelId="{25DDDC4F-4DED-4563-B5D4-792AB76C3905}" type="sibTrans" cxnId="{5CBC7CC0-86BB-40D9-8248-49A168189E5F}">
      <dgm:prSet/>
      <dgm:spPr/>
      <dgm:t>
        <a:bodyPr/>
        <a:lstStyle/>
        <a:p>
          <a:endParaRPr lang="en-CA"/>
        </a:p>
      </dgm:t>
    </dgm:pt>
    <dgm:pt modelId="{DD60B4D1-151C-444F-ACF9-DCCA6AD75A8D}">
      <dgm:prSet phldrT="[Text]"/>
      <dgm:spPr/>
      <dgm:t>
        <a:bodyPr/>
        <a:lstStyle/>
        <a:p>
          <a:r>
            <a:rPr lang="en-CA" dirty="0">
              <a:solidFill>
                <a:schemeClr val="tx1"/>
              </a:solidFill>
              <a:latin typeface="Abadi Extra Light" panose="020B0204020104020204" pitchFamily="34" charset="0"/>
            </a:rPr>
            <a:t>Lawyer / Judge To Decide</a:t>
          </a:r>
        </a:p>
      </dgm:t>
    </dgm:pt>
    <dgm:pt modelId="{4E354DD8-84C3-40F6-B61C-6B9FFDD9E61D}" type="parTrans" cxnId="{D9780959-9FDF-4BF1-9DFF-641370A21A05}">
      <dgm:prSet/>
      <dgm:spPr/>
      <dgm:t>
        <a:bodyPr/>
        <a:lstStyle/>
        <a:p>
          <a:endParaRPr lang="en-CA"/>
        </a:p>
      </dgm:t>
    </dgm:pt>
    <dgm:pt modelId="{2256C5E9-DCD1-466E-AC4D-5A76499E8D81}" type="sibTrans" cxnId="{D9780959-9FDF-4BF1-9DFF-641370A21A05}">
      <dgm:prSet/>
      <dgm:spPr/>
      <dgm:t>
        <a:bodyPr/>
        <a:lstStyle/>
        <a:p>
          <a:endParaRPr lang="en-CA"/>
        </a:p>
      </dgm:t>
    </dgm:pt>
    <dgm:pt modelId="{CD389532-01B4-4AC3-A432-57C8A83E2F07}">
      <dgm:prSet phldrT="[Text]"/>
      <dgm:spPr/>
      <dgm:t>
        <a:bodyPr/>
        <a:lstStyle/>
        <a:p>
          <a:pPr algn="ctr">
            <a:buFontTx/>
            <a:buNone/>
          </a:pPr>
          <a:r>
            <a:rPr lang="en-CA" dirty="0">
              <a:latin typeface="Abadi Extra Light" panose="020B0204020104020204" pitchFamily="34" charset="0"/>
            </a:rPr>
            <a:t>What actually happened.</a:t>
          </a:r>
          <a:r>
            <a:rPr lang="en-CA" dirty="0"/>
            <a:t>	</a:t>
          </a:r>
        </a:p>
      </dgm:t>
    </dgm:pt>
    <dgm:pt modelId="{E4A8D4B1-578E-47C6-A786-AA2459C337D4}" type="parTrans" cxnId="{04763C96-D4E5-40D7-A391-D4BF8353E8A6}">
      <dgm:prSet/>
      <dgm:spPr/>
      <dgm:t>
        <a:bodyPr/>
        <a:lstStyle/>
        <a:p>
          <a:endParaRPr lang="en-CA"/>
        </a:p>
      </dgm:t>
    </dgm:pt>
    <dgm:pt modelId="{D80C40C7-EF19-4021-9C3D-77E1B47C000C}" type="sibTrans" cxnId="{04763C96-D4E5-40D7-A391-D4BF8353E8A6}">
      <dgm:prSet/>
      <dgm:spPr/>
      <dgm:t>
        <a:bodyPr/>
        <a:lstStyle/>
        <a:p>
          <a:endParaRPr lang="en-CA"/>
        </a:p>
      </dgm:t>
    </dgm:pt>
    <dgm:pt modelId="{9227A6A4-14CD-4D45-BC1E-6D5D3BA76F56}">
      <dgm:prSet phldrT="[Text]"/>
      <dgm:spPr/>
      <dgm:t>
        <a:bodyPr/>
        <a:lstStyle/>
        <a:p>
          <a:r>
            <a:rPr lang="en-CA" dirty="0">
              <a:solidFill>
                <a:schemeClr val="tx1"/>
              </a:solidFill>
              <a:latin typeface="Abadi Extra Light" panose="020B0204020104020204" pitchFamily="34" charset="0"/>
            </a:rPr>
            <a:t>Learn More!</a:t>
          </a:r>
        </a:p>
      </dgm:t>
    </dgm:pt>
    <dgm:pt modelId="{44207AC2-EB47-4C1C-91CD-C20A802449E2}" type="parTrans" cxnId="{FDFF51CB-3006-4BD4-B7AD-CEB102EA2817}">
      <dgm:prSet/>
      <dgm:spPr/>
      <dgm:t>
        <a:bodyPr/>
        <a:lstStyle/>
        <a:p>
          <a:endParaRPr lang="en-CA"/>
        </a:p>
      </dgm:t>
    </dgm:pt>
    <dgm:pt modelId="{BADB84B6-12AB-4081-A66E-0296D2E7A900}" type="sibTrans" cxnId="{FDFF51CB-3006-4BD4-B7AD-CEB102EA2817}">
      <dgm:prSet/>
      <dgm:spPr/>
      <dgm:t>
        <a:bodyPr/>
        <a:lstStyle/>
        <a:p>
          <a:endParaRPr lang="en-CA"/>
        </a:p>
      </dgm:t>
    </dgm:pt>
    <dgm:pt modelId="{ED77B3AD-3ED3-4B71-A766-724790AE33FB}">
      <dgm:prSet phldrT="[Text]"/>
      <dgm:spPr/>
      <dgm:t>
        <a:bodyPr/>
        <a:lstStyle/>
        <a:p>
          <a:pPr algn="ctr">
            <a:buFontTx/>
            <a:buNone/>
          </a:pPr>
          <a:r>
            <a:rPr lang="en-CA" dirty="0">
              <a:latin typeface="Abadi Extra Light" panose="020B0204020104020204" pitchFamily="34" charset="0"/>
            </a:rPr>
            <a:t>Evidence Law (upper year course)</a:t>
          </a:r>
        </a:p>
      </dgm:t>
    </dgm:pt>
    <dgm:pt modelId="{D50392C8-0041-454B-B846-2460F3F687EC}" type="parTrans" cxnId="{5DE4BA31-3D4B-4BAE-B65D-5F7872F32AF2}">
      <dgm:prSet/>
      <dgm:spPr/>
      <dgm:t>
        <a:bodyPr/>
        <a:lstStyle/>
        <a:p>
          <a:endParaRPr lang="en-CA"/>
        </a:p>
      </dgm:t>
    </dgm:pt>
    <dgm:pt modelId="{C2198006-FF3A-4629-91A5-F4B72775BD21}" type="sibTrans" cxnId="{5DE4BA31-3D4B-4BAE-B65D-5F7872F32AF2}">
      <dgm:prSet/>
      <dgm:spPr/>
      <dgm:t>
        <a:bodyPr/>
        <a:lstStyle/>
        <a:p>
          <a:endParaRPr lang="en-CA"/>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custLinFactNeighborX="352" custLinFactNeighborY="1190">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82DFA522-798F-45FE-BD3F-BEDBDC8791E1}" type="presOf" srcId="{E4A07AAA-C967-45E4-B73D-770BA0FCF7FD}" destId="{71ACF4DB-A952-4035-B060-0B93027040D0}" srcOrd="0" destOrd="0"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6" qsCatId="simple" csTypeId="urn:microsoft.com/office/officeart/2005/8/colors/colorful1#17"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panose="020B0204020104020204" pitchFamily="34" charset="0"/>
            </a:rPr>
            <a:t>Questions</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Questions that help us sort out what law applies.</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Is a person required to stop at a stop sign?</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60DC994D-A284-44E8-85D0-AA6B27C4B926}">
      <dgm:prSet/>
      <dgm:spPr/>
      <dgm:t>
        <a:bodyPr/>
        <a:lstStyle/>
        <a:p>
          <a:r>
            <a:rPr lang="en-CA" dirty="0">
              <a:solidFill>
                <a:schemeClr val="tx1"/>
              </a:solidFill>
              <a:latin typeface="Abadi Extra Light" panose="020B0204020104020204" pitchFamily="34" charset="0"/>
            </a:rPr>
            <a:t>Tools</a:t>
          </a:r>
        </a:p>
      </dgm:t>
    </dgm:pt>
    <dgm:pt modelId="{8985E0F1-96D9-4BF5-89E6-0FE16FE4B57E}" type="parTrans" cxnId="{31AF0920-EFFD-4A44-9FB9-96851E11A26A}">
      <dgm:prSet/>
      <dgm:spPr/>
      <dgm:t>
        <a:bodyPr/>
        <a:lstStyle/>
        <a:p>
          <a:endParaRPr lang="en-CA">
            <a:solidFill>
              <a:schemeClr val="tx1"/>
            </a:solidFill>
            <a:latin typeface="Abadi Extra Light" panose="020B0204020104020204" pitchFamily="34" charset="0"/>
          </a:endParaRPr>
        </a:p>
      </dgm:t>
    </dgm:pt>
    <dgm:pt modelId="{4F8B768D-4145-469A-9089-EE7F8D3929D6}" type="sibTrans" cxnId="{31AF0920-EFFD-4A44-9FB9-96851E11A26A}">
      <dgm:prSet/>
      <dgm:spPr/>
      <dgm:t>
        <a:bodyPr/>
        <a:lstStyle/>
        <a:p>
          <a:endParaRPr lang="en-CA">
            <a:solidFill>
              <a:schemeClr val="tx1"/>
            </a:solidFill>
            <a:latin typeface="Abadi Extra Light" panose="020B0204020104020204" pitchFamily="34" charset="0"/>
          </a:endParaRPr>
        </a:p>
      </dgm:t>
    </dgm:pt>
    <dgm:pt modelId="{36253D20-68EC-4227-B145-C7FE0A69DA81}">
      <dgm:prSet/>
      <dgm:spPr/>
      <dgm:t>
        <a:bodyPr/>
        <a:lstStyle/>
        <a:p>
          <a:pPr algn="ctr">
            <a:buNone/>
          </a:pPr>
          <a:r>
            <a:rPr lang="en-CA" dirty="0">
              <a:solidFill>
                <a:schemeClr val="tx1"/>
              </a:solidFill>
              <a:latin typeface="Abadi Extra Light" panose="020B0204020104020204" pitchFamily="34" charset="0"/>
            </a:rPr>
            <a:t>Legal research to determine what statutes, regulations and judicial decisions apply.</a:t>
          </a:r>
        </a:p>
      </dgm:t>
    </dgm:pt>
    <dgm:pt modelId="{81309293-4311-4036-927D-508BFD9931B6}" type="parTrans" cxnId="{40E098F9-2BBB-4FBF-8500-7F7E2975E137}">
      <dgm:prSet/>
      <dgm:spPr/>
      <dgm:t>
        <a:bodyPr/>
        <a:lstStyle/>
        <a:p>
          <a:endParaRPr lang="en-CA">
            <a:solidFill>
              <a:schemeClr val="tx1"/>
            </a:solidFill>
            <a:latin typeface="Abadi Extra Light" panose="020B0204020104020204" pitchFamily="34" charset="0"/>
          </a:endParaRPr>
        </a:p>
      </dgm:t>
    </dgm:pt>
    <dgm:pt modelId="{AEF4F6E5-7A69-4C22-A344-75FDB98F93A4}" type="sibTrans" cxnId="{40E098F9-2BBB-4FBF-8500-7F7E2975E137}">
      <dgm:prSet/>
      <dgm:spPr/>
      <dgm:t>
        <a:bodyPr/>
        <a:lstStyle/>
        <a:p>
          <a:endParaRPr lang="en-CA">
            <a:solidFill>
              <a:schemeClr val="tx1"/>
            </a:solidFill>
            <a:latin typeface="Abadi Extra Light" panose="020B0204020104020204" pitchFamily="34" charset="0"/>
          </a:endParaRPr>
        </a:p>
      </dgm:t>
    </dgm:pt>
    <dgm:pt modelId="{D85D9177-932D-4F2D-9012-48FB3EFDEF75}">
      <dgm:prSet phldrT="[Text]"/>
      <dgm:spPr/>
      <dgm:t>
        <a:bodyPr/>
        <a:lstStyle/>
        <a:p>
          <a:pPr algn="ctr">
            <a:buFontTx/>
            <a:buNone/>
          </a:pPr>
          <a:r>
            <a:rPr lang="en-CA" dirty="0">
              <a:solidFill>
                <a:schemeClr val="tx1"/>
              </a:solidFill>
              <a:latin typeface="Abadi Extra Light" panose="020B0204020104020204" pitchFamily="34" charset="0"/>
            </a:rPr>
            <a:t>	</a:t>
          </a:r>
        </a:p>
      </dgm:t>
    </dgm:pt>
    <dgm:pt modelId="{CE6EF599-9C81-44D3-B502-578F13DFEE72}" type="parTrans" cxnId="{25D15CAB-B63A-4BFA-B94E-63B57FA4EE76}">
      <dgm:prSet/>
      <dgm:spPr/>
      <dgm:t>
        <a:bodyPr/>
        <a:lstStyle/>
        <a:p>
          <a:endParaRPr lang="en-CA">
            <a:solidFill>
              <a:schemeClr val="tx1"/>
            </a:solidFill>
            <a:latin typeface="Abadi Extra Light" panose="020B0204020104020204" pitchFamily="34" charset="0"/>
          </a:endParaRPr>
        </a:p>
      </dgm:t>
    </dgm:pt>
    <dgm:pt modelId="{8E0314EF-E443-4588-9758-395CECDCA0D0}" type="sibTrans" cxnId="{25D15CAB-B63A-4BFA-B94E-63B57FA4EE76}">
      <dgm:prSet/>
      <dgm:spPr/>
      <dgm:t>
        <a:bodyPr/>
        <a:lstStyle/>
        <a:p>
          <a:endParaRPr lang="en-CA">
            <a:solidFill>
              <a:schemeClr val="tx1"/>
            </a:solidFill>
            <a:latin typeface="Abadi Extra Light" panose="020B0204020104020204" pitchFamily="34" charset="0"/>
          </a:endParaRPr>
        </a:p>
      </dgm:t>
    </dgm:pt>
    <dgm:pt modelId="{C5FC96F8-FBD0-4AD4-A54B-572CE5564BD7}">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C005B70F-8832-4F0F-B322-49877FC0CFC6}" type="parTrans" cxnId="{25D49EDC-8E25-4F5B-9447-8976D8A67B5E}">
      <dgm:prSet/>
      <dgm:spPr/>
      <dgm:t>
        <a:bodyPr/>
        <a:lstStyle/>
        <a:p>
          <a:endParaRPr lang="en-CA">
            <a:solidFill>
              <a:schemeClr val="tx1"/>
            </a:solidFill>
            <a:latin typeface="Abadi Extra Light" panose="020B0204020104020204" pitchFamily="34" charset="0"/>
          </a:endParaRPr>
        </a:p>
      </dgm:t>
    </dgm:pt>
    <dgm:pt modelId="{2BF84C82-071B-45E0-8221-9DFCF7D9DBDF}" type="sibTrans" cxnId="{25D49EDC-8E25-4F5B-9447-8976D8A67B5E}">
      <dgm:prSet/>
      <dgm:spPr/>
      <dgm:t>
        <a:bodyPr/>
        <a:lstStyle/>
        <a:p>
          <a:endParaRPr lang="en-CA">
            <a:solidFill>
              <a:schemeClr val="tx1"/>
            </a:solidFill>
            <a:latin typeface="Abadi Extra Light" panose="020B0204020104020204" pitchFamily="34" charset="0"/>
          </a:endParaRPr>
        </a:p>
      </dgm:t>
    </dgm:pt>
    <dgm:pt modelId="{988A19FB-8CDA-4676-A6EE-81135F79C2D2}">
      <dgm:prSet phldrT="[Text]"/>
      <dgm:spPr/>
      <dgm:t>
        <a:bodyPr/>
        <a:lstStyle/>
        <a:p>
          <a:pPr algn="ctr">
            <a:buFontTx/>
            <a:buNone/>
          </a:pPr>
          <a:r>
            <a:rPr lang="en-CA" dirty="0">
              <a:solidFill>
                <a:schemeClr val="tx1"/>
              </a:solidFill>
              <a:latin typeface="Abadi Extra Light" panose="020B0204020104020204" pitchFamily="34" charset="0"/>
            </a:rPr>
            <a:t>of Law</a:t>
          </a:r>
        </a:p>
      </dgm:t>
    </dgm:pt>
    <dgm:pt modelId="{CEEEB59E-9D99-4AD5-87F6-4F4153549A20}" type="parTrans" cxnId="{DE1815A8-E806-465B-9BE0-A18E0A4ADC6C}">
      <dgm:prSet/>
      <dgm:spPr/>
      <dgm:t>
        <a:bodyPr/>
        <a:lstStyle/>
        <a:p>
          <a:endParaRPr lang="en-CA">
            <a:solidFill>
              <a:schemeClr val="tx1"/>
            </a:solidFill>
            <a:latin typeface="Abadi Extra Light" panose="020B0204020104020204" pitchFamily="34" charset="0"/>
          </a:endParaRPr>
        </a:p>
      </dgm:t>
    </dgm:pt>
    <dgm:pt modelId="{95F191BF-2F88-42EC-B052-0D53EB2459D6}" type="sibTrans" cxnId="{DE1815A8-E806-465B-9BE0-A18E0A4ADC6C}">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4">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4">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4">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4">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4">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4">
        <dgm:presLayoutVars>
          <dgm:bulletEnabled val="1"/>
        </dgm:presLayoutVars>
      </dgm:prSet>
      <dgm:spPr/>
    </dgm:pt>
    <dgm:pt modelId="{729B2450-C59E-429E-BC73-470014D5FCBA}" type="pres">
      <dgm:prSet presAssocID="{BADB84B6-12AB-4081-A66E-0296D2E7A900}" presName="space" presStyleCnt="0"/>
      <dgm:spPr/>
    </dgm:pt>
    <dgm:pt modelId="{29A6A3C5-F24E-4AD9-B7CD-9BD358A1F311}" type="pres">
      <dgm:prSet presAssocID="{60DC994D-A284-44E8-85D0-AA6B27C4B926}" presName="composite" presStyleCnt="0"/>
      <dgm:spPr/>
    </dgm:pt>
    <dgm:pt modelId="{7C942A0F-F559-4B72-88D7-635302D69A8D}" type="pres">
      <dgm:prSet presAssocID="{60DC994D-A284-44E8-85D0-AA6B27C4B926}" presName="parTx" presStyleLbl="alignNode1" presStyleIdx="3" presStyleCnt="4">
        <dgm:presLayoutVars>
          <dgm:chMax val="0"/>
          <dgm:chPref val="0"/>
          <dgm:bulletEnabled val="1"/>
        </dgm:presLayoutVars>
      </dgm:prSet>
      <dgm:spPr/>
    </dgm:pt>
    <dgm:pt modelId="{ECFA917E-5594-4402-8C9E-1FE41644D2B7}" type="pres">
      <dgm:prSet presAssocID="{60DC994D-A284-44E8-85D0-AA6B27C4B926}" presName="desTx" presStyleLbl="alignAccFollowNode1" presStyleIdx="3" presStyleCnt="4">
        <dgm:presLayoutVars>
          <dgm:bulletEnabled val="1"/>
        </dgm:presLayoutVars>
      </dgm:prSet>
      <dgm:spPr/>
    </dgm:pt>
  </dgm:ptLst>
  <dgm:cxnLst>
    <dgm:cxn modelId="{31AF0920-EFFD-4A44-9FB9-96851E11A26A}" srcId="{3CC2C875-2A88-421B-B1EF-BC6F4AB28E86}" destId="{60DC994D-A284-44E8-85D0-AA6B27C4B926}" srcOrd="3" destOrd="0" parTransId="{8985E0F1-96D9-4BF5-89E6-0FE16FE4B57E}" sibTransId="{4F8B768D-4145-469A-9089-EE7F8D3929D6}"/>
    <dgm:cxn modelId="{82DFA522-798F-45FE-BD3F-BEDBDC8791E1}" type="presOf" srcId="{E4A07AAA-C967-45E4-B73D-770BA0FCF7FD}" destId="{71ACF4DB-A952-4035-B060-0B93027040D0}" srcOrd="0" destOrd="0" presId="urn:microsoft.com/office/officeart/2005/8/layout/hList1"/>
    <dgm:cxn modelId="{811FB226-60C7-4203-BB91-F3C9BF4C28FC}" type="presOf" srcId="{C5FC96F8-FBD0-4AD4-A54B-572CE5564BD7}" destId="{03AA91DD-AC87-4758-8339-B74F9ABB3C9C}" srcOrd="0" destOrd="1"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DE1815A8-E806-465B-9BE0-A18E0A4ADC6C}" srcId="{776BF73E-2AE7-4247-9B5B-C4BE589AAD25}" destId="{988A19FB-8CDA-4676-A6EE-81135F79C2D2}" srcOrd="1" destOrd="0" parTransId="{CEEEB59E-9D99-4AD5-87F6-4F4153549A20}" sibTransId="{95F191BF-2F88-42EC-B052-0D53EB2459D6}"/>
    <dgm:cxn modelId="{25D15CAB-B63A-4BFA-B94E-63B57FA4EE76}" srcId="{DD60B4D1-151C-444F-ACF9-DCCA6AD75A8D}" destId="{D85D9177-932D-4F2D-9012-48FB3EFDEF75}" srcOrd="2" destOrd="0" parTransId="{CE6EF599-9C81-44D3-B502-578F13DFEE72}" sibTransId="{8E0314EF-E443-4588-9758-395CECDCA0D0}"/>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4335E2D0-758A-4A59-9DE5-7071D26B10EF}" type="presOf" srcId="{36253D20-68EC-4227-B145-C7FE0A69DA81}" destId="{ECFA917E-5594-4402-8C9E-1FE41644D2B7}" srcOrd="0" destOrd="0" presId="urn:microsoft.com/office/officeart/2005/8/layout/hList1"/>
    <dgm:cxn modelId="{25D49EDC-8E25-4F5B-9447-8976D8A67B5E}" srcId="{DD60B4D1-151C-444F-ACF9-DCCA6AD75A8D}" destId="{C5FC96F8-FBD0-4AD4-A54B-572CE5564BD7}" srcOrd="1" destOrd="0" parTransId="{C005B70F-8832-4F0F-B322-49877FC0CFC6}" sibTransId="{2BF84C82-071B-45E0-8221-9DFCF7D9DBDF}"/>
    <dgm:cxn modelId="{9F2F9CEB-318A-4E82-8925-D563375525FD}" type="presOf" srcId="{D85D9177-932D-4F2D-9012-48FB3EFDEF75}" destId="{03AA91DD-AC87-4758-8339-B74F9ABB3C9C}" srcOrd="0" destOrd="2" presId="urn:microsoft.com/office/officeart/2005/8/layout/hList1"/>
    <dgm:cxn modelId="{5917F9EB-E67C-4C10-9F38-CE27F82E720E}" type="presOf" srcId="{60DC994D-A284-44E8-85D0-AA6B27C4B926}" destId="{7C942A0F-F559-4B72-88D7-635302D69A8D}" srcOrd="0" destOrd="0" presId="urn:microsoft.com/office/officeart/2005/8/layout/hList1"/>
    <dgm:cxn modelId="{40E098F9-2BBB-4FBF-8500-7F7E2975E137}" srcId="{60DC994D-A284-44E8-85D0-AA6B27C4B926}" destId="{36253D20-68EC-4227-B145-C7FE0A69DA81}" srcOrd="0" destOrd="0" parTransId="{81309293-4311-4036-927D-508BFD9931B6}" sibTransId="{AEF4F6E5-7A69-4C22-A344-75FDB98F93A4}"/>
    <dgm:cxn modelId="{73E62CFD-F619-4B92-8B96-973F17E3E602}" srcId="{3CC2C875-2A88-421B-B1EF-BC6F4AB28E86}" destId="{776BF73E-2AE7-4247-9B5B-C4BE589AAD25}" srcOrd="0" destOrd="0" parTransId="{545120F0-A8F8-4341-87B0-6EA4352C1571}" sibTransId="{8CB1BD88-F108-44AD-A98B-1DCB9871239E}"/>
    <dgm:cxn modelId="{41EFF7FE-1531-41F8-880D-63A3BDEF8FC1}" type="presOf" srcId="{988A19FB-8CDA-4676-A6EE-81135F79C2D2}" destId="{71ACF4DB-A952-4035-B060-0B93027040D0}" srcOrd="0" destOrd="1" presId="urn:microsoft.com/office/officeart/2005/8/layout/hList1"/>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 modelId="{81F27090-6394-48AF-BD19-81B7ABCC200C}" type="presParOf" srcId="{59893757-17E9-4B04-9032-A25E6C7DC3ED}" destId="{729B2450-C59E-429E-BC73-470014D5FCBA}" srcOrd="5" destOrd="0" presId="urn:microsoft.com/office/officeart/2005/8/layout/hList1"/>
    <dgm:cxn modelId="{30F04DC3-166F-41BF-B1B5-E510D38E8610}" type="presParOf" srcId="{59893757-17E9-4B04-9032-A25E6C7DC3ED}" destId="{29A6A3C5-F24E-4AD9-B7CD-9BD358A1F311}" srcOrd="6" destOrd="0" presId="urn:microsoft.com/office/officeart/2005/8/layout/hList1"/>
    <dgm:cxn modelId="{FDEDF8F5-7334-4DBD-BF68-177F9742A9F1}" type="presParOf" srcId="{29A6A3C5-F24E-4AD9-B7CD-9BD358A1F311}" destId="{7C942A0F-F559-4B72-88D7-635302D69A8D}" srcOrd="0" destOrd="0" presId="urn:microsoft.com/office/officeart/2005/8/layout/hList1"/>
    <dgm:cxn modelId="{DE9D8622-DC7F-4588-952D-F5D050270340}" type="presParOf" srcId="{29A6A3C5-F24E-4AD9-B7CD-9BD358A1F311}" destId="{ECFA917E-5594-4402-8C9E-1FE41644D2B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1" qsCatId="simple" csTypeId="urn:microsoft.com/office/officeart/2005/8/colors/colorful1#1" csCatId="colorful" phldr="1"/>
      <dgm:spPr/>
      <dgm:t>
        <a:bodyPr/>
        <a:lstStyle/>
        <a:p>
          <a:endParaRPr lang="en-CA"/>
        </a:p>
      </dgm:t>
    </dgm:pt>
    <dgm:pt modelId="{B40D5C7B-3FFA-4C47-8A6B-A3D7001380ED}">
      <dgm:prSet phldrT="[Text]"/>
      <dgm:spPr>
        <a:solidFill>
          <a:srgbClr val="92D050"/>
        </a:solidFill>
      </dgm:spPr>
      <dgm:t>
        <a:bodyPr/>
        <a:lstStyle/>
        <a:p>
          <a:r>
            <a:rPr lang="en-CA" dirty="0" err="1">
              <a:solidFill>
                <a:schemeClr val="tx1"/>
              </a:solidFill>
              <a:latin typeface="Abadi Extra Light" panose="020B0204020104020204" pitchFamily="34" charset="0"/>
            </a:rPr>
            <a:t>Uwin</a:t>
          </a:r>
          <a:r>
            <a:rPr lang="en-CA" dirty="0">
              <a:solidFill>
                <a:schemeClr val="tx1"/>
              </a:solidFill>
              <a:latin typeface="Abadi Extra Light" panose="020B0204020104020204" pitchFamily="34" charset="0"/>
            </a:rPr>
            <a:t> ID and password</a:t>
          </a:r>
        </a:p>
        <a:p>
          <a:r>
            <a:rPr lang="en-CA" dirty="0" err="1">
              <a:solidFill>
                <a:schemeClr val="tx1"/>
              </a:solidFill>
              <a:latin typeface="Abadi Extra Light" panose="020B0204020104020204" pitchFamily="34" charset="0"/>
            </a:rPr>
            <a:t>Uwin</a:t>
          </a:r>
          <a:r>
            <a:rPr lang="en-CA" dirty="0">
              <a:solidFill>
                <a:schemeClr val="tx1"/>
              </a:solidFill>
              <a:latin typeface="Abadi Extra Light" panose="020B0204020104020204" pitchFamily="34" charset="0"/>
            </a:rPr>
            <a:t> Card</a:t>
          </a:r>
        </a:p>
      </dgm:t>
    </dgm:pt>
    <dgm:pt modelId="{E9891205-A120-4D2A-9689-1B2D65A37A98}" type="parTrans" cxnId="{8C7F9735-481D-4360-B80A-9C3A2717BF8B}">
      <dgm:prSet/>
      <dgm:spPr/>
      <dgm:t>
        <a:bodyPr/>
        <a:lstStyle/>
        <a:p>
          <a:endParaRPr lang="en-CA">
            <a:latin typeface="Abadi Extra Light" panose="020B0204020104020204" pitchFamily="34" charset="0"/>
          </a:endParaRPr>
        </a:p>
      </dgm:t>
    </dgm:pt>
    <dgm:pt modelId="{A32E9180-FEE3-4452-A4C5-A01F33C29FD0}" type="sibTrans" cxnId="{8C7F9735-481D-4360-B80A-9C3A2717BF8B}">
      <dgm:prSet/>
      <dgm:spPr/>
      <dgm:t>
        <a:bodyPr/>
        <a:lstStyle/>
        <a:p>
          <a:endParaRPr lang="en-CA">
            <a:latin typeface="Abadi Extra Light" panose="020B0204020104020204" pitchFamily="34" charset="0"/>
          </a:endParaRPr>
        </a:p>
      </dgm:t>
    </dgm:pt>
    <dgm:pt modelId="{D274CCBB-8398-46F4-963A-44443FB3AE4F}">
      <dgm:prSet phldrT="[Text]"/>
      <dgm:spPr>
        <a:solidFill>
          <a:schemeClr val="accent3">
            <a:lumMod val="60000"/>
            <a:lumOff val="40000"/>
          </a:schemeClr>
        </a:solidFill>
      </dgm:spPr>
      <dgm:t>
        <a:bodyPr/>
        <a:lstStyle/>
        <a:p>
          <a:r>
            <a:rPr lang="en-CA" dirty="0">
              <a:solidFill>
                <a:schemeClr val="tx1"/>
              </a:solidFill>
              <a:latin typeface="Abadi Extra Light" panose="020B0204020104020204" pitchFamily="34" charset="0"/>
            </a:rPr>
            <a:t>https://www.uwindsor.ca/uwincard</a:t>
          </a:r>
        </a:p>
      </dgm:t>
    </dgm:pt>
    <dgm:pt modelId="{50FC4E7A-A27D-465D-A2F9-1C8C68BDE4B8}" type="parTrans" cxnId="{121BBDF7-FF74-4FE7-88F9-FECCEC1BD877}">
      <dgm:prSet/>
      <dgm:spPr/>
      <dgm:t>
        <a:bodyPr/>
        <a:lstStyle/>
        <a:p>
          <a:endParaRPr lang="en-CA">
            <a:latin typeface="Abadi Extra Light" panose="020B0204020104020204" pitchFamily="34" charset="0"/>
          </a:endParaRPr>
        </a:p>
      </dgm:t>
    </dgm:pt>
    <dgm:pt modelId="{468EA59D-BB4B-4385-8822-563B73C22594}" type="sibTrans" cxnId="{121BBDF7-FF74-4FE7-88F9-FECCEC1BD877}">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D86A9B73-1DEE-47DB-A59F-89904417AD77}" type="pres">
      <dgm:prSet presAssocID="{B40D5C7B-3FFA-4C47-8A6B-A3D7001380ED}" presName="text_1" presStyleLbl="node1" presStyleIdx="0" presStyleCnt="2" custLinFactNeighborX="-826" custLinFactNeighborY="1027">
        <dgm:presLayoutVars>
          <dgm:bulletEnabled val="1"/>
        </dgm:presLayoutVars>
      </dgm:prSet>
      <dgm:spPr/>
    </dgm:pt>
    <dgm:pt modelId="{E4B96A5C-551B-4B57-82ED-18EE85F13C79}" type="pres">
      <dgm:prSet presAssocID="{B40D5C7B-3FFA-4C47-8A6B-A3D7001380ED}" presName="accent_1" presStyleCnt="0"/>
      <dgm:spPr/>
    </dgm:pt>
    <dgm:pt modelId="{C946E544-0040-4061-93DB-8C4C36339656}" type="pres">
      <dgm:prSet presAssocID="{B40D5C7B-3FFA-4C47-8A6B-A3D7001380ED}" presName="accentRepeatNode" presStyleLbl="solidFgAcc1" presStyleIdx="0" presStyleCnt="2"/>
      <dgm:spPr/>
    </dgm:pt>
    <dgm:pt modelId="{107C3BF3-6C4F-4C66-8320-D972590137E3}" type="pres">
      <dgm:prSet presAssocID="{D274CCBB-8398-46F4-963A-44443FB3AE4F}" presName="text_2" presStyleLbl="node1" presStyleIdx="1" presStyleCnt="2">
        <dgm:presLayoutVars>
          <dgm:bulletEnabled val="1"/>
        </dgm:presLayoutVars>
      </dgm:prSet>
      <dgm:spPr/>
    </dgm:pt>
    <dgm:pt modelId="{0CC9B048-2A23-4D5F-A550-84E02F987903}" type="pres">
      <dgm:prSet presAssocID="{D274CCBB-8398-46F4-963A-44443FB3AE4F}" presName="accent_2" presStyleCnt="0"/>
      <dgm:spPr/>
    </dgm:pt>
    <dgm:pt modelId="{E2740CF8-99FA-4AD6-8A67-9B949E86EB83}" type="pres">
      <dgm:prSet presAssocID="{D274CCBB-8398-46F4-963A-44443FB3AE4F}" presName="accentRepeatNode" presStyleLbl="solidFgAcc1" presStyleIdx="1" presStyleCnt="2"/>
      <dgm:spPr/>
    </dgm:pt>
  </dgm:ptLst>
  <dgm:cxnLst>
    <dgm:cxn modelId="{3A40F41D-7956-4515-819A-34032F306E05}" type="presOf" srcId="{D274CCBB-8398-46F4-963A-44443FB3AE4F}" destId="{107C3BF3-6C4F-4C66-8320-D972590137E3}"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8C7F9735-481D-4360-B80A-9C3A2717BF8B}" srcId="{952D6C58-BBCC-419C-A166-A9A0B710A23C}" destId="{B40D5C7B-3FFA-4C47-8A6B-A3D7001380ED}" srcOrd="0" destOrd="0" parTransId="{E9891205-A120-4D2A-9689-1B2D65A37A98}" sibTransId="{A32E9180-FEE3-4452-A4C5-A01F33C29FD0}"/>
    <dgm:cxn modelId="{47FE1562-3D05-43C0-89D6-5615B3C95347}" type="presOf" srcId="{A32E9180-FEE3-4452-A4C5-A01F33C29FD0}" destId="{39EC9E02-9D72-42E7-80B9-4C3F3069701A}" srcOrd="0" destOrd="0" presId="urn:microsoft.com/office/officeart/2008/layout/VerticalCurvedList"/>
    <dgm:cxn modelId="{5AA5A472-5853-4EBB-BEFC-6336FC48E118}" type="presOf" srcId="{B40D5C7B-3FFA-4C47-8A6B-A3D7001380ED}" destId="{D86A9B73-1DEE-47DB-A59F-89904417AD77}" srcOrd="0" destOrd="0" presId="urn:microsoft.com/office/officeart/2008/layout/VerticalCurvedList"/>
    <dgm:cxn modelId="{121BBDF7-FF74-4FE7-88F9-FECCEC1BD877}" srcId="{952D6C58-BBCC-419C-A166-A9A0B710A23C}" destId="{D274CCBB-8398-46F4-963A-44443FB3AE4F}" srcOrd="1" destOrd="0" parTransId="{50FC4E7A-A27D-465D-A2F9-1C8C68BDE4B8}" sibTransId="{468EA59D-BB4B-4385-8822-563B73C22594}"/>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78B98AED-F01F-4576-A04B-E64484BEBA63}" type="presParOf" srcId="{C62D700A-AE50-40A2-B7CF-87070F6B1B98}" destId="{D86A9B73-1DEE-47DB-A59F-89904417AD77}" srcOrd="1" destOrd="0" presId="urn:microsoft.com/office/officeart/2008/layout/VerticalCurvedList"/>
    <dgm:cxn modelId="{D52D48B4-9527-451D-9F97-E7EF5180C4AC}" type="presParOf" srcId="{C62D700A-AE50-40A2-B7CF-87070F6B1B98}" destId="{E4B96A5C-551B-4B57-82ED-18EE85F13C79}" srcOrd="2" destOrd="0" presId="urn:microsoft.com/office/officeart/2008/layout/VerticalCurvedList"/>
    <dgm:cxn modelId="{AB5C7B44-1199-411A-8F1F-BA8535068423}" type="presParOf" srcId="{E4B96A5C-551B-4B57-82ED-18EE85F13C79}" destId="{C946E544-0040-4061-93DB-8C4C36339656}" srcOrd="0" destOrd="0" presId="urn:microsoft.com/office/officeart/2008/layout/VerticalCurvedList"/>
    <dgm:cxn modelId="{C70B2218-E285-41AC-A7A9-392E77332CFC}" type="presParOf" srcId="{C62D700A-AE50-40A2-B7CF-87070F6B1B98}" destId="{107C3BF3-6C4F-4C66-8320-D972590137E3}" srcOrd="3" destOrd="0" presId="urn:microsoft.com/office/officeart/2008/layout/VerticalCurvedList"/>
    <dgm:cxn modelId="{7C1127A8-BAF0-4919-93CD-169E55115527}" type="presParOf" srcId="{C62D700A-AE50-40A2-B7CF-87070F6B1B98}" destId="{0CC9B048-2A23-4D5F-A550-84E02F987903}" srcOrd="4" destOrd="0" presId="urn:microsoft.com/office/officeart/2008/layout/VerticalCurvedList"/>
    <dgm:cxn modelId="{683A83C5-16BB-4383-A3B2-15F85E9BDD17}" type="presParOf" srcId="{0CC9B048-2A23-4D5F-A550-84E02F987903}" destId="{E2740CF8-99FA-4AD6-8A67-9B949E86EB8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7" qsCatId="simple" csTypeId="urn:microsoft.com/office/officeart/2005/8/colors/colorful1#18"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Related Questions</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panose="020B0204020104020204" pitchFamily="34" charset="0"/>
            </a:rPr>
            <a:t>Statutes and decisions have nuances.</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Lawyer / Judge To Decide</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What law will apply and how will it be interpreted.	</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Learn More!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LRW (first year)</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4DEC3D89-CE38-4C06-8CAF-61FACCB70FA7}">
      <dgm:prSet phldrT="[Text]"/>
      <dgm:spPr/>
      <dgm:t>
        <a:bodyPr/>
        <a:lstStyle/>
        <a:p>
          <a:pPr algn="ctr">
            <a:buFontTx/>
            <a:buNone/>
          </a:pPr>
          <a:r>
            <a:rPr lang="en-CA" dirty="0">
              <a:solidFill>
                <a:schemeClr val="tx1"/>
              </a:solidFill>
              <a:latin typeface="Abadi Extra Light" panose="020B0204020104020204" pitchFamily="34" charset="0"/>
            </a:rPr>
            <a:t>and Advanced Legal Research (upper years).</a:t>
          </a:r>
        </a:p>
      </dgm:t>
    </dgm:pt>
    <dgm:pt modelId="{46273DAA-B3F5-4028-B738-DC7D9847A917}" type="parTrans" cxnId="{3B8F5E31-C264-44E6-8430-04B297B9E76E}">
      <dgm:prSet/>
      <dgm:spPr/>
      <dgm:t>
        <a:bodyPr/>
        <a:lstStyle/>
        <a:p>
          <a:endParaRPr lang="en-CA">
            <a:solidFill>
              <a:schemeClr val="tx1"/>
            </a:solidFill>
            <a:latin typeface="Abadi Extra Light" panose="020B0204020104020204" pitchFamily="34" charset="0"/>
          </a:endParaRPr>
        </a:p>
      </dgm:t>
    </dgm:pt>
    <dgm:pt modelId="{204A9BAE-6830-4705-8B99-5203DB8CFBE2}" type="sibTrans" cxnId="{3B8F5E31-C264-44E6-8430-04B297B9E76E}">
      <dgm:prSet/>
      <dgm:spPr/>
      <dgm:t>
        <a:bodyPr/>
        <a:lstStyle/>
        <a:p>
          <a:endParaRPr lang="en-CA">
            <a:solidFill>
              <a:schemeClr val="tx1"/>
            </a:solidFill>
            <a:latin typeface="Abadi Extra Light" panose="020B0204020104020204" pitchFamily="34" charset="0"/>
          </a:endParaRPr>
        </a:p>
      </dgm:t>
    </dgm:pt>
    <dgm:pt modelId="{50F10DE0-07DE-48DE-8964-B0DBF56E22AF}">
      <dgm:prSet phldrT="[Text]"/>
      <dgm:spPr/>
      <dgm:t>
        <a:bodyPr/>
        <a:lstStyle/>
        <a:p>
          <a:pPr algn="ctr">
            <a:buFontTx/>
            <a:buNone/>
          </a:pPr>
          <a:r>
            <a:rPr lang="en-CA" dirty="0">
              <a:solidFill>
                <a:schemeClr val="tx1"/>
              </a:solidFill>
              <a:latin typeface="Abadi Extra Light" panose="020B0204020104020204" pitchFamily="34" charset="0"/>
            </a:rPr>
            <a:t>Courses on contract, tort, criminal, remedies, etc.</a:t>
          </a:r>
        </a:p>
      </dgm:t>
    </dgm:pt>
    <dgm:pt modelId="{76C407C0-3289-4F2A-B534-AEF557ABDB23}" type="parTrans" cxnId="{9154E981-DCF3-46DF-B082-58090AC22B38}">
      <dgm:prSet/>
      <dgm:spPr/>
      <dgm:t>
        <a:bodyPr/>
        <a:lstStyle/>
        <a:p>
          <a:endParaRPr lang="en-CA">
            <a:solidFill>
              <a:schemeClr val="tx1"/>
            </a:solidFill>
            <a:latin typeface="Abadi Extra Light" panose="020B0204020104020204" pitchFamily="34" charset="0"/>
          </a:endParaRPr>
        </a:p>
      </dgm:t>
    </dgm:pt>
    <dgm:pt modelId="{953EB8D7-0294-47C4-957A-F2B9E0350C33}" type="sibTrans" cxnId="{9154E981-DCF3-46DF-B082-58090AC22B38}">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custLinFactNeighborX="352" custLinFactNeighborY="1190">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82DFA522-798F-45FE-BD3F-BEDBDC8791E1}" type="presOf" srcId="{E4A07AAA-C967-45E4-B73D-770BA0FCF7FD}" destId="{71ACF4DB-A952-4035-B060-0B93027040D0}" srcOrd="0" destOrd="0" presId="urn:microsoft.com/office/officeart/2005/8/layout/hList1"/>
    <dgm:cxn modelId="{833AE623-80EB-476E-B101-CF3700523DD2}" type="presOf" srcId="{50F10DE0-07DE-48DE-8964-B0DBF56E22AF}" destId="{176BD3C2-C2E0-4595-9BF6-6F72D9D2FF41}" srcOrd="0" destOrd="2" presId="urn:microsoft.com/office/officeart/2005/8/layout/hList1"/>
    <dgm:cxn modelId="{2E1DA52D-7F15-49D0-8638-3BB6DBEA4471}" type="presOf" srcId="{ED77B3AD-3ED3-4B71-A766-724790AE33FB}" destId="{176BD3C2-C2E0-4595-9BF6-6F72D9D2FF41}" srcOrd="0" destOrd="0" presId="urn:microsoft.com/office/officeart/2005/8/layout/hList1"/>
    <dgm:cxn modelId="{3B8F5E31-C264-44E6-8430-04B297B9E76E}" srcId="{9227A6A4-14CD-4D45-BC1E-6D5D3BA76F56}" destId="{4DEC3D89-CE38-4C06-8CAF-61FACCB70FA7}" srcOrd="1" destOrd="0" parTransId="{46273DAA-B3F5-4028-B738-DC7D9847A917}" sibTransId="{204A9BAE-6830-4705-8B99-5203DB8CFBE2}"/>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2A5B6B73-E757-4A34-886D-EA8079371BC0}" type="presOf" srcId="{4DEC3D89-CE38-4C06-8CAF-61FACCB70FA7}" destId="{176BD3C2-C2E0-4595-9BF6-6F72D9D2FF41}" srcOrd="0" destOrd="1"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54E981-DCF3-46DF-B082-58090AC22B38}" srcId="{9227A6A4-14CD-4D45-BC1E-6D5D3BA76F56}" destId="{50F10DE0-07DE-48DE-8964-B0DBF56E22AF}" srcOrd="2" destOrd="0" parTransId="{76C407C0-3289-4F2A-B534-AEF557ABDB23}" sibTransId="{953EB8D7-0294-47C4-957A-F2B9E0350C33}"/>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8" qsCatId="simple" csTypeId="urn:microsoft.com/office/officeart/2005/8/colors/colorful1#19"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panose="020B0204020104020204" pitchFamily="34" charset="0"/>
            </a:rPr>
            <a:t>Apply the facts to the law</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How will the law apply in </a:t>
          </a:r>
          <a:r>
            <a:rPr lang="en-CA" u="sng" dirty="0">
              <a:solidFill>
                <a:schemeClr val="tx1"/>
              </a:solidFill>
              <a:latin typeface="Abadi Extra Light" panose="020B0204020104020204" pitchFamily="34" charset="0"/>
            </a:rPr>
            <a:t>this situation</a:t>
          </a:r>
          <a:r>
            <a:rPr lang="en-CA" dirty="0">
              <a:solidFill>
                <a:schemeClr val="tx1"/>
              </a:solidFill>
              <a:latin typeface="Abadi Extra Light" panose="020B0204020104020204" pitchFamily="34" charset="0"/>
            </a:rPr>
            <a:t>?</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Judge accepts witness testimony and determines she did not stop at the stop sign.</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D85D9177-932D-4F2D-9012-48FB3EFDEF75}">
      <dgm:prSet phldrT="[Text]"/>
      <dgm:spPr/>
      <dgm:t>
        <a:bodyPr/>
        <a:lstStyle/>
        <a:p>
          <a:pPr algn="ctr">
            <a:buFontTx/>
            <a:buNone/>
          </a:pPr>
          <a:r>
            <a:rPr lang="en-CA" dirty="0">
              <a:solidFill>
                <a:schemeClr val="tx1"/>
              </a:solidFill>
              <a:latin typeface="Abadi Extra Light" panose="020B0204020104020204" pitchFamily="34" charset="0"/>
            </a:rPr>
            <a:t>	</a:t>
          </a:r>
        </a:p>
      </dgm:t>
    </dgm:pt>
    <dgm:pt modelId="{CE6EF599-9C81-44D3-B502-578F13DFEE72}" type="parTrans" cxnId="{25D15CAB-B63A-4BFA-B94E-63B57FA4EE76}">
      <dgm:prSet/>
      <dgm:spPr/>
      <dgm:t>
        <a:bodyPr/>
        <a:lstStyle/>
        <a:p>
          <a:endParaRPr lang="en-CA">
            <a:solidFill>
              <a:schemeClr val="tx1"/>
            </a:solidFill>
            <a:latin typeface="Abadi Extra Light" panose="020B0204020104020204" pitchFamily="34" charset="0"/>
          </a:endParaRPr>
        </a:p>
      </dgm:t>
    </dgm:pt>
    <dgm:pt modelId="{8E0314EF-E443-4588-9758-395CECDCA0D0}" type="sibTrans" cxnId="{25D15CAB-B63A-4BFA-B94E-63B57FA4EE76}">
      <dgm:prSet/>
      <dgm:spPr/>
      <dgm:t>
        <a:bodyPr/>
        <a:lstStyle/>
        <a:p>
          <a:endParaRPr lang="en-CA">
            <a:solidFill>
              <a:schemeClr val="tx1"/>
            </a:solidFill>
            <a:latin typeface="Abadi Extra Light" panose="020B0204020104020204" pitchFamily="34" charset="0"/>
          </a:endParaRPr>
        </a:p>
      </dgm:t>
    </dgm:pt>
    <dgm:pt modelId="{C5FC96F8-FBD0-4AD4-A54B-572CE5564BD7}">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C005B70F-8832-4F0F-B322-49877FC0CFC6}" type="parTrans" cxnId="{25D49EDC-8E25-4F5B-9447-8976D8A67B5E}">
      <dgm:prSet/>
      <dgm:spPr/>
      <dgm:t>
        <a:bodyPr/>
        <a:lstStyle/>
        <a:p>
          <a:endParaRPr lang="en-CA">
            <a:solidFill>
              <a:schemeClr val="tx1"/>
            </a:solidFill>
            <a:latin typeface="Abadi Extra Light" panose="020B0204020104020204" pitchFamily="34" charset="0"/>
          </a:endParaRPr>
        </a:p>
      </dgm:t>
    </dgm:pt>
    <dgm:pt modelId="{2BF84C82-071B-45E0-8221-9DFCF7D9DBDF}" type="sibTrans" cxnId="{25D49EDC-8E25-4F5B-9447-8976D8A67B5E}">
      <dgm:prSet/>
      <dgm:spPr/>
      <dgm:t>
        <a:bodyPr/>
        <a:lstStyle/>
        <a:p>
          <a:endParaRPr lang="en-CA">
            <a:solidFill>
              <a:schemeClr val="tx1"/>
            </a:solidFill>
            <a:latin typeface="Abadi Extra Light" panose="020B0204020104020204" pitchFamily="34" charset="0"/>
          </a:endParaRPr>
        </a:p>
      </dgm:t>
    </dgm:pt>
    <dgm:pt modelId="{7A9510B6-85A8-4EB0-BBB5-E8C0707A3592}">
      <dgm:prSet phldrT="[Text]"/>
      <dgm:spPr/>
      <dgm:t>
        <a:bodyPr/>
        <a:lstStyle/>
        <a:p>
          <a:pPr algn="ctr">
            <a:buFontTx/>
            <a:buNone/>
          </a:pPr>
          <a:r>
            <a:rPr lang="en-CA" dirty="0">
              <a:solidFill>
                <a:schemeClr val="tx1"/>
              </a:solidFill>
              <a:latin typeface="Abadi Extra Light" panose="020B0204020104020204" pitchFamily="34" charset="0"/>
            </a:rPr>
            <a:t>Law required her to stop.</a:t>
          </a:r>
        </a:p>
      </dgm:t>
    </dgm:pt>
    <dgm:pt modelId="{33C76D8B-D2A2-444D-9A3E-2E05E7D388C6}" type="parTrans" cxnId="{41EA5E21-6B29-4623-AC49-E1529347F6E8}">
      <dgm:prSet/>
      <dgm:spPr/>
      <dgm:t>
        <a:bodyPr/>
        <a:lstStyle/>
        <a:p>
          <a:endParaRPr lang="en-CA">
            <a:solidFill>
              <a:schemeClr val="tx1"/>
            </a:solidFill>
            <a:latin typeface="Abadi Extra Light" panose="020B0204020104020204" pitchFamily="34" charset="0"/>
          </a:endParaRPr>
        </a:p>
      </dgm:t>
    </dgm:pt>
    <dgm:pt modelId="{B41758E1-DF97-46AB-8003-1683C0D74042}" type="sibTrans" cxnId="{41EA5E21-6B29-4623-AC49-E1529347F6E8}">
      <dgm:prSet/>
      <dgm:spPr/>
      <dgm:t>
        <a:bodyPr/>
        <a:lstStyle/>
        <a:p>
          <a:endParaRPr lang="en-CA">
            <a:solidFill>
              <a:schemeClr val="tx1"/>
            </a:solidFill>
            <a:latin typeface="Abadi Extra Light" panose="020B0204020104020204" pitchFamily="34" charset="0"/>
          </a:endParaRPr>
        </a:p>
      </dgm:t>
    </dgm:pt>
    <dgm:pt modelId="{403FF95C-4557-4B10-93E3-995D534E0A42}">
      <dgm:prSet phldrT="[Text]"/>
      <dgm:spPr/>
      <dgm:t>
        <a:bodyPr/>
        <a:lstStyle/>
        <a:p>
          <a:pPr algn="ctr">
            <a:buFontTx/>
            <a:buNone/>
          </a:pPr>
          <a:r>
            <a:rPr lang="en-CA" dirty="0">
              <a:solidFill>
                <a:schemeClr val="tx1"/>
              </a:solidFill>
              <a:latin typeface="Abadi Extra Light" panose="020B0204020104020204" pitchFamily="34" charset="0"/>
            </a:rPr>
            <a:t>She is convicted.</a:t>
          </a:r>
        </a:p>
      </dgm:t>
    </dgm:pt>
    <dgm:pt modelId="{A9C0C158-29E6-409A-B130-993FF9EF5C29}" type="parTrans" cxnId="{82CAE9DF-C97A-4D16-A71B-234802E3501B}">
      <dgm:prSet/>
      <dgm:spPr/>
      <dgm:t>
        <a:bodyPr/>
        <a:lstStyle/>
        <a:p>
          <a:endParaRPr lang="en-CA">
            <a:solidFill>
              <a:schemeClr val="tx1"/>
            </a:solidFill>
            <a:latin typeface="Abadi Extra Light" panose="020B0204020104020204" pitchFamily="34" charset="0"/>
          </a:endParaRPr>
        </a:p>
      </dgm:t>
    </dgm:pt>
    <dgm:pt modelId="{EB7CDB73-D4D8-4F3D-9180-48EFA056640D}" type="sibTrans" cxnId="{82CAE9DF-C97A-4D16-A71B-234802E3501B}">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39CE841D-FE2D-4010-9B06-382ADD1644D2}" type="presOf" srcId="{7A9510B6-85A8-4EB0-BBB5-E8C0707A3592}" destId="{176BD3C2-C2E0-4595-9BF6-6F72D9D2FF41}" srcOrd="0" destOrd="1" presId="urn:microsoft.com/office/officeart/2005/8/layout/hList1"/>
    <dgm:cxn modelId="{41EA5E21-6B29-4623-AC49-E1529347F6E8}" srcId="{9227A6A4-14CD-4D45-BC1E-6D5D3BA76F56}" destId="{7A9510B6-85A8-4EB0-BBB5-E8C0707A3592}" srcOrd="1" destOrd="0" parTransId="{33C76D8B-D2A2-444D-9A3E-2E05E7D388C6}" sibTransId="{B41758E1-DF97-46AB-8003-1683C0D74042}"/>
    <dgm:cxn modelId="{82DFA522-798F-45FE-BD3F-BEDBDC8791E1}" type="presOf" srcId="{E4A07AAA-C967-45E4-B73D-770BA0FCF7FD}" destId="{71ACF4DB-A952-4035-B060-0B93027040D0}" srcOrd="0" destOrd="0" presId="urn:microsoft.com/office/officeart/2005/8/layout/hList1"/>
    <dgm:cxn modelId="{811FB226-60C7-4203-BB91-F3C9BF4C28FC}" type="presOf" srcId="{C5FC96F8-FBD0-4AD4-A54B-572CE5564BD7}" destId="{03AA91DD-AC87-4758-8339-B74F9ABB3C9C}" srcOrd="0" destOrd="1"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998BC0A8-0396-4731-8EEC-CF04493C60FC}" type="presOf" srcId="{403FF95C-4557-4B10-93E3-995D534E0A42}" destId="{176BD3C2-C2E0-4595-9BF6-6F72D9D2FF41}" srcOrd="0" destOrd="2" presId="urn:microsoft.com/office/officeart/2005/8/layout/hList1"/>
    <dgm:cxn modelId="{25D15CAB-B63A-4BFA-B94E-63B57FA4EE76}" srcId="{DD60B4D1-151C-444F-ACF9-DCCA6AD75A8D}" destId="{D85D9177-932D-4F2D-9012-48FB3EFDEF75}" srcOrd="2" destOrd="0" parTransId="{CE6EF599-9C81-44D3-B502-578F13DFEE72}" sibTransId="{8E0314EF-E443-4588-9758-395CECDCA0D0}"/>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25D49EDC-8E25-4F5B-9447-8976D8A67B5E}" srcId="{DD60B4D1-151C-444F-ACF9-DCCA6AD75A8D}" destId="{C5FC96F8-FBD0-4AD4-A54B-572CE5564BD7}" srcOrd="1" destOrd="0" parTransId="{C005B70F-8832-4F0F-B322-49877FC0CFC6}" sibTransId="{2BF84C82-071B-45E0-8221-9DFCF7D9DBDF}"/>
    <dgm:cxn modelId="{82CAE9DF-C97A-4D16-A71B-234802E3501B}" srcId="{9227A6A4-14CD-4D45-BC1E-6D5D3BA76F56}" destId="{403FF95C-4557-4B10-93E3-995D534E0A42}" srcOrd="2" destOrd="0" parTransId="{A9C0C158-29E6-409A-B130-993FF9EF5C29}" sibTransId="{EB7CDB73-D4D8-4F3D-9180-48EFA056640D}"/>
    <dgm:cxn modelId="{9F2F9CEB-318A-4E82-8925-D563375525FD}" type="presOf" srcId="{D85D9177-932D-4F2D-9012-48FB3EFDEF75}" destId="{03AA91DD-AC87-4758-8339-B74F9ABB3C9C}" srcOrd="0" destOrd="2"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19" qsCatId="simple" csTypeId="urn:microsoft.com/office/officeart/2005/8/colors/colorful1#20"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a:rPr>
            <a:t>stare decisis </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None/>
          </a:pPr>
          <a:r>
            <a:rPr lang="en-US" b="0" i="0" dirty="0">
              <a:solidFill>
                <a:schemeClr val="tx1"/>
              </a:solidFill>
              <a:latin typeface="Abadi Extra Light" panose="020B0204020104020204" pitchFamily="34" charset="0"/>
            </a:rPr>
            <a:t>“A court must follow earlier judicial decisions when the same points arise again in litigation.”</a:t>
          </a:r>
          <a:endParaRPr lang="en-CA" dirty="0">
            <a:solidFill>
              <a:schemeClr val="tx1"/>
            </a:solidFill>
            <a:latin typeface="Abadi Extra Light" panose="020B0204020104020204" pitchFamily="34" charset="0"/>
          </a:endParaRP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In deciding whether to accept the child witness’ testimony, the judge followed the rule stated in </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0504B71A-5AF3-40AB-83D3-EAB8CC6A88EE}">
      <dgm:prSet/>
      <dgm:spPr/>
      <dgm:t>
        <a:bodyPr/>
        <a:lstStyle/>
        <a:p>
          <a:r>
            <a:rPr lang="en-CA" dirty="0">
              <a:solidFill>
                <a:schemeClr val="tx1"/>
              </a:solidFill>
              <a:latin typeface="Abadi Extra Light" panose="020B0204020104020204" pitchFamily="34" charset="0"/>
            </a:rPr>
            <a:t>Tools</a:t>
          </a:r>
        </a:p>
      </dgm:t>
    </dgm:pt>
    <dgm:pt modelId="{3E4E7B9A-3FC3-4031-AC9B-8FEE177DA1F7}" type="parTrans" cxnId="{8A55A2AA-FF73-463F-9293-522AD0BF5CE3}">
      <dgm:prSet/>
      <dgm:spPr/>
      <dgm:t>
        <a:bodyPr/>
        <a:lstStyle/>
        <a:p>
          <a:endParaRPr lang="en-CA">
            <a:solidFill>
              <a:schemeClr val="tx1"/>
            </a:solidFill>
            <a:latin typeface="Abadi Extra Light" panose="020B0204020104020204" pitchFamily="34" charset="0"/>
          </a:endParaRPr>
        </a:p>
      </dgm:t>
    </dgm:pt>
    <dgm:pt modelId="{45004FA0-C607-4D4D-BB02-915EC113C4F5}" type="sibTrans" cxnId="{8A55A2AA-FF73-463F-9293-522AD0BF5CE3}">
      <dgm:prSet/>
      <dgm:spPr/>
      <dgm:t>
        <a:bodyPr/>
        <a:lstStyle/>
        <a:p>
          <a:endParaRPr lang="en-CA">
            <a:solidFill>
              <a:schemeClr val="tx1"/>
            </a:solidFill>
            <a:latin typeface="Abadi Extra Light" panose="020B0204020104020204" pitchFamily="34" charset="0"/>
          </a:endParaRPr>
        </a:p>
      </dgm:t>
    </dgm:pt>
    <dgm:pt modelId="{2845CD25-3987-41F5-B563-AE944E3BE0D4}">
      <dgm:prSet/>
      <dgm:spPr/>
      <dgm:t>
        <a:bodyPr/>
        <a:lstStyle/>
        <a:p>
          <a:pPr algn="ctr">
            <a:buNone/>
          </a:pPr>
          <a:r>
            <a:rPr lang="en-CA" dirty="0">
              <a:solidFill>
                <a:schemeClr val="tx1"/>
              </a:solidFill>
              <a:latin typeface="Abadi Extra Light" panose="020B0204020104020204" pitchFamily="34" charset="0"/>
            </a:rPr>
            <a:t>Case law research.</a:t>
          </a:r>
        </a:p>
      </dgm:t>
    </dgm:pt>
    <dgm:pt modelId="{B0305925-3B4C-4DC8-B783-2A0242789424}" type="parTrans" cxnId="{A80C6681-38F7-4BFC-A2B5-A294D668ECED}">
      <dgm:prSet/>
      <dgm:spPr/>
      <dgm:t>
        <a:bodyPr/>
        <a:lstStyle/>
        <a:p>
          <a:endParaRPr lang="en-CA">
            <a:solidFill>
              <a:schemeClr val="tx1"/>
            </a:solidFill>
            <a:latin typeface="Abadi Extra Light" panose="020B0204020104020204" pitchFamily="34" charset="0"/>
          </a:endParaRPr>
        </a:p>
      </dgm:t>
    </dgm:pt>
    <dgm:pt modelId="{1566C7BF-2D11-4146-88A4-F789724DF07F}" type="sibTrans" cxnId="{A80C6681-38F7-4BFC-A2B5-A294D668ECED}">
      <dgm:prSet/>
      <dgm:spPr/>
      <dgm:t>
        <a:bodyPr/>
        <a:lstStyle/>
        <a:p>
          <a:endParaRPr lang="en-CA">
            <a:solidFill>
              <a:schemeClr val="tx1"/>
            </a:solidFill>
            <a:latin typeface="Abadi Extra Light" panose="020B0204020104020204" pitchFamily="34" charset="0"/>
          </a:endParaRPr>
        </a:p>
      </dgm:t>
    </dgm:pt>
    <dgm:pt modelId="{B07C3311-EE59-4215-9187-FC71D0D232CB}">
      <dgm:prSet phldrT="[Text]"/>
      <dgm:spPr/>
      <dgm:t>
        <a:bodyPr/>
        <a:lstStyle/>
        <a:p>
          <a:pPr algn="ctr">
            <a:buFontTx/>
            <a:buNone/>
          </a:pPr>
          <a:r>
            <a:rPr lang="en-CA" dirty="0">
              <a:solidFill>
                <a:schemeClr val="tx1"/>
              </a:solidFill>
              <a:latin typeface="Abadi Extra Light" panose="020B0204020104020204" pitchFamily="34" charset="0"/>
            </a:rPr>
            <a:t>/</a:t>
          </a:r>
        </a:p>
      </dgm:t>
    </dgm:pt>
    <dgm:pt modelId="{D726C8A7-8A2B-4A36-A19C-988C6A635503}" type="parTrans" cxnId="{9EF7FFAD-266A-44F1-A543-427144E52DC2}">
      <dgm:prSet/>
      <dgm:spPr/>
      <dgm:t>
        <a:bodyPr/>
        <a:lstStyle/>
        <a:p>
          <a:endParaRPr lang="en-CA">
            <a:solidFill>
              <a:schemeClr val="tx1"/>
            </a:solidFill>
            <a:latin typeface="Abadi Extra Light" panose="020B0204020104020204" pitchFamily="34" charset="0"/>
          </a:endParaRPr>
        </a:p>
      </dgm:t>
    </dgm:pt>
    <dgm:pt modelId="{04BA6F2D-9E8C-4223-9AFD-C0B2DB257E86}" type="sibTrans" cxnId="{9EF7FFAD-266A-44F1-A543-427144E52DC2}">
      <dgm:prSet/>
      <dgm:spPr/>
      <dgm:t>
        <a:bodyPr/>
        <a:lstStyle/>
        <a:p>
          <a:endParaRPr lang="en-CA">
            <a:solidFill>
              <a:schemeClr val="tx1"/>
            </a:solidFill>
            <a:latin typeface="Abadi Extra Light" panose="020B0204020104020204" pitchFamily="34" charset="0"/>
          </a:endParaRPr>
        </a:p>
      </dgm:t>
    </dgm:pt>
    <dgm:pt modelId="{85BD1AC1-64FC-456F-8713-61F36A524588}">
      <dgm:prSet phldrT="[Text]"/>
      <dgm:spPr/>
      <dgm:t>
        <a:bodyPr/>
        <a:lstStyle/>
        <a:p>
          <a:pPr algn="ctr">
            <a:buFontTx/>
            <a:buNone/>
          </a:pPr>
          <a:r>
            <a:rPr lang="en-CA" dirty="0">
              <a:solidFill>
                <a:schemeClr val="tx1"/>
              </a:solidFill>
              <a:latin typeface="Abadi Extra Light" panose="020B0204020104020204" pitchFamily="34" charset="0"/>
            </a:rPr>
            <a:t>precedent</a:t>
          </a:r>
          <a:endParaRPr lang="en-CA" dirty="0">
            <a:solidFill>
              <a:schemeClr val="tx1"/>
            </a:solidFill>
            <a:latin typeface="Abadi Extra Light"/>
          </a:endParaRPr>
        </a:p>
      </dgm:t>
    </dgm:pt>
    <dgm:pt modelId="{37AB57FC-220D-4656-BBE7-6AF80DCA59C1}" type="parTrans" cxnId="{8B4A2064-65B8-4064-B0CA-6ECD9743F341}">
      <dgm:prSet/>
      <dgm:spPr/>
      <dgm:t>
        <a:bodyPr/>
        <a:lstStyle/>
        <a:p>
          <a:endParaRPr lang="en-CA">
            <a:solidFill>
              <a:schemeClr val="tx1"/>
            </a:solidFill>
            <a:latin typeface="Abadi Extra Light" panose="020B0204020104020204" pitchFamily="34" charset="0"/>
          </a:endParaRPr>
        </a:p>
      </dgm:t>
    </dgm:pt>
    <dgm:pt modelId="{82D586E4-3E40-4DEB-BE35-32FA11450E78}" type="sibTrans" cxnId="{8B4A2064-65B8-4064-B0CA-6ECD9743F341}">
      <dgm:prSet/>
      <dgm:spPr/>
      <dgm:t>
        <a:bodyPr/>
        <a:lstStyle/>
        <a:p>
          <a:endParaRPr lang="en-CA">
            <a:solidFill>
              <a:schemeClr val="tx1"/>
            </a:solidFill>
            <a:latin typeface="Abadi Extra Light" panose="020B0204020104020204" pitchFamily="34" charset="0"/>
          </a:endParaRPr>
        </a:p>
      </dgm:t>
    </dgm:pt>
    <dgm:pt modelId="{2A85E29C-65A9-433E-8942-1DBCFD8E4F7B}">
      <dgm:prSet phldrT="[Text]"/>
      <dgm:spPr/>
      <dgm:t>
        <a:bodyPr/>
        <a:lstStyle/>
        <a:p>
          <a:pPr algn="ctr">
            <a:buFontTx/>
            <a:buNone/>
          </a:pPr>
          <a:r>
            <a:rPr lang="en-CA" dirty="0">
              <a:solidFill>
                <a:schemeClr val="tx1"/>
              </a:solidFill>
              <a:latin typeface="Abadi Extra Light" panose="020B0204020104020204" pitchFamily="34" charset="0"/>
            </a:rPr>
            <a:t>/</a:t>
          </a:r>
        </a:p>
      </dgm:t>
    </dgm:pt>
    <dgm:pt modelId="{8416A7BE-A089-4E91-9A0A-CFC9A0F0CA0D}" type="parTrans" cxnId="{017565E9-4C76-4F65-8912-ACEAF8E16CCC}">
      <dgm:prSet/>
      <dgm:spPr/>
      <dgm:t>
        <a:bodyPr/>
        <a:lstStyle/>
        <a:p>
          <a:endParaRPr lang="en-CA">
            <a:solidFill>
              <a:schemeClr val="tx1"/>
            </a:solidFill>
            <a:latin typeface="Abadi Extra Light" panose="020B0204020104020204" pitchFamily="34" charset="0"/>
          </a:endParaRPr>
        </a:p>
      </dgm:t>
    </dgm:pt>
    <dgm:pt modelId="{D4DDA269-0928-4D9E-88A9-3629C6B235BC}" type="sibTrans" cxnId="{017565E9-4C76-4F65-8912-ACEAF8E16CCC}">
      <dgm:prSet/>
      <dgm:spPr/>
      <dgm:t>
        <a:bodyPr/>
        <a:lstStyle/>
        <a:p>
          <a:endParaRPr lang="en-CA">
            <a:solidFill>
              <a:schemeClr val="tx1"/>
            </a:solidFill>
            <a:latin typeface="Abadi Extra Light" panose="020B0204020104020204" pitchFamily="34" charset="0"/>
          </a:endParaRPr>
        </a:p>
      </dgm:t>
    </dgm:pt>
    <dgm:pt modelId="{C9F61DD5-1067-430C-82DB-D92B7D7AF814}">
      <dgm:prSet phldrT="[Text]"/>
      <dgm:spPr/>
      <dgm:t>
        <a:bodyPr/>
        <a:lstStyle/>
        <a:p>
          <a:pPr algn="ctr">
            <a:buFontTx/>
            <a:buNone/>
          </a:pPr>
          <a:r>
            <a:rPr lang="en-CA" dirty="0">
              <a:solidFill>
                <a:schemeClr val="tx1"/>
              </a:solidFill>
              <a:latin typeface="Abadi Extra Light"/>
            </a:rPr>
            <a:t>binding authority</a:t>
          </a:r>
        </a:p>
      </dgm:t>
    </dgm:pt>
    <dgm:pt modelId="{FE3333B6-4D71-41F8-AD23-84F649FBC3F0}" type="parTrans" cxnId="{9094F770-8B97-4C9C-845A-C5AB2749C6FA}">
      <dgm:prSet/>
      <dgm:spPr/>
      <dgm:t>
        <a:bodyPr/>
        <a:lstStyle/>
        <a:p>
          <a:endParaRPr lang="en-CA">
            <a:solidFill>
              <a:schemeClr val="tx1"/>
            </a:solidFill>
            <a:latin typeface="Abadi Extra Light" panose="020B0204020104020204" pitchFamily="34" charset="0"/>
          </a:endParaRPr>
        </a:p>
      </dgm:t>
    </dgm:pt>
    <dgm:pt modelId="{EED531CA-C479-4BFC-BD2C-95E32B948497}" type="sibTrans" cxnId="{9094F770-8B97-4C9C-845A-C5AB2749C6FA}">
      <dgm:prSet/>
      <dgm:spPr/>
      <dgm:t>
        <a:bodyPr/>
        <a:lstStyle/>
        <a:p>
          <a:endParaRPr lang="en-CA">
            <a:solidFill>
              <a:schemeClr val="tx1"/>
            </a:solidFill>
            <a:latin typeface="Abadi Extra Light" panose="020B0204020104020204" pitchFamily="34" charset="0"/>
          </a:endParaRPr>
        </a:p>
      </dgm:t>
    </dgm:pt>
    <dgm:pt modelId="{59B7E63A-CA3F-438C-8AB3-B03693D970C8}">
      <dgm:prSet phldrT="[Text]"/>
      <dgm:spPr/>
      <dgm:t>
        <a:bodyPr/>
        <a:lstStyle/>
        <a:p>
          <a:pPr algn="ctr">
            <a:buFontTx/>
            <a:buNone/>
          </a:pPr>
          <a:r>
            <a:rPr lang="en-CA" i="1" dirty="0">
              <a:solidFill>
                <a:schemeClr val="tx1"/>
              </a:solidFill>
              <a:latin typeface="Abadi Extra Light" panose="020B0204020104020204" pitchFamily="34" charset="0"/>
            </a:rPr>
            <a:t>R </a:t>
          </a:r>
          <a:r>
            <a:rPr lang="en-CA" i="0" dirty="0">
              <a:solidFill>
                <a:schemeClr val="tx1"/>
              </a:solidFill>
              <a:latin typeface="Abadi Extra Light" panose="020B0204020104020204" pitchFamily="34" charset="0"/>
            </a:rPr>
            <a:t>v </a:t>
          </a:r>
          <a:r>
            <a:rPr lang="en-CA" i="1" dirty="0">
              <a:solidFill>
                <a:schemeClr val="tx1"/>
              </a:solidFill>
              <a:latin typeface="Abadi Extra Light" panose="020B0204020104020204" pitchFamily="34" charset="0"/>
            </a:rPr>
            <a:t>Bannerman. </a:t>
          </a:r>
          <a:endParaRPr lang="en-CA" dirty="0">
            <a:solidFill>
              <a:schemeClr val="tx1"/>
            </a:solidFill>
            <a:latin typeface="Abadi Extra Light" panose="020B0204020104020204" pitchFamily="34" charset="0"/>
          </a:endParaRPr>
        </a:p>
      </dgm:t>
    </dgm:pt>
    <dgm:pt modelId="{55A72582-CF75-4672-B60A-1E9611569F46}" type="parTrans" cxnId="{21CDE992-AE0F-4402-B017-40684BE52B9A}">
      <dgm:prSet/>
      <dgm:spPr/>
      <dgm:t>
        <a:bodyPr/>
        <a:lstStyle/>
        <a:p>
          <a:endParaRPr lang="en-CA">
            <a:solidFill>
              <a:schemeClr val="tx1"/>
            </a:solidFill>
            <a:latin typeface="Abadi Extra Light" panose="020B0204020104020204" pitchFamily="34" charset="0"/>
          </a:endParaRPr>
        </a:p>
      </dgm:t>
    </dgm:pt>
    <dgm:pt modelId="{45AE4571-B33A-4F9E-91CB-9DAADE6BE212}" type="sibTrans" cxnId="{21CDE992-AE0F-4402-B017-40684BE52B9A}">
      <dgm:prSet/>
      <dgm:spPr/>
      <dgm:t>
        <a:bodyPr/>
        <a:lstStyle/>
        <a:p>
          <a:endParaRPr lang="en-CA">
            <a:solidFill>
              <a:schemeClr val="tx1"/>
            </a:solidFill>
            <a:latin typeface="Abadi Extra Light" panose="020B0204020104020204" pitchFamily="34" charset="0"/>
          </a:endParaRPr>
        </a:p>
      </dgm:t>
    </dgm:pt>
    <dgm:pt modelId="{82222B2C-EDF5-4064-9327-D0D7E48927B0}">
      <dgm:prSet phldrT="[Text]"/>
      <dgm:spPr/>
      <dgm:t>
        <a:bodyPr/>
        <a:lstStyle/>
        <a:p>
          <a:pPr algn="ctr">
            <a:buNone/>
          </a:pPr>
          <a:r>
            <a:rPr lang="en-CA" dirty="0">
              <a:solidFill>
                <a:schemeClr val="tx1"/>
              </a:solidFill>
              <a:latin typeface="Abadi Extra Light" panose="020B0204020104020204" pitchFamily="34" charset="0"/>
            </a:rPr>
            <a:t>-</a:t>
          </a:r>
          <a:r>
            <a:rPr lang="en-CA" dirty="0">
              <a:solidFill>
                <a:schemeClr val="tx1"/>
              </a:solidFill>
              <a:latin typeface="Abadi Extra Light" panose="020B0204020104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Black’s Law Dictionary</a:t>
          </a:r>
          <a:endParaRPr lang="en-CA" dirty="0">
            <a:solidFill>
              <a:schemeClr val="tx1"/>
            </a:solidFill>
            <a:latin typeface="Abadi Extra Light" panose="020B0204020104020204" pitchFamily="34" charset="0"/>
          </a:endParaRPr>
        </a:p>
      </dgm:t>
    </dgm:pt>
    <dgm:pt modelId="{B0D72FE9-A5A7-4F1B-A362-5B833C64F336}" type="parTrans" cxnId="{9E3639DC-8087-44DD-A00E-7E68CACA60E5}">
      <dgm:prSet/>
      <dgm:spPr/>
      <dgm:t>
        <a:bodyPr/>
        <a:lstStyle/>
        <a:p>
          <a:endParaRPr lang="en-CA">
            <a:solidFill>
              <a:schemeClr val="tx1"/>
            </a:solidFill>
            <a:latin typeface="Abadi Extra Light" panose="020B0204020104020204" pitchFamily="34" charset="0"/>
          </a:endParaRPr>
        </a:p>
      </dgm:t>
    </dgm:pt>
    <dgm:pt modelId="{3C38A699-170B-4003-B6FB-7EA8CE5F237B}" type="sibTrans" cxnId="{9E3639DC-8087-44DD-A00E-7E68CACA60E5}">
      <dgm:prSet/>
      <dgm:spPr/>
      <dgm:t>
        <a:bodyPr/>
        <a:lstStyle/>
        <a:p>
          <a:endParaRPr lang="en-CA">
            <a:solidFill>
              <a:schemeClr val="tx1"/>
            </a:solidFill>
            <a:latin typeface="Abadi Extra Light" panose="020B0204020104020204" pitchFamily="34" charset="0"/>
          </a:endParaRPr>
        </a:p>
      </dgm:t>
    </dgm:pt>
    <dgm:pt modelId="{E8C455B0-B1CC-4A92-B2A6-DC6C78CD1DD6}">
      <dgm:prSet phldrT="[Text]"/>
      <dgm:spPr/>
      <dgm:t>
        <a:bodyPr/>
        <a:lstStyle/>
        <a:p>
          <a:pPr algn="ctr">
            <a:buNone/>
          </a:pPr>
          <a:endParaRPr lang="en-CA" dirty="0">
            <a:solidFill>
              <a:schemeClr val="tx1"/>
            </a:solidFill>
            <a:latin typeface="Abadi Extra Light" panose="020B0204020104020204" pitchFamily="34" charset="0"/>
          </a:endParaRPr>
        </a:p>
      </dgm:t>
    </dgm:pt>
    <dgm:pt modelId="{F37B4908-A48C-4BD9-866C-B1B82B9E2558}" type="parTrans" cxnId="{7D6AA2AA-D817-4ACC-8984-5A467566B6C4}">
      <dgm:prSet/>
      <dgm:spPr/>
      <dgm:t>
        <a:bodyPr/>
        <a:lstStyle/>
        <a:p>
          <a:endParaRPr lang="en-CA">
            <a:solidFill>
              <a:schemeClr val="tx1"/>
            </a:solidFill>
            <a:latin typeface="Abadi Extra Light" panose="020B0204020104020204" pitchFamily="34" charset="0"/>
          </a:endParaRPr>
        </a:p>
      </dgm:t>
    </dgm:pt>
    <dgm:pt modelId="{58E41201-2094-48E0-A1D3-A6B86E23F827}" type="sibTrans" cxnId="{7D6AA2AA-D817-4ACC-8984-5A467566B6C4}">
      <dgm:prSet/>
      <dgm:spPr/>
      <dgm:t>
        <a:bodyPr/>
        <a:lstStyle/>
        <a:p>
          <a:endParaRPr lang="en-CA">
            <a:solidFill>
              <a:schemeClr val="tx1"/>
            </a:solidFill>
            <a:latin typeface="Abadi Extra Light" panose="020B0204020104020204" pitchFamily="34" charset="0"/>
          </a:endParaRPr>
        </a:p>
      </dgm:t>
    </dgm:pt>
    <dgm:pt modelId="{D75BF5B6-8E6D-4447-B445-3BA64C0127FF}">
      <dgm:prSet phldrT="[Text]"/>
      <dgm:spPr/>
      <dgm:t>
        <a:bodyPr/>
        <a:lstStyle/>
        <a:p>
          <a:pPr algn="ctr">
            <a:buFontTx/>
            <a:buNone/>
          </a:pPr>
          <a:r>
            <a:rPr lang="en-CA" dirty="0">
              <a:solidFill>
                <a:schemeClr val="tx1"/>
              </a:solidFill>
              <a:latin typeface="Abadi Extra Light" panose="020B0204020104020204" pitchFamily="34" charset="0"/>
            </a:rPr>
            <a:t> </a:t>
          </a:r>
        </a:p>
      </dgm:t>
    </dgm:pt>
    <dgm:pt modelId="{E4A5F0E3-8E08-4E78-BEF0-114653CD1ACE}" type="parTrans" cxnId="{6095C0D3-29C7-4A4D-855D-C648BA5335BA}">
      <dgm:prSet/>
      <dgm:spPr/>
      <dgm:t>
        <a:bodyPr/>
        <a:lstStyle/>
        <a:p>
          <a:endParaRPr lang="en-CA">
            <a:solidFill>
              <a:schemeClr val="tx1"/>
            </a:solidFill>
            <a:latin typeface="Abadi Extra Light" panose="020B0204020104020204" pitchFamily="34" charset="0"/>
          </a:endParaRPr>
        </a:p>
      </dgm:t>
    </dgm:pt>
    <dgm:pt modelId="{F63B5924-2906-4E81-ACBD-004B449608C4}" type="sibTrans" cxnId="{6095C0D3-29C7-4A4D-855D-C648BA5335BA}">
      <dgm:prSet/>
      <dgm:spPr/>
      <dgm:t>
        <a:bodyPr/>
        <a:lstStyle/>
        <a:p>
          <a:endParaRPr lang="en-CA">
            <a:solidFill>
              <a:schemeClr val="tx1"/>
            </a:solidFill>
            <a:latin typeface="Abadi Extra Light" panose="020B0204020104020204" pitchFamily="34" charset="0"/>
          </a:endParaRPr>
        </a:p>
      </dgm:t>
    </dgm:pt>
    <dgm:pt modelId="{412D2B34-24CF-4170-AFC7-966F86BBF05E}">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06DA8BF7-48CF-4A3E-867B-DD2DBEBDC886}" type="parTrans" cxnId="{D29646D6-9CFB-440C-8B3B-A9C2088F4E05}">
      <dgm:prSet/>
      <dgm:spPr/>
      <dgm:t>
        <a:bodyPr/>
        <a:lstStyle/>
        <a:p>
          <a:endParaRPr lang="en-CA">
            <a:solidFill>
              <a:schemeClr val="tx1"/>
            </a:solidFill>
            <a:latin typeface="Abadi Extra Light" panose="020B0204020104020204" pitchFamily="34" charset="0"/>
          </a:endParaRPr>
        </a:p>
      </dgm:t>
    </dgm:pt>
    <dgm:pt modelId="{3E497EC3-8A3A-4427-B53C-742867452A2A}" type="sibTrans" cxnId="{D29646D6-9CFB-440C-8B3B-A9C2088F4E05}">
      <dgm:prSet/>
      <dgm:spPr/>
      <dgm:t>
        <a:bodyPr/>
        <a:lstStyle/>
        <a:p>
          <a:endParaRPr lang="en-CA">
            <a:solidFill>
              <a:schemeClr val="tx1"/>
            </a:solidFill>
            <a:latin typeface="Abadi Extra Light" panose="020B0204020104020204" pitchFamily="34" charset="0"/>
          </a:endParaRPr>
        </a:p>
      </dgm:t>
    </dgm:pt>
    <dgm:pt modelId="{A161BC3A-6BAB-408A-B86D-8E83B061907E}">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EE5F7C62-B197-42E8-B72F-C7A0F273DC1C}" type="parTrans" cxnId="{36CB88C2-AFA3-441E-BA72-84E4801AC791}">
      <dgm:prSet/>
      <dgm:spPr/>
      <dgm:t>
        <a:bodyPr/>
        <a:lstStyle/>
        <a:p>
          <a:endParaRPr lang="en-CA">
            <a:solidFill>
              <a:schemeClr val="tx1"/>
            </a:solidFill>
            <a:latin typeface="Abadi Extra Light" panose="020B0204020104020204" pitchFamily="34" charset="0"/>
          </a:endParaRPr>
        </a:p>
      </dgm:t>
    </dgm:pt>
    <dgm:pt modelId="{CCBB6137-C20F-4466-A69F-F5053E1E79E0}" type="sibTrans" cxnId="{36CB88C2-AFA3-441E-BA72-84E4801AC791}">
      <dgm:prSet/>
      <dgm:spPr/>
      <dgm:t>
        <a:bodyPr/>
        <a:lstStyle/>
        <a:p>
          <a:endParaRPr lang="en-CA">
            <a:solidFill>
              <a:schemeClr val="tx1"/>
            </a:solidFill>
            <a:latin typeface="Abadi Extra Light" panose="020B0204020104020204" pitchFamily="34" charset="0"/>
          </a:endParaRPr>
        </a:p>
      </dgm:t>
    </dgm:pt>
    <dgm:pt modelId="{24B0205A-01C2-4A37-A6D8-8EC5D174FDA8}">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4CE56FF0-3BEE-4FC7-B07F-7E15C7ED92DC}" type="parTrans" cxnId="{C2A3CB42-D3F4-4E2F-B3D4-25CE599E1DC4}">
      <dgm:prSet/>
      <dgm:spPr/>
      <dgm:t>
        <a:bodyPr/>
        <a:lstStyle/>
        <a:p>
          <a:endParaRPr lang="en-CA">
            <a:solidFill>
              <a:schemeClr val="tx1"/>
            </a:solidFill>
            <a:latin typeface="Abadi Extra Light" panose="020B0204020104020204" pitchFamily="34" charset="0"/>
          </a:endParaRPr>
        </a:p>
      </dgm:t>
    </dgm:pt>
    <dgm:pt modelId="{7AE9AE5D-D78C-4098-8848-E29EFE35C343}" type="sibTrans" cxnId="{C2A3CB42-D3F4-4E2F-B3D4-25CE599E1DC4}">
      <dgm:prSet/>
      <dgm:spPr/>
      <dgm:t>
        <a:bodyPr/>
        <a:lstStyle/>
        <a:p>
          <a:endParaRPr lang="en-CA">
            <a:solidFill>
              <a:schemeClr val="tx1"/>
            </a:solidFill>
            <a:latin typeface="Abadi Extra Light" panose="020B0204020104020204" pitchFamily="34" charset="0"/>
          </a:endParaRPr>
        </a:p>
      </dgm:t>
    </dgm:pt>
    <dgm:pt modelId="{65033951-A937-4563-B612-F8EB0396FD8C}">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46DCF718-3658-4275-B9AC-BE70A9C19F5A}" type="parTrans" cxnId="{3D73B850-6F25-4A35-A187-F176B6934D1A}">
      <dgm:prSet/>
      <dgm:spPr/>
      <dgm:t>
        <a:bodyPr/>
        <a:lstStyle/>
        <a:p>
          <a:endParaRPr lang="en-CA">
            <a:solidFill>
              <a:schemeClr val="tx1"/>
            </a:solidFill>
            <a:latin typeface="Abadi Extra Light" panose="020B0204020104020204" pitchFamily="34" charset="0"/>
          </a:endParaRPr>
        </a:p>
      </dgm:t>
    </dgm:pt>
    <dgm:pt modelId="{72BBC278-1F69-474C-A3A9-7BE831D3252C}" type="sibTrans" cxnId="{3D73B850-6F25-4A35-A187-F176B6934D1A}">
      <dgm:prSet/>
      <dgm:spPr/>
      <dgm:t>
        <a:bodyPr/>
        <a:lstStyle/>
        <a:p>
          <a:endParaRPr lang="en-CA">
            <a:solidFill>
              <a:schemeClr val="tx1"/>
            </a:solidFill>
            <a:latin typeface="Abadi Extra Light" panose="020B0204020104020204" pitchFamily="34" charset="0"/>
          </a:endParaRPr>
        </a:p>
      </dgm:t>
    </dgm:pt>
    <dgm:pt modelId="{B0A4DEE9-7D86-4462-B28C-5666A4DCBB7B}">
      <dgm:prSet phldrT="[Text]"/>
      <dgm:spPr/>
      <dgm:t>
        <a:bodyPr/>
        <a:lstStyle/>
        <a:p>
          <a:pPr algn="ctr">
            <a:buFontTx/>
            <a:buNone/>
          </a:pPr>
          <a:r>
            <a:rPr lang="en-CA" dirty="0">
              <a:solidFill>
                <a:schemeClr val="tx1"/>
              </a:solidFill>
              <a:latin typeface="Abadi Extra Light"/>
            </a:rPr>
            <a:t>/</a:t>
          </a:r>
        </a:p>
      </dgm:t>
    </dgm:pt>
    <dgm:pt modelId="{A76F29C7-2A15-48FD-B883-D0757CE1979F}" type="parTrans" cxnId="{8E1333F2-4C80-4763-8C8D-75E6A2623080}">
      <dgm:prSet/>
      <dgm:spPr/>
      <dgm:t>
        <a:bodyPr/>
        <a:lstStyle/>
        <a:p>
          <a:endParaRPr lang="en-CA"/>
        </a:p>
      </dgm:t>
    </dgm:pt>
    <dgm:pt modelId="{47AC290A-60C8-4C6C-B965-5F9F3317B7B4}" type="sibTrans" cxnId="{8E1333F2-4C80-4763-8C8D-75E6A2623080}">
      <dgm:prSet/>
      <dgm:spPr/>
      <dgm:t>
        <a:bodyPr/>
        <a:lstStyle/>
        <a:p>
          <a:endParaRPr lang="en-CA"/>
        </a:p>
      </dgm:t>
    </dgm:pt>
    <dgm:pt modelId="{C59B600B-DCA0-4428-ABC5-3AEBB1D93F26}">
      <dgm:prSet phldrT="[Text]"/>
      <dgm:spPr/>
      <dgm:t>
        <a:bodyPr/>
        <a:lstStyle/>
        <a:p>
          <a:pPr algn="ctr">
            <a:buFontTx/>
            <a:buNone/>
          </a:pPr>
          <a:r>
            <a:rPr lang="en-CA" dirty="0">
              <a:solidFill>
                <a:schemeClr val="tx1"/>
              </a:solidFill>
              <a:latin typeface="Abadi Extra Light"/>
            </a:rPr>
            <a:t>vertical precedent</a:t>
          </a:r>
        </a:p>
      </dgm:t>
    </dgm:pt>
    <dgm:pt modelId="{BE9C4F73-9738-455F-8EC6-396A51CE948E}" type="parTrans" cxnId="{A1BA237A-C6DD-4184-B2DF-405BD4F99052}">
      <dgm:prSet/>
      <dgm:spPr/>
      <dgm:t>
        <a:bodyPr/>
        <a:lstStyle/>
        <a:p>
          <a:endParaRPr lang="en-CA"/>
        </a:p>
      </dgm:t>
    </dgm:pt>
    <dgm:pt modelId="{CFF964D2-AAAF-4A81-9E28-01FC55A31902}" type="sibTrans" cxnId="{A1BA237A-C6DD-4184-B2DF-405BD4F99052}">
      <dgm:prSet/>
      <dgm:spPr/>
      <dgm:t>
        <a:bodyPr/>
        <a:lstStyle/>
        <a:p>
          <a:endParaRPr lang="en-CA"/>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4">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4">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4">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4">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4">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4">
        <dgm:presLayoutVars>
          <dgm:bulletEnabled val="1"/>
        </dgm:presLayoutVars>
      </dgm:prSet>
      <dgm:spPr/>
    </dgm:pt>
    <dgm:pt modelId="{98E6EA83-75D1-4169-96DC-ADE4AAFBB707}" type="pres">
      <dgm:prSet presAssocID="{BADB84B6-12AB-4081-A66E-0296D2E7A900}" presName="space" presStyleCnt="0"/>
      <dgm:spPr/>
    </dgm:pt>
    <dgm:pt modelId="{6D50107B-C0E7-45D4-B345-24DEECB15A56}" type="pres">
      <dgm:prSet presAssocID="{0504B71A-5AF3-40AB-83D3-EAB8CC6A88EE}" presName="composite" presStyleCnt="0"/>
      <dgm:spPr/>
    </dgm:pt>
    <dgm:pt modelId="{8ACE654D-22FD-4A9D-B361-897DC89EBA5D}" type="pres">
      <dgm:prSet presAssocID="{0504B71A-5AF3-40AB-83D3-EAB8CC6A88EE}" presName="parTx" presStyleLbl="alignNode1" presStyleIdx="3" presStyleCnt="4">
        <dgm:presLayoutVars>
          <dgm:chMax val="0"/>
          <dgm:chPref val="0"/>
          <dgm:bulletEnabled val="1"/>
        </dgm:presLayoutVars>
      </dgm:prSet>
      <dgm:spPr/>
    </dgm:pt>
    <dgm:pt modelId="{7850C4A4-180C-489E-A87F-888114836C1C}" type="pres">
      <dgm:prSet presAssocID="{0504B71A-5AF3-40AB-83D3-EAB8CC6A88EE}" presName="desTx" presStyleLbl="alignAccFollowNode1" presStyleIdx="3" presStyleCnt="4" custLinFactNeighborX="4533">
        <dgm:presLayoutVars>
          <dgm:bulletEnabled val="1"/>
        </dgm:presLayoutVars>
      </dgm:prSet>
      <dgm:spPr/>
    </dgm:pt>
  </dgm:ptLst>
  <dgm:cxnLst>
    <dgm:cxn modelId="{BAABA905-D72E-4A54-9AC4-C1B4AAF11C42}" type="presOf" srcId="{412D2B34-24CF-4170-AFC7-966F86BBF05E}" destId="{176BD3C2-C2E0-4595-9BF6-6F72D9D2FF41}" srcOrd="0" destOrd="2" presId="urn:microsoft.com/office/officeart/2005/8/layout/hList1"/>
    <dgm:cxn modelId="{7C916313-3321-41DB-AF93-47D963543CAB}" type="presOf" srcId="{E4A07AAA-C967-45E4-B73D-770BA0FCF7FD}" destId="{71ACF4DB-A952-4035-B060-0B93027040D0}" srcOrd="0" destOrd="0" presId="urn:microsoft.com/office/officeart/2005/8/layout/hList1"/>
    <dgm:cxn modelId="{3FAC4417-1301-45A6-8CAC-6B5EDD2A3AA9}" type="presOf" srcId="{DD60B4D1-151C-444F-ACF9-DCCA6AD75A8D}" destId="{31D147A2-10FA-48F0-9348-88AA28B22D12}" srcOrd="0" destOrd="0" presId="urn:microsoft.com/office/officeart/2005/8/layout/hList1"/>
    <dgm:cxn modelId="{AEABB11F-3F1C-4DF0-AD9A-47A4E49DC9A5}" type="presOf" srcId="{0504B71A-5AF3-40AB-83D3-EAB8CC6A88EE}" destId="{8ACE654D-22FD-4A9D-B361-897DC89EBA5D}" srcOrd="0" destOrd="0" presId="urn:microsoft.com/office/officeart/2005/8/layout/hList1"/>
    <dgm:cxn modelId="{8FA65B2F-5A73-445B-963D-C78BE9B879E4}" type="presOf" srcId="{E8C455B0-B1CC-4A92-B2A6-DC6C78CD1DD6}" destId="{03AA91DD-AC87-4758-8339-B74F9ABB3C9C}" srcOrd="0" destOrd="1"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BCE2103A-F000-4012-B336-262235439EB2}" type="presOf" srcId="{B0A4DEE9-7D86-4462-B28C-5666A4DCBB7B}" destId="{71ACF4DB-A952-4035-B060-0B93027040D0}" srcOrd="0" destOrd="5" presId="urn:microsoft.com/office/officeart/2005/8/layout/hList1"/>
    <dgm:cxn modelId="{D28DC13E-AB99-47E1-B200-41EE89072ECE}" type="presOf" srcId="{ED77B3AD-3ED3-4B71-A766-724790AE33FB}" destId="{176BD3C2-C2E0-4595-9BF6-6F72D9D2FF41}" srcOrd="0" destOrd="0" presId="urn:microsoft.com/office/officeart/2005/8/layout/hList1"/>
    <dgm:cxn modelId="{C2A3CB42-D3F4-4E2F-B3D4-25CE599E1DC4}" srcId="{9227A6A4-14CD-4D45-BC1E-6D5D3BA76F56}" destId="{24B0205A-01C2-4A37-A6D8-8EC5D174FDA8}" srcOrd="4" destOrd="0" parTransId="{4CE56FF0-3BEE-4FC7-B07F-7E15C7ED92DC}" sibTransId="{7AE9AE5D-D78C-4098-8848-E29EFE35C343}"/>
    <dgm:cxn modelId="{8B4A2064-65B8-4064-B0CA-6ECD9743F341}" srcId="{776BF73E-2AE7-4247-9B5B-C4BE589AAD25}" destId="{85BD1AC1-64FC-456F-8713-61F36A524588}" srcOrd="2" destOrd="0" parTransId="{37AB57FC-220D-4656-BBE7-6AF80DCA59C1}" sibTransId="{82D586E4-3E40-4DEB-BE35-32FA11450E78}"/>
    <dgm:cxn modelId="{1940546E-36C5-4794-B9B8-01DD720C6CB4}" type="presOf" srcId="{85BD1AC1-64FC-456F-8713-61F36A524588}" destId="{71ACF4DB-A952-4035-B060-0B93027040D0}" srcOrd="0" destOrd="2" presId="urn:microsoft.com/office/officeart/2005/8/layout/hList1"/>
    <dgm:cxn modelId="{3D73B850-6F25-4A35-A187-F176B6934D1A}" srcId="{9227A6A4-14CD-4D45-BC1E-6D5D3BA76F56}" destId="{65033951-A937-4563-B612-F8EB0396FD8C}" srcOrd="5" destOrd="0" parTransId="{46DCF718-3658-4275-B9AC-BE70A9C19F5A}" sibTransId="{72BBC278-1F69-474C-A3A9-7BE831D3252C}"/>
    <dgm:cxn modelId="{9094F770-8B97-4C9C-845A-C5AB2749C6FA}" srcId="{776BF73E-2AE7-4247-9B5B-C4BE589AAD25}" destId="{C9F61DD5-1067-430C-82DB-D92B7D7AF814}" srcOrd="4" destOrd="0" parTransId="{FE3333B6-4D71-41F8-AD23-84F649FBC3F0}" sibTransId="{EED531CA-C479-4BFC-BD2C-95E32B948497}"/>
    <dgm:cxn modelId="{28D69B71-6ADF-4FAE-B857-D49B5C845593}" type="presOf" srcId="{24B0205A-01C2-4A37-A6D8-8EC5D174FDA8}" destId="{176BD3C2-C2E0-4595-9BF6-6F72D9D2FF41}" srcOrd="0" destOrd="4" presId="urn:microsoft.com/office/officeart/2005/8/layout/hList1"/>
    <dgm:cxn modelId="{69671055-5C3E-4ECE-9A57-6827B585C13A}" type="presOf" srcId="{B07C3311-EE59-4215-9187-FC71D0D232CB}" destId="{71ACF4DB-A952-4035-B060-0B93027040D0}" srcOrd="0" destOrd="1"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A1BA237A-C6DD-4184-B2DF-405BD4F99052}" srcId="{776BF73E-2AE7-4247-9B5B-C4BE589AAD25}" destId="{C59B600B-DCA0-4428-ABC5-3AEBB1D93F26}" srcOrd="6" destOrd="0" parTransId="{BE9C4F73-9738-455F-8EC6-396A51CE948E}" sibTransId="{CFF964D2-AAAF-4A81-9E28-01FC55A31902}"/>
    <dgm:cxn modelId="{A80C6681-38F7-4BFC-A2B5-A294D668ECED}" srcId="{0504B71A-5AF3-40AB-83D3-EAB8CC6A88EE}" destId="{2845CD25-3987-41F5-B563-AE944E3BE0D4}" srcOrd="0" destOrd="0" parTransId="{B0305925-3B4C-4DC8-B783-2A0242789424}" sibTransId="{1566C7BF-2D11-4146-88A4-F789724DF07F}"/>
    <dgm:cxn modelId="{D4431D87-DBFA-4938-97D1-B19363A60CEB}" type="presOf" srcId="{9227A6A4-14CD-4D45-BC1E-6D5D3BA76F56}" destId="{15B6F6B7-A0BE-42BF-817D-D3B35F9C015B}" srcOrd="0" destOrd="0" presId="urn:microsoft.com/office/officeart/2005/8/layout/hList1"/>
    <dgm:cxn modelId="{21CDE992-AE0F-4402-B017-40684BE52B9A}" srcId="{9227A6A4-14CD-4D45-BC1E-6D5D3BA76F56}" destId="{59B7E63A-CA3F-438C-8AB3-B03693D970C8}" srcOrd="1" destOrd="0" parTransId="{55A72582-CF75-4672-B60A-1E9611569F46}" sibTransId="{45AE4571-B33A-4F9E-91CB-9DAADE6BE212}"/>
    <dgm:cxn modelId="{04763C96-D4E5-40D7-A391-D4BF8353E8A6}" srcId="{DD60B4D1-151C-444F-ACF9-DCCA6AD75A8D}" destId="{CD389532-01B4-4AC3-A432-57C8A83E2F07}" srcOrd="0" destOrd="0" parTransId="{E4A8D4B1-578E-47C6-A786-AA2459C337D4}" sibTransId="{D80C40C7-EF19-4021-9C3D-77E1B47C000C}"/>
    <dgm:cxn modelId="{C6CE0597-8E39-4A5E-BD64-331610B0EAD9}" type="presOf" srcId="{776BF73E-2AE7-4247-9B5B-C4BE589AAD25}" destId="{23CF76E1-677E-4E67-888D-661BF976548D}" srcOrd="0" destOrd="0" presId="urn:microsoft.com/office/officeart/2005/8/layout/hList1"/>
    <dgm:cxn modelId="{B5534099-6A5F-4AA0-8F80-C42CAE38D343}" type="presOf" srcId="{65033951-A937-4563-B612-F8EB0396FD8C}" destId="{176BD3C2-C2E0-4595-9BF6-6F72D9D2FF41}" srcOrd="0" destOrd="5" presId="urn:microsoft.com/office/officeart/2005/8/layout/hList1"/>
    <dgm:cxn modelId="{7D6AA2AA-D817-4ACC-8984-5A467566B6C4}" srcId="{DD60B4D1-151C-444F-ACF9-DCCA6AD75A8D}" destId="{E8C455B0-B1CC-4A92-B2A6-DC6C78CD1DD6}" srcOrd="1" destOrd="0" parTransId="{F37B4908-A48C-4BD9-866C-B1B82B9E2558}" sibTransId="{58E41201-2094-48E0-A1D3-A6B86E23F827}"/>
    <dgm:cxn modelId="{8A55A2AA-FF73-463F-9293-522AD0BF5CE3}" srcId="{3CC2C875-2A88-421B-B1EF-BC6F4AB28E86}" destId="{0504B71A-5AF3-40AB-83D3-EAB8CC6A88EE}" srcOrd="3" destOrd="0" parTransId="{3E4E7B9A-3FC3-4031-AC9B-8FEE177DA1F7}" sibTransId="{45004FA0-C607-4D4D-BB02-915EC113C4F5}"/>
    <dgm:cxn modelId="{9EF7FFAD-266A-44F1-A543-427144E52DC2}" srcId="{776BF73E-2AE7-4247-9B5B-C4BE589AAD25}" destId="{B07C3311-EE59-4215-9187-FC71D0D232CB}" srcOrd="1" destOrd="0" parTransId="{D726C8A7-8A2B-4A36-A19C-988C6A635503}" sibTransId="{04BA6F2D-9E8C-4223-9AFD-C0B2DB257E86}"/>
    <dgm:cxn modelId="{5CBC7CC0-86BB-40D9-8248-49A168189E5F}" srcId="{776BF73E-2AE7-4247-9B5B-C4BE589AAD25}" destId="{E4A07AAA-C967-45E4-B73D-770BA0FCF7FD}" srcOrd="0" destOrd="0" parTransId="{4554DBBC-43D1-4131-8191-6FCA64C10D55}" sibTransId="{25DDDC4F-4DED-4563-B5D4-792AB76C3905}"/>
    <dgm:cxn modelId="{36CB88C2-AFA3-441E-BA72-84E4801AC791}" srcId="{9227A6A4-14CD-4D45-BC1E-6D5D3BA76F56}" destId="{A161BC3A-6BAB-408A-B86D-8E83B061907E}" srcOrd="3" destOrd="0" parTransId="{EE5F7C62-B197-42E8-B72F-C7A0F273DC1C}" sibTransId="{CCBB6137-C20F-4466-A69F-F5053E1E79E0}"/>
    <dgm:cxn modelId="{2FEB94C6-A15F-40C4-B4B1-0BBDD53849EF}" type="presOf" srcId="{A161BC3A-6BAB-408A-B86D-8E83B061907E}" destId="{176BD3C2-C2E0-4595-9BF6-6F72D9D2FF41}" srcOrd="0" destOrd="3" presId="urn:microsoft.com/office/officeart/2005/8/layout/hList1"/>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B18B98CD-D2CA-4485-AFCF-7FA18DE577DE}" type="presOf" srcId="{D75BF5B6-8E6D-4447-B445-3BA64C0127FF}" destId="{176BD3C2-C2E0-4595-9BF6-6F72D9D2FF41}" srcOrd="0" destOrd="6" presId="urn:microsoft.com/office/officeart/2005/8/layout/hList1"/>
    <dgm:cxn modelId="{72B7D2D1-92A4-4146-8429-D81E1EFDDF34}" type="presOf" srcId="{CD389532-01B4-4AC3-A432-57C8A83E2F07}" destId="{03AA91DD-AC87-4758-8339-B74F9ABB3C9C}" srcOrd="0" destOrd="0" presId="urn:microsoft.com/office/officeart/2005/8/layout/hList1"/>
    <dgm:cxn modelId="{6095C0D3-29C7-4A4D-855D-C648BA5335BA}" srcId="{9227A6A4-14CD-4D45-BC1E-6D5D3BA76F56}" destId="{D75BF5B6-8E6D-4447-B445-3BA64C0127FF}" srcOrd="6" destOrd="0" parTransId="{E4A5F0E3-8E08-4E78-BEF0-114653CD1ACE}" sibTransId="{F63B5924-2906-4E81-ACBD-004B449608C4}"/>
    <dgm:cxn modelId="{65B125D5-E5FF-4C5A-BA1D-FD841CFF5B77}" type="presOf" srcId="{2845CD25-3987-41F5-B563-AE944E3BE0D4}" destId="{7850C4A4-180C-489E-A87F-888114836C1C}" srcOrd="0" destOrd="0" presId="urn:microsoft.com/office/officeart/2005/8/layout/hList1"/>
    <dgm:cxn modelId="{D29646D6-9CFB-440C-8B3B-A9C2088F4E05}" srcId="{9227A6A4-14CD-4D45-BC1E-6D5D3BA76F56}" destId="{412D2B34-24CF-4170-AFC7-966F86BBF05E}" srcOrd="2" destOrd="0" parTransId="{06DA8BF7-48CF-4A3E-867B-DD2DBEBDC886}" sibTransId="{3E497EC3-8A3A-4427-B53C-742867452A2A}"/>
    <dgm:cxn modelId="{9E3639DC-8087-44DD-A00E-7E68CACA60E5}" srcId="{DD60B4D1-151C-444F-ACF9-DCCA6AD75A8D}" destId="{82222B2C-EDF5-4064-9327-D0D7E48927B0}" srcOrd="2" destOrd="0" parTransId="{B0D72FE9-A5A7-4F1B-A362-5B833C64F336}" sibTransId="{3C38A699-170B-4003-B6FB-7EA8CE5F237B}"/>
    <dgm:cxn modelId="{88C940DE-00CD-46C0-A03A-2AAE11F72191}" type="presOf" srcId="{C59B600B-DCA0-4428-ABC5-3AEBB1D93F26}" destId="{71ACF4DB-A952-4035-B060-0B93027040D0}" srcOrd="0" destOrd="6" presId="urn:microsoft.com/office/officeart/2005/8/layout/hList1"/>
    <dgm:cxn modelId="{CBDB99E0-CFA7-40E8-8C25-035E51E0989C}" type="presOf" srcId="{59B7E63A-CA3F-438C-8AB3-B03693D970C8}" destId="{176BD3C2-C2E0-4595-9BF6-6F72D9D2FF41}" srcOrd="0" destOrd="1" presId="urn:microsoft.com/office/officeart/2005/8/layout/hList1"/>
    <dgm:cxn modelId="{A1DCD7E0-3528-4722-ACC4-8BEFA039AD3C}" type="presOf" srcId="{C9F61DD5-1067-430C-82DB-D92B7D7AF814}" destId="{71ACF4DB-A952-4035-B060-0B93027040D0}" srcOrd="0" destOrd="4" presId="urn:microsoft.com/office/officeart/2005/8/layout/hList1"/>
    <dgm:cxn modelId="{017565E9-4C76-4F65-8912-ACEAF8E16CCC}" srcId="{776BF73E-2AE7-4247-9B5B-C4BE589AAD25}" destId="{2A85E29C-65A9-433E-8942-1DBCFD8E4F7B}" srcOrd="3" destOrd="0" parTransId="{8416A7BE-A089-4E91-9A0A-CFC9A0F0CA0D}" sibTransId="{D4DDA269-0928-4D9E-88A9-3629C6B235BC}"/>
    <dgm:cxn modelId="{8E1333F2-4C80-4763-8C8D-75E6A2623080}" srcId="{776BF73E-2AE7-4247-9B5B-C4BE589AAD25}" destId="{B0A4DEE9-7D86-4462-B28C-5666A4DCBB7B}" srcOrd="5" destOrd="0" parTransId="{A76F29C7-2A15-48FD-B883-D0757CE1979F}" sibTransId="{47AC290A-60C8-4C6C-B965-5F9F3317B7B4}"/>
    <dgm:cxn modelId="{F1BFCBF4-3619-4F02-99EA-08EE100C6F74}" type="presOf" srcId="{2A85E29C-65A9-433E-8942-1DBCFD8E4F7B}" destId="{71ACF4DB-A952-4035-B060-0B93027040D0}" srcOrd="0" destOrd="3"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C491B4FE-DA14-42DD-9AC7-EBDAD927141A}" type="presOf" srcId="{82222B2C-EDF5-4064-9327-D0D7E48927B0}" destId="{03AA91DD-AC87-4758-8339-B74F9ABB3C9C}" srcOrd="0" destOrd="2" presId="urn:microsoft.com/office/officeart/2005/8/layout/hList1"/>
    <dgm:cxn modelId="{D1977D41-7CA0-48AB-97D1-CAC6C22337B0}" type="presParOf" srcId="{59893757-17E9-4B04-9032-A25E6C7DC3ED}" destId="{35410A4C-3BDD-47B4-99CC-47FC31CE31BD}" srcOrd="0" destOrd="0" presId="urn:microsoft.com/office/officeart/2005/8/layout/hList1"/>
    <dgm:cxn modelId="{C4A56281-C19F-4F46-8A88-7AA3D39896FC}" type="presParOf" srcId="{35410A4C-3BDD-47B4-99CC-47FC31CE31BD}" destId="{23CF76E1-677E-4E67-888D-661BF976548D}" srcOrd="0" destOrd="0" presId="urn:microsoft.com/office/officeart/2005/8/layout/hList1"/>
    <dgm:cxn modelId="{45D996B1-B6CA-4E5F-8DAA-FAE9100E48F6}" type="presParOf" srcId="{35410A4C-3BDD-47B4-99CC-47FC31CE31BD}" destId="{71ACF4DB-A952-4035-B060-0B93027040D0}" srcOrd="1" destOrd="0" presId="urn:microsoft.com/office/officeart/2005/8/layout/hList1"/>
    <dgm:cxn modelId="{49A055DA-4374-45C6-85A7-99BE86529DBE}" type="presParOf" srcId="{59893757-17E9-4B04-9032-A25E6C7DC3ED}" destId="{B91D0CDF-AF7C-4BF6-9B9F-B45AE4DB219D}" srcOrd="1" destOrd="0" presId="urn:microsoft.com/office/officeart/2005/8/layout/hList1"/>
    <dgm:cxn modelId="{C325931C-1FF4-4393-A38F-6143C6B88178}" type="presParOf" srcId="{59893757-17E9-4B04-9032-A25E6C7DC3ED}" destId="{724F49E9-DC43-49BE-AB6F-E0644834667F}" srcOrd="2" destOrd="0" presId="urn:microsoft.com/office/officeart/2005/8/layout/hList1"/>
    <dgm:cxn modelId="{B0EE4CD0-C5A1-44D9-B9B3-6EC4B0573AD9}" type="presParOf" srcId="{724F49E9-DC43-49BE-AB6F-E0644834667F}" destId="{31D147A2-10FA-48F0-9348-88AA28B22D12}" srcOrd="0" destOrd="0" presId="urn:microsoft.com/office/officeart/2005/8/layout/hList1"/>
    <dgm:cxn modelId="{E5CB6681-F4C8-4906-B526-CB40117A2C84}" type="presParOf" srcId="{724F49E9-DC43-49BE-AB6F-E0644834667F}" destId="{03AA91DD-AC87-4758-8339-B74F9ABB3C9C}" srcOrd="1" destOrd="0" presId="urn:microsoft.com/office/officeart/2005/8/layout/hList1"/>
    <dgm:cxn modelId="{4A927724-9AFE-4174-921C-2F15F15FA762}" type="presParOf" srcId="{59893757-17E9-4B04-9032-A25E6C7DC3ED}" destId="{20B13137-B8D7-4C8D-8477-A8EDB9F7B329}" srcOrd="3" destOrd="0" presId="urn:microsoft.com/office/officeart/2005/8/layout/hList1"/>
    <dgm:cxn modelId="{62316219-C194-4479-A19F-D1C77000BF10}" type="presParOf" srcId="{59893757-17E9-4B04-9032-A25E6C7DC3ED}" destId="{59ED6134-C61D-4B81-A7D7-D204EF7491A6}" srcOrd="4" destOrd="0" presId="urn:microsoft.com/office/officeart/2005/8/layout/hList1"/>
    <dgm:cxn modelId="{F346FFA4-BA95-4C9B-8AD5-403420A39967}" type="presParOf" srcId="{59ED6134-C61D-4B81-A7D7-D204EF7491A6}" destId="{15B6F6B7-A0BE-42BF-817D-D3B35F9C015B}" srcOrd="0" destOrd="0" presId="urn:microsoft.com/office/officeart/2005/8/layout/hList1"/>
    <dgm:cxn modelId="{7343EC99-797A-48D1-B42E-C82263C5633C}" type="presParOf" srcId="{59ED6134-C61D-4B81-A7D7-D204EF7491A6}" destId="{176BD3C2-C2E0-4595-9BF6-6F72D9D2FF41}" srcOrd="1" destOrd="0" presId="urn:microsoft.com/office/officeart/2005/8/layout/hList1"/>
    <dgm:cxn modelId="{AA8C6188-F7E0-4AB6-A8BA-405EEBBD17AD}" type="presParOf" srcId="{59893757-17E9-4B04-9032-A25E6C7DC3ED}" destId="{98E6EA83-75D1-4169-96DC-ADE4AAFBB707}" srcOrd="5" destOrd="0" presId="urn:microsoft.com/office/officeart/2005/8/layout/hList1"/>
    <dgm:cxn modelId="{FBCA6802-72CA-45B3-8132-5E7EA9583DCF}" type="presParOf" srcId="{59893757-17E9-4B04-9032-A25E6C7DC3ED}" destId="{6D50107B-C0E7-45D4-B345-24DEECB15A56}" srcOrd="6" destOrd="0" presId="urn:microsoft.com/office/officeart/2005/8/layout/hList1"/>
    <dgm:cxn modelId="{F10FAA3A-2F5A-4F63-A293-8410206D1DDF}" type="presParOf" srcId="{6D50107B-C0E7-45D4-B345-24DEECB15A56}" destId="{8ACE654D-22FD-4A9D-B361-897DC89EBA5D}" srcOrd="0" destOrd="0" presId="urn:microsoft.com/office/officeart/2005/8/layout/hList1"/>
    <dgm:cxn modelId="{EE5CF4A4-DD3C-470A-B837-77DB80337FE9}" type="presParOf" srcId="{6D50107B-C0E7-45D4-B345-24DEECB15A56}" destId="{7850C4A4-180C-489E-A87F-888114836C1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20" qsCatId="simple" csTypeId="urn:microsoft.com/office/officeart/2005/8/colors/colorful1#21"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Related Questions</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panose="020B0204020104020204" pitchFamily="34" charset="0"/>
            </a:rPr>
            <a:t>Is the case still “good law”?</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Lawyer / Judge To Decide</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What is the current legal principle or interpretation to be applied?	</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Learn More!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LRW</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9C0636F4-45FC-4834-A1AD-313F24B2394A}">
      <dgm:prSet phldrT="[Text]"/>
      <dgm:spPr/>
      <dgm:t>
        <a:bodyPr/>
        <a:lstStyle/>
        <a:p>
          <a:pPr algn="ctr">
            <a:buFontTx/>
            <a:buNone/>
          </a:pPr>
          <a:r>
            <a:rPr lang="en-CA" dirty="0">
              <a:solidFill>
                <a:schemeClr val="tx1"/>
              </a:solidFill>
              <a:latin typeface="Abadi Extra Light" panose="020B0204020104020204" pitchFamily="34" charset="0"/>
            </a:rPr>
            <a:t>It may have been overruled or changed.</a:t>
          </a:r>
        </a:p>
      </dgm:t>
    </dgm:pt>
    <dgm:pt modelId="{6BD895B7-EC9D-4A1B-A29A-354C6F8930FC}" type="parTrans" cxnId="{1C3E9162-75E4-4E69-9227-FEFBC4E167ED}">
      <dgm:prSet/>
      <dgm:spPr/>
      <dgm:t>
        <a:bodyPr/>
        <a:lstStyle/>
        <a:p>
          <a:endParaRPr lang="en-CA">
            <a:solidFill>
              <a:schemeClr val="tx1"/>
            </a:solidFill>
            <a:latin typeface="Abadi Extra Light" panose="020B0204020104020204" pitchFamily="34" charset="0"/>
          </a:endParaRPr>
        </a:p>
      </dgm:t>
    </dgm:pt>
    <dgm:pt modelId="{D024EDF9-B7DA-453E-9939-EA0967A99D4F}" type="sibTrans" cxnId="{1C3E9162-75E4-4E69-9227-FEFBC4E167ED}">
      <dgm:prSet/>
      <dgm:spPr/>
      <dgm:t>
        <a:bodyPr/>
        <a:lstStyle/>
        <a:p>
          <a:endParaRPr lang="en-CA">
            <a:solidFill>
              <a:schemeClr val="tx1"/>
            </a:solidFill>
            <a:latin typeface="Abadi Extra Light" panose="020B0204020104020204" pitchFamily="34" charset="0"/>
          </a:endParaRPr>
        </a:p>
      </dgm:t>
    </dgm:pt>
    <dgm:pt modelId="{7E3969F7-F9E5-4A21-81F7-2750E47E7B63}">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68D6468E-F8D3-419D-9182-5FF76E89395B}" type="parTrans" cxnId="{2E24A0CF-9178-4047-94F1-D13D62E1D31B}">
      <dgm:prSet/>
      <dgm:spPr/>
      <dgm:t>
        <a:bodyPr/>
        <a:lstStyle/>
        <a:p>
          <a:endParaRPr lang="en-CA">
            <a:solidFill>
              <a:schemeClr val="tx1"/>
            </a:solidFill>
            <a:latin typeface="Abadi Extra Light" panose="020B0204020104020204" pitchFamily="34" charset="0"/>
          </a:endParaRPr>
        </a:p>
      </dgm:t>
    </dgm:pt>
    <dgm:pt modelId="{7287DD66-8106-463C-BA9B-684ED86E52F4}" type="sibTrans" cxnId="{2E24A0CF-9178-4047-94F1-D13D62E1D31B}">
      <dgm:prSet/>
      <dgm:spPr/>
      <dgm:t>
        <a:bodyPr/>
        <a:lstStyle/>
        <a:p>
          <a:endParaRPr lang="en-CA">
            <a:solidFill>
              <a:schemeClr val="tx1"/>
            </a:solidFill>
            <a:latin typeface="Abadi Extra Light" panose="020B0204020104020204" pitchFamily="34" charset="0"/>
          </a:endParaRPr>
        </a:p>
      </dgm:t>
    </dgm:pt>
    <dgm:pt modelId="{A562C638-2C9A-4860-92CB-1C671F15E0FC}">
      <dgm:prSet phldrT="[Text]"/>
      <dgm:spPr/>
      <dgm:t>
        <a:bodyPr/>
        <a:lstStyle/>
        <a:p>
          <a:pPr algn="ctr">
            <a:buFontTx/>
            <a:buNone/>
          </a:pPr>
          <a:r>
            <a:rPr lang="en-CA" dirty="0">
              <a:solidFill>
                <a:schemeClr val="tx1"/>
              </a:solidFill>
              <a:latin typeface="Abadi Extra Light" panose="020B0204020104020204" pitchFamily="34" charset="0"/>
            </a:rPr>
            <a:t>Torts</a:t>
          </a:r>
        </a:p>
      </dgm:t>
    </dgm:pt>
    <dgm:pt modelId="{527ECCB8-3FBD-4CF4-BF1B-28C7408DE12A}" type="parTrans" cxnId="{C6D51488-08E8-487C-A8A2-E41320898EA9}">
      <dgm:prSet/>
      <dgm:spPr/>
      <dgm:t>
        <a:bodyPr/>
        <a:lstStyle/>
        <a:p>
          <a:endParaRPr lang="en-CA">
            <a:solidFill>
              <a:schemeClr val="tx1"/>
            </a:solidFill>
            <a:latin typeface="Abadi Extra Light" panose="020B0204020104020204" pitchFamily="34" charset="0"/>
          </a:endParaRPr>
        </a:p>
      </dgm:t>
    </dgm:pt>
    <dgm:pt modelId="{283D5A45-32BA-4926-AD12-35616E6103E2}" type="sibTrans" cxnId="{C6D51488-08E8-487C-A8A2-E41320898EA9}">
      <dgm:prSet/>
      <dgm:spPr/>
      <dgm:t>
        <a:bodyPr/>
        <a:lstStyle/>
        <a:p>
          <a:endParaRPr lang="en-CA">
            <a:solidFill>
              <a:schemeClr val="tx1"/>
            </a:solidFill>
            <a:latin typeface="Abadi Extra Light" panose="020B0204020104020204" pitchFamily="34" charset="0"/>
          </a:endParaRPr>
        </a:p>
      </dgm:t>
    </dgm:pt>
    <dgm:pt modelId="{46F9DE1B-0C1A-4966-B591-8F3EBB74E759}">
      <dgm:prSet phldrT="[Text]"/>
      <dgm:spPr/>
      <dgm:t>
        <a:bodyPr/>
        <a:lstStyle/>
        <a:p>
          <a:pPr algn="ctr">
            <a:buFontTx/>
            <a:buNone/>
          </a:pPr>
          <a:r>
            <a:rPr lang="en-CA" dirty="0">
              <a:solidFill>
                <a:schemeClr val="tx1"/>
              </a:solidFill>
              <a:latin typeface="Abadi Extra Light" panose="020B0204020104020204" pitchFamily="34" charset="0"/>
            </a:rPr>
            <a:t>and other courses</a:t>
          </a:r>
        </a:p>
      </dgm:t>
    </dgm:pt>
    <dgm:pt modelId="{E2D3C09D-B8E6-4A1A-9923-2649CBCB75D5}" type="parTrans" cxnId="{A7B337C4-2DF1-4671-A12E-A7CBE1DC3368}">
      <dgm:prSet/>
      <dgm:spPr/>
      <dgm:t>
        <a:bodyPr/>
        <a:lstStyle/>
        <a:p>
          <a:endParaRPr lang="en-CA">
            <a:solidFill>
              <a:schemeClr val="tx1"/>
            </a:solidFill>
            <a:latin typeface="Abadi Extra Light" panose="020B0204020104020204" pitchFamily="34" charset="0"/>
          </a:endParaRPr>
        </a:p>
      </dgm:t>
    </dgm:pt>
    <dgm:pt modelId="{38E02FE6-E706-447B-BF1B-5918EFB29999}" type="sibTrans" cxnId="{A7B337C4-2DF1-4671-A12E-A7CBE1DC3368}">
      <dgm:prSet/>
      <dgm:spPr/>
      <dgm:t>
        <a:bodyPr/>
        <a:lstStyle/>
        <a:p>
          <a:endParaRPr lang="en-CA">
            <a:solidFill>
              <a:schemeClr val="tx1"/>
            </a:solidFill>
            <a:latin typeface="Abadi Extra Light" panose="020B0204020104020204" pitchFamily="34" charset="0"/>
          </a:endParaRPr>
        </a:p>
      </dgm:t>
    </dgm:pt>
    <dgm:pt modelId="{B624C215-6FB6-4F2F-B848-B1F7A27CB12C}">
      <dgm:prSet phldrT="[Text]"/>
      <dgm:spPr/>
      <dgm:t>
        <a:bodyPr/>
        <a:lstStyle/>
        <a:p>
          <a:pPr algn="ctr">
            <a:buFontTx/>
            <a:buNone/>
          </a:pPr>
          <a:r>
            <a:rPr lang="en-CA" dirty="0">
              <a:solidFill>
                <a:schemeClr val="tx1"/>
              </a:solidFill>
              <a:latin typeface="Abadi Extra Light" panose="020B0204020104020204" pitchFamily="34" charset="0"/>
            </a:rPr>
            <a:t>Contracts</a:t>
          </a:r>
        </a:p>
      </dgm:t>
    </dgm:pt>
    <dgm:pt modelId="{93C8A24F-301F-4FCA-8583-8FE7D4FE69F6}" type="parTrans" cxnId="{FE14D965-39D1-4244-A1A3-4E37876722B1}">
      <dgm:prSet/>
      <dgm:spPr/>
      <dgm:t>
        <a:bodyPr/>
        <a:lstStyle/>
        <a:p>
          <a:endParaRPr lang="en-CA">
            <a:solidFill>
              <a:schemeClr val="tx1"/>
            </a:solidFill>
            <a:latin typeface="Abadi Extra Light" panose="020B0204020104020204" pitchFamily="34" charset="0"/>
          </a:endParaRPr>
        </a:p>
      </dgm:t>
    </dgm:pt>
    <dgm:pt modelId="{68130424-B02A-425D-999B-DB4C05280D1F}" type="sibTrans" cxnId="{FE14D965-39D1-4244-A1A3-4E37876722B1}">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custLinFactNeighborX="352" custLinFactNeighborY="1190">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5DD8D209-F39A-4E34-8398-E74968B1DC0D}" type="presOf" srcId="{A562C638-2C9A-4860-92CB-1C671F15E0FC}" destId="{176BD3C2-C2E0-4595-9BF6-6F72D9D2FF41}" srcOrd="0" destOrd="2" presId="urn:microsoft.com/office/officeart/2005/8/layout/hList1"/>
    <dgm:cxn modelId="{82DFA522-798F-45FE-BD3F-BEDBDC8791E1}" type="presOf" srcId="{E4A07AAA-C967-45E4-B73D-770BA0FCF7FD}" destId="{71ACF4DB-A952-4035-B060-0B93027040D0}" srcOrd="0" destOrd="0"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6B6FD639-1175-41E7-B937-7F9380DF96A0}" type="presOf" srcId="{46F9DE1B-0C1A-4966-B591-8F3EBB74E759}" destId="{176BD3C2-C2E0-4595-9BF6-6F72D9D2FF41}" srcOrd="0" destOrd="3" presId="urn:microsoft.com/office/officeart/2005/8/layout/hList1"/>
    <dgm:cxn modelId="{1C3E9162-75E4-4E69-9227-FEFBC4E167ED}" srcId="{776BF73E-2AE7-4247-9B5B-C4BE589AAD25}" destId="{9C0636F4-45FC-4834-A1AD-313F24B2394A}" srcOrd="2" destOrd="0" parTransId="{6BD895B7-EC9D-4A1B-A29A-354C6F8930FC}" sibTransId="{D024EDF9-B7DA-453E-9939-EA0967A99D4F}"/>
    <dgm:cxn modelId="{FE14D965-39D1-4244-A1A3-4E37876722B1}" srcId="{9227A6A4-14CD-4D45-BC1E-6D5D3BA76F56}" destId="{B624C215-6FB6-4F2F-B848-B1F7A27CB12C}" srcOrd="1" destOrd="0" parTransId="{93C8A24F-301F-4FCA-8583-8FE7D4FE69F6}" sibTransId="{68130424-B02A-425D-999B-DB4C05280D1F}"/>
    <dgm:cxn modelId="{E9B02550-423F-4FED-B364-30EAA2156323}" type="presOf" srcId="{CD389532-01B4-4AC3-A432-57C8A83E2F07}" destId="{03AA91DD-AC87-4758-8339-B74F9ABB3C9C}" srcOrd="0" destOrd="0" presId="urn:microsoft.com/office/officeart/2005/8/layout/hList1"/>
    <dgm:cxn modelId="{69099153-7C04-413D-99AD-6EBB03626951}" type="presOf" srcId="{B624C215-6FB6-4F2F-B848-B1F7A27CB12C}" destId="{176BD3C2-C2E0-4595-9BF6-6F72D9D2FF41}" srcOrd="0" destOrd="1"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91B77084-66B8-47C1-86E6-4044620B6ADF}" type="presOf" srcId="{776BF73E-2AE7-4247-9B5B-C4BE589AAD25}" destId="{23CF76E1-677E-4E67-888D-661BF976548D}" srcOrd="0" destOrd="0" presId="urn:microsoft.com/office/officeart/2005/8/layout/hList1"/>
    <dgm:cxn modelId="{C6D51488-08E8-487C-A8A2-E41320898EA9}" srcId="{9227A6A4-14CD-4D45-BC1E-6D5D3BA76F56}" destId="{A562C638-2C9A-4860-92CB-1C671F15E0FC}" srcOrd="2" destOrd="0" parTransId="{527ECCB8-3FBD-4CF4-BF1B-28C7408DE12A}" sibTransId="{283D5A45-32BA-4926-AD12-35616E6103E2}"/>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B2230AB9-2A6B-4AB2-8D9C-673040D17B99}" type="presOf" srcId="{9C0636F4-45FC-4834-A1AD-313F24B2394A}" destId="{71ACF4DB-A952-4035-B060-0B93027040D0}" srcOrd="0" destOrd="2"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7B337C4-2DF1-4671-A12E-A7CBE1DC3368}" srcId="{9227A6A4-14CD-4D45-BC1E-6D5D3BA76F56}" destId="{46F9DE1B-0C1A-4966-B591-8F3EBB74E759}" srcOrd="3" destOrd="0" parTransId="{E2D3C09D-B8E6-4A1A-9923-2649CBCB75D5}" sibTransId="{38E02FE6-E706-447B-BF1B-5918EFB29999}"/>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2E24A0CF-9178-4047-94F1-D13D62E1D31B}" srcId="{776BF73E-2AE7-4247-9B5B-C4BE589AAD25}" destId="{7E3969F7-F9E5-4A21-81F7-2750E47E7B63}" srcOrd="1" destOrd="0" parTransId="{68D6468E-F8D3-419D-9182-5FF76E89395B}" sibTransId="{7287DD66-8106-463C-BA9B-684ED86E52F4}"/>
    <dgm:cxn modelId="{6F60A4EE-C106-4A81-9482-7DF95B28B327}" type="presOf" srcId="{7E3969F7-F9E5-4A21-81F7-2750E47E7B63}" destId="{71ACF4DB-A952-4035-B060-0B93027040D0}" srcOrd="0" destOrd="1"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21" qsCatId="simple" csTypeId="urn:microsoft.com/office/officeart/2005/8/colors/colorful1#22"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Term</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rtl="0">
            <a:buFontTx/>
            <a:buNone/>
          </a:pPr>
          <a:r>
            <a:rPr lang="en-CA" dirty="0">
              <a:solidFill>
                <a:schemeClr val="tx1"/>
              </a:solidFill>
              <a:latin typeface="Abadi Extra Light"/>
            </a:rPr>
            <a:t>Rules of Procedure and Court Practice Directions</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Meaning</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What process needs to be followed to go to court?</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Example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Police issue a ticket to “commence” the traffic proceeding.</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D85D9177-932D-4F2D-9012-48FB3EFDEF75}">
      <dgm:prSet phldrT="[Text]"/>
      <dgm:spPr/>
      <dgm:t>
        <a:bodyPr/>
        <a:lstStyle/>
        <a:p>
          <a:pPr algn="ctr">
            <a:buFontTx/>
            <a:buNone/>
          </a:pPr>
          <a:r>
            <a:rPr lang="en-CA" dirty="0">
              <a:solidFill>
                <a:schemeClr val="tx1"/>
              </a:solidFill>
              <a:latin typeface="Abadi Extra Light" panose="020B0204020104020204" pitchFamily="34" charset="0"/>
            </a:rPr>
            <a:t>	</a:t>
          </a:r>
        </a:p>
      </dgm:t>
    </dgm:pt>
    <dgm:pt modelId="{CE6EF599-9C81-44D3-B502-578F13DFEE72}" type="parTrans" cxnId="{25D15CAB-B63A-4BFA-B94E-63B57FA4EE76}">
      <dgm:prSet/>
      <dgm:spPr/>
      <dgm:t>
        <a:bodyPr/>
        <a:lstStyle/>
        <a:p>
          <a:endParaRPr lang="en-CA">
            <a:solidFill>
              <a:schemeClr val="tx1"/>
            </a:solidFill>
            <a:latin typeface="Abadi Extra Light" panose="020B0204020104020204" pitchFamily="34" charset="0"/>
          </a:endParaRPr>
        </a:p>
      </dgm:t>
    </dgm:pt>
    <dgm:pt modelId="{8E0314EF-E443-4588-9758-395CECDCA0D0}" type="sibTrans" cxnId="{25D15CAB-B63A-4BFA-B94E-63B57FA4EE76}">
      <dgm:prSet/>
      <dgm:spPr/>
      <dgm:t>
        <a:bodyPr/>
        <a:lstStyle/>
        <a:p>
          <a:endParaRPr lang="en-CA">
            <a:solidFill>
              <a:schemeClr val="tx1"/>
            </a:solidFill>
            <a:latin typeface="Abadi Extra Light" panose="020B0204020104020204" pitchFamily="34" charset="0"/>
          </a:endParaRPr>
        </a:p>
      </dgm:t>
    </dgm:pt>
    <dgm:pt modelId="{C5FC96F8-FBD0-4AD4-A54B-572CE5564BD7}">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C005B70F-8832-4F0F-B322-49877FC0CFC6}" type="parTrans" cxnId="{25D49EDC-8E25-4F5B-9447-8976D8A67B5E}">
      <dgm:prSet/>
      <dgm:spPr/>
      <dgm:t>
        <a:bodyPr/>
        <a:lstStyle/>
        <a:p>
          <a:endParaRPr lang="en-CA">
            <a:solidFill>
              <a:schemeClr val="tx1"/>
            </a:solidFill>
            <a:latin typeface="Abadi Extra Light" panose="020B0204020104020204" pitchFamily="34" charset="0"/>
          </a:endParaRPr>
        </a:p>
      </dgm:t>
    </dgm:pt>
    <dgm:pt modelId="{2BF84C82-071B-45E0-8221-9DFCF7D9DBDF}" type="sibTrans" cxnId="{25D49EDC-8E25-4F5B-9447-8976D8A67B5E}">
      <dgm:prSet/>
      <dgm:spPr/>
      <dgm:t>
        <a:bodyPr/>
        <a:lstStyle/>
        <a:p>
          <a:endParaRPr lang="en-CA">
            <a:solidFill>
              <a:schemeClr val="tx1"/>
            </a:solidFill>
            <a:latin typeface="Abadi Extra Light" panose="020B0204020104020204" pitchFamily="34" charset="0"/>
          </a:endParaRPr>
        </a:p>
      </dgm:t>
    </dgm:pt>
    <dgm:pt modelId="{931EF454-0F03-456E-9A52-4C12A1D336C1}">
      <dgm:prSet phldrT="[Text]"/>
      <dgm:spPr/>
      <dgm:t>
        <a:bodyPr/>
        <a:lstStyle/>
        <a:p>
          <a:pPr algn="ctr">
            <a:buFontTx/>
            <a:buNone/>
          </a:pPr>
          <a:r>
            <a:rPr lang="en-CA" dirty="0">
              <a:solidFill>
                <a:schemeClr val="tx1"/>
              </a:solidFill>
              <a:latin typeface="Abadi Extra Light" panose="020B0204020104020204" pitchFamily="34" charset="0"/>
            </a:rPr>
            <a:t>Deadline for responding?</a:t>
          </a:r>
        </a:p>
      </dgm:t>
    </dgm:pt>
    <dgm:pt modelId="{4D06B6F0-8329-4536-85E7-B103C2F241C2}" type="parTrans" cxnId="{8B1A2E73-79A8-467C-AA65-0F2F336679D0}">
      <dgm:prSet/>
      <dgm:spPr/>
      <dgm:t>
        <a:bodyPr/>
        <a:lstStyle/>
        <a:p>
          <a:endParaRPr lang="en-CA">
            <a:solidFill>
              <a:schemeClr val="tx1"/>
            </a:solidFill>
            <a:latin typeface="Abadi Extra Light" panose="020B0204020104020204" pitchFamily="34" charset="0"/>
          </a:endParaRPr>
        </a:p>
      </dgm:t>
    </dgm:pt>
    <dgm:pt modelId="{84403D5C-B539-4260-BB38-C0E25DC67B04}" type="sibTrans" cxnId="{8B1A2E73-79A8-467C-AA65-0F2F336679D0}">
      <dgm:prSet/>
      <dgm:spPr/>
      <dgm:t>
        <a:bodyPr/>
        <a:lstStyle/>
        <a:p>
          <a:endParaRPr lang="en-CA">
            <a:solidFill>
              <a:schemeClr val="tx1"/>
            </a:solidFill>
            <a:latin typeface="Abadi Extra Light" panose="020B0204020104020204" pitchFamily="34" charset="0"/>
          </a:endParaRPr>
        </a:p>
      </dgm:t>
    </dgm:pt>
    <dgm:pt modelId="{F3575B40-BD65-4546-9F3B-25D17EB19E77}">
      <dgm:prSet phldrT="[Text]"/>
      <dgm:spPr/>
      <dgm:t>
        <a:bodyPr/>
        <a:lstStyle/>
        <a:p>
          <a:pPr algn="ctr">
            <a:buFontTx/>
            <a:buNone/>
          </a:pPr>
          <a:r>
            <a:rPr lang="en-CA" dirty="0">
              <a:solidFill>
                <a:schemeClr val="tx1"/>
              </a:solidFill>
              <a:latin typeface="Abadi Extra Light" panose="020B0204020104020204" pitchFamily="34" charset="0"/>
            </a:rPr>
            <a:t>How to dispute?</a:t>
          </a:r>
        </a:p>
      </dgm:t>
    </dgm:pt>
    <dgm:pt modelId="{7CD985BB-9D8A-4094-8FC3-BE34F3B6ACA2}" type="parTrans" cxnId="{E618A673-7262-4D3D-8E20-B68A0BE71A18}">
      <dgm:prSet/>
      <dgm:spPr/>
      <dgm:t>
        <a:bodyPr/>
        <a:lstStyle/>
        <a:p>
          <a:endParaRPr lang="en-CA">
            <a:solidFill>
              <a:schemeClr val="tx1"/>
            </a:solidFill>
            <a:latin typeface="Abadi Extra Light" panose="020B0204020104020204" pitchFamily="34" charset="0"/>
          </a:endParaRPr>
        </a:p>
      </dgm:t>
    </dgm:pt>
    <dgm:pt modelId="{EE3465E1-9FDB-4211-ACAF-4BDDA1DFED59}" type="sibTrans" cxnId="{E618A673-7262-4D3D-8E20-B68A0BE71A18}">
      <dgm:prSet/>
      <dgm:spPr/>
      <dgm:t>
        <a:bodyPr/>
        <a:lstStyle/>
        <a:p>
          <a:endParaRPr lang="en-CA">
            <a:solidFill>
              <a:schemeClr val="tx1"/>
            </a:solidFill>
            <a:latin typeface="Abadi Extra Light" panose="020B0204020104020204" pitchFamily="34" charset="0"/>
          </a:endParaRPr>
        </a:p>
      </dgm:t>
    </dgm:pt>
    <dgm:pt modelId="{0504B71A-5AF3-40AB-83D3-EAB8CC6A88EE}">
      <dgm:prSet/>
      <dgm:spPr/>
      <dgm:t>
        <a:bodyPr/>
        <a:lstStyle/>
        <a:p>
          <a:r>
            <a:rPr lang="en-CA" dirty="0">
              <a:solidFill>
                <a:schemeClr val="tx1"/>
              </a:solidFill>
              <a:latin typeface="Abadi Extra Light" panose="020B0204020104020204" pitchFamily="34" charset="0"/>
            </a:rPr>
            <a:t>Tools</a:t>
          </a:r>
        </a:p>
      </dgm:t>
    </dgm:pt>
    <dgm:pt modelId="{3E4E7B9A-3FC3-4031-AC9B-8FEE177DA1F7}" type="parTrans" cxnId="{8A55A2AA-FF73-463F-9293-522AD0BF5CE3}">
      <dgm:prSet/>
      <dgm:spPr/>
      <dgm:t>
        <a:bodyPr/>
        <a:lstStyle/>
        <a:p>
          <a:endParaRPr lang="en-CA">
            <a:solidFill>
              <a:schemeClr val="tx1"/>
            </a:solidFill>
            <a:latin typeface="Abadi Extra Light" panose="020B0204020104020204" pitchFamily="34" charset="0"/>
          </a:endParaRPr>
        </a:p>
      </dgm:t>
    </dgm:pt>
    <dgm:pt modelId="{45004FA0-C607-4D4D-BB02-915EC113C4F5}" type="sibTrans" cxnId="{8A55A2AA-FF73-463F-9293-522AD0BF5CE3}">
      <dgm:prSet/>
      <dgm:spPr/>
      <dgm:t>
        <a:bodyPr/>
        <a:lstStyle/>
        <a:p>
          <a:endParaRPr lang="en-CA">
            <a:solidFill>
              <a:schemeClr val="tx1"/>
            </a:solidFill>
            <a:latin typeface="Abadi Extra Light" panose="020B0204020104020204" pitchFamily="34" charset="0"/>
          </a:endParaRPr>
        </a:p>
      </dgm:t>
    </dgm:pt>
    <dgm:pt modelId="{2845CD25-3987-41F5-B563-AE944E3BE0D4}">
      <dgm:prSet/>
      <dgm:spPr/>
      <dgm:t>
        <a:bodyPr/>
        <a:lstStyle/>
        <a:p>
          <a:pPr algn="ctr">
            <a:buNone/>
          </a:pPr>
          <a:r>
            <a:rPr lang="en-CA" dirty="0">
              <a:solidFill>
                <a:schemeClr val="tx1"/>
              </a:solidFill>
              <a:latin typeface="Abadi Extra Light" panose="020B0204020104020204" pitchFamily="34" charset="0"/>
            </a:rPr>
            <a:t>Rules of Procedure</a:t>
          </a:r>
        </a:p>
      </dgm:t>
    </dgm:pt>
    <dgm:pt modelId="{B0305925-3B4C-4DC8-B783-2A0242789424}" type="parTrans" cxnId="{A80C6681-38F7-4BFC-A2B5-A294D668ECED}">
      <dgm:prSet/>
      <dgm:spPr/>
      <dgm:t>
        <a:bodyPr/>
        <a:lstStyle/>
        <a:p>
          <a:endParaRPr lang="en-CA">
            <a:solidFill>
              <a:schemeClr val="tx1"/>
            </a:solidFill>
            <a:latin typeface="Abadi Extra Light" panose="020B0204020104020204" pitchFamily="34" charset="0"/>
          </a:endParaRPr>
        </a:p>
      </dgm:t>
    </dgm:pt>
    <dgm:pt modelId="{1566C7BF-2D11-4146-88A4-F789724DF07F}" type="sibTrans" cxnId="{A80C6681-38F7-4BFC-A2B5-A294D668ECED}">
      <dgm:prSet/>
      <dgm:spPr/>
      <dgm:t>
        <a:bodyPr/>
        <a:lstStyle/>
        <a:p>
          <a:endParaRPr lang="en-CA">
            <a:solidFill>
              <a:schemeClr val="tx1"/>
            </a:solidFill>
            <a:latin typeface="Abadi Extra Light" panose="020B0204020104020204" pitchFamily="34" charset="0"/>
          </a:endParaRPr>
        </a:p>
      </dgm:t>
    </dgm:pt>
    <dgm:pt modelId="{6426F2EC-C5A8-4177-B173-E8A871CAEAD7}">
      <dgm:prSet/>
      <dgm:spPr/>
      <dgm:t>
        <a:bodyPr/>
        <a:lstStyle/>
        <a:p>
          <a:pPr algn="ctr">
            <a:buNone/>
          </a:pPr>
          <a:r>
            <a:rPr lang="en-CA" dirty="0">
              <a:solidFill>
                <a:schemeClr val="tx1"/>
              </a:solidFill>
              <a:latin typeface="Abadi Extra Light" panose="020B0204020104020204" pitchFamily="34" charset="0"/>
            </a:rPr>
            <a:t>(civil, family, criminal, court-specific)</a:t>
          </a:r>
        </a:p>
      </dgm:t>
    </dgm:pt>
    <dgm:pt modelId="{5BEFFF0B-AE4B-4AE6-ADD5-A9A510A4D0A9}" type="parTrans" cxnId="{BF8CDC3D-C09F-4227-8C3D-6CD08F255E04}">
      <dgm:prSet/>
      <dgm:spPr/>
      <dgm:t>
        <a:bodyPr/>
        <a:lstStyle/>
        <a:p>
          <a:endParaRPr lang="en-CA">
            <a:solidFill>
              <a:schemeClr val="tx1"/>
            </a:solidFill>
            <a:latin typeface="Abadi Extra Light" panose="020B0204020104020204" pitchFamily="34" charset="0"/>
          </a:endParaRPr>
        </a:p>
      </dgm:t>
    </dgm:pt>
    <dgm:pt modelId="{3D409F18-7EA4-4734-9ADB-CC80E13C1EDF}" type="sibTrans" cxnId="{BF8CDC3D-C09F-4227-8C3D-6CD08F255E04}">
      <dgm:prSet/>
      <dgm:spPr/>
      <dgm:t>
        <a:bodyPr/>
        <a:lstStyle/>
        <a:p>
          <a:endParaRPr lang="en-CA">
            <a:solidFill>
              <a:schemeClr val="tx1"/>
            </a:solidFill>
            <a:latin typeface="Abadi Extra Light" panose="020B0204020104020204" pitchFamily="34" charset="0"/>
          </a:endParaRPr>
        </a:p>
      </dgm:t>
    </dgm:pt>
    <dgm:pt modelId="{3B469068-A0AE-47E0-839B-6F74055C5978}">
      <dgm:prSet/>
      <dgm:spPr/>
      <dgm:t>
        <a:bodyPr/>
        <a:lstStyle/>
        <a:p>
          <a:pPr algn="ctr">
            <a:buNone/>
          </a:pPr>
          <a:endParaRPr lang="en-CA" dirty="0">
            <a:solidFill>
              <a:schemeClr val="tx1"/>
            </a:solidFill>
            <a:latin typeface="Abadi Extra Light" panose="020B0204020104020204" pitchFamily="34" charset="0"/>
          </a:endParaRPr>
        </a:p>
      </dgm:t>
    </dgm:pt>
    <dgm:pt modelId="{E578B883-61E8-40FA-87A3-0ABCBB711B93}" type="parTrans" cxnId="{2F6F4CE9-82E6-4F12-9613-A84BC6FE86CC}">
      <dgm:prSet/>
      <dgm:spPr/>
      <dgm:t>
        <a:bodyPr/>
        <a:lstStyle/>
        <a:p>
          <a:endParaRPr lang="en-CA">
            <a:solidFill>
              <a:schemeClr val="tx1"/>
            </a:solidFill>
            <a:latin typeface="Abadi Extra Light" panose="020B0204020104020204" pitchFamily="34" charset="0"/>
          </a:endParaRPr>
        </a:p>
      </dgm:t>
    </dgm:pt>
    <dgm:pt modelId="{82809F93-7492-42C9-8981-57E450992445}" type="sibTrans" cxnId="{2F6F4CE9-82E6-4F12-9613-A84BC6FE86CC}">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4">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4">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4">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4">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4">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4">
        <dgm:presLayoutVars>
          <dgm:bulletEnabled val="1"/>
        </dgm:presLayoutVars>
      </dgm:prSet>
      <dgm:spPr/>
    </dgm:pt>
    <dgm:pt modelId="{98E6EA83-75D1-4169-96DC-ADE4AAFBB707}" type="pres">
      <dgm:prSet presAssocID="{BADB84B6-12AB-4081-A66E-0296D2E7A900}" presName="space" presStyleCnt="0"/>
      <dgm:spPr/>
    </dgm:pt>
    <dgm:pt modelId="{6D50107B-C0E7-45D4-B345-24DEECB15A56}" type="pres">
      <dgm:prSet presAssocID="{0504B71A-5AF3-40AB-83D3-EAB8CC6A88EE}" presName="composite" presStyleCnt="0"/>
      <dgm:spPr/>
    </dgm:pt>
    <dgm:pt modelId="{8ACE654D-22FD-4A9D-B361-897DC89EBA5D}" type="pres">
      <dgm:prSet presAssocID="{0504B71A-5AF3-40AB-83D3-EAB8CC6A88EE}" presName="parTx" presStyleLbl="alignNode1" presStyleIdx="3" presStyleCnt="4">
        <dgm:presLayoutVars>
          <dgm:chMax val="0"/>
          <dgm:chPref val="0"/>
          <dgm:bulletEnabled val="1"/>
        </dgm:presLayoutVars>
      </dgm:prSet>
      <dgm:spPr/>
    </dgm:pt>
    <dgm:pt modelId="{7850C4A4-180C-489E-A87F-888114836C1C}" type="pres">
      <dgm:prSet presAssocID="{0504B71A-5AF3-40AB-83D3-EAB8CC6A88EE}" presName="desTx" presStyleLbl="alignAccFollowNode1" presStyleIdx="3" presStyleCnt="4">
        <dgm:presLayoutVars>
          <dgm:bulletEnabled val="1"/>
        </dgm:presLayoutVars>
      </dgm:prSet>
      <dgm:spPr/>
    </dgm:pt>
  </dgm:ptLst>
  <dgm:cxnLst>
    <dgm:cxn modelId="{08B06008-CE5E-499A-8529-464466BBBB06}" type="presOf" srcId="{6426F2EC-C5A8-4177-B173-E8A871CAEAD7}" destId="{7850C4A4-180C-489E-A87F-888114836C1C}" srcOrd="0" destOrd="2" presId="urn:microsoft.com/office/officeart/2005/8/layout/hList1"/>
    <dgm:cxn modelId="{BC5E2C12-E042-4B9C-AD5A-7F40B09C8B54}" type="presOf" srcId="{931EF454-0F03-456E-9A52-4C12A1D336C1}" destId="{176BD3C2-C2E0-4595-9BF6-6F72D9D2FF41}" srcOrd="0" destOrd="1" presId="urn:microsoft.com/office/officeart/2005/8/layout/hList1"/>
    <dgm:cxn modelId="{82DFA522-798F-45FE-BD3F-BEDBDC8791E1}" type="presOf" srcId="{E4A07AAA-C967-45E4-B73D-770BA0FCF7FD}" destId="{71ACF4DB-A952-4035-B060-0B93027040D0}" srcOrd="0" destOrd="0" presId="urn:microsoft.com/office/officeart/2005/8/layout/hList1"/>
    <dgm:cxn modelId="{811FB226-60C7-4203-BB91-F3C9BF4C28FC}" type="presOf" srcId="{C5FC96F8-FBD0-4AD4-A54B-572CE5564BD7}" destId="{03AA91DD-AC87-4758-8339-B74F9ABB3C9C}" srcOrd="0" destOrd="1" presId="urn:microsoft.com/office/officeart/2005/8/layout/hList1"/>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BF8CDC3D-C09F-4227-8C3D-6CD08F255E04}" srcId="{0504B71A-5AF3-40AB-83D3-EAB8CC6A88EE}" destId="{6426F2EC-C5A8-4177-B173-E8A871CAEAD7}" srcOrd="2" destOrd="0" parTransId="{5BEFFF0B-AE4B-4AE6-ADD5-A9A510A4D0A9}" sibTransId="{3D409F18-7EA4-4734-9ADB-CC80E13C1EDF}"/>
    <dgm:cxn modelId="{E9B02550-423F-4FED-B364-30EAA2156323}" type="presOf" srcId="{CD389532-01B4-4AC3-A432-57C8A83E2F07}" destId="{03AA91DD-AC87-4758-8339-B74F9ABB3C9C}" srcOrd="0" destOrd="0" presId="urn:microsoft.com/office/officeart/2005/8/layout/hList1"/>
    <dgm:cxn modelId="{8B1A2E73-79A8-467C-AA65-0F2F336679D0}" srcId="{9227A6A4-14CD-4D45-BC1E-6D5D3BA76F56}" destId="{931EF454-0F03-456E-9A52-4C12A1D336C1}" srcOrd="1" destOrd="0" parTransId="{4D06B6F0-8329-4536-85E7-B103C2F241C2}" sibTransId="{84403D5C-B539-4260-BB38-C0E25DC67B04}"/>
    <dgm:cxn modelId="{E618A673-7262-4D3D-8E20-B68A0BE71A18}" srcId="{9227A6A4-14CD-4D45-BC1E-6D5D3BA76F56}" destId="{F3575B40-BD65-4546-9F3B-25D17EB19E77}" srcOrd="2" destOrd="0" parTransId="{7CD985BB-9D8A-4094-8FC3-BE34F3B6ACA2}" sibTransId="{EE3465E1-9FDB-4211-ACAF-4BDDA1DFED59}"/>
    <dgm:cxn modelId="{D9780959-9FDF-4BF1-9DFF-641370A21A05}" srcId="{3CC2C875-2A88-421B-B1EF-BC6F4AB28E86}" destId="{DD60B4D1-151C-444F-ACF9-DCCA6AD75A8D}" srcOrd="1" destOrd="0" parTransId="{4E354DD8-84C3-40F6-B61C-6B9FFDD9E61D}" sibTransId="{2256C5E9-DCD1-466E-AC4D-5A76499E8D81}"/>
    <dgm:cxn modelId="{38B4DD7C-DDC6-47D4-A387-B71A739B93D1}" type="presOf" srcId="{F3575B40-BD65-4546-9F3B-25D17EB19E77}" destId="{176BD3C2-C2E0-4595-9BF6-6F72D9D2FF41}" srcOrd="0" destOrd="2" presId="urn:microsoft.com/office/officeart/2005/8/layout/hList1"/>
    <dgm:cxn modelId="{A80C6681-38F7-4BFC-A2B5-A294D668ECED}" srcId="{0504B71A-5AF3-40AB-83D3-EAB8CC6A88EE}" destId="{2845CD25-3987-41F5-B563-AE944E3BE0D4}" srcOrd="0" destOrd="0" parTransId="{B0305925-3B4C-4DC8-B783-2A0242789424}" sibTransId="{1566C7BF-2D11-4146-88A4-F789724DF07F}"/>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B5A09E97-9802-4D07-B7BF-A4FBD755D9FA}" type="presOf" srcId="{3B469068-A0AE-47E0-839B-6F74055C5978}" destId="{7850C4A4-180C-489E-A87F-888114836C1C}" srcOrd="0" destOrd="1" presId="urn:microsoft.com/office/officeart/2005/8/layout/hList1"/>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5BD85AA8-AE1F-46F7-866E-E81F5B3F9DA8}" type="presOf" srcId="{2845CD25-3987-41F5-B563-AE944E3BE0D4}" destId="{7850C4A4-180C-489E-A87F-888114836C1C}" srcOrd="0" destOrd="0" presId="urn:microsoft.com/office/officeart/2005/8/layout/hList1"/>
    <dgm:cxn modelId="{8A55A2AA-FF73-463F-9293-522AD0BF5CE3}" srcId="{3CC2C875-2A88-421B-B1EF-BC6F4AB28E86}" destId="{0504B71A-5AF3-40AB-83D3-EAB8CC6A88EE}" srcOrd="3" destOrd="0" parTransId="{3E4E7B9A-3FC3-4031-AC9B-8FEE177DA1F7}" sibTransId="{45004FA0-C607-4D4D-BB02-915EC113C4F5}"/>
    <dgm:cxn modelId="{25D15CAB-B63A-4BFA-B94E-63B57FA4EE76}" srcId="{DD60B4D1-151C-444F-ACF9-DCCA6AD75A8D}" destId="{D85D9177-932D-4F2D-9012-48FB3EFDEF75}" srcOrd="2" destOrd="0" parTransId="{CE6EF599-9C81-44D3-B502-578F13DFEE72}" sibTransId="{8E0314EF-E443-4588-9758-395CECDCA0D0}"/>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DA678DD5-A73F-4213-9E86-3C7C331FBAD3}" type="presOf" srcId="{0504B71A-5AF3-40AB-83D3-EAB8CC6A88EE}" destId="{8ACE654D-22FD-4A9D-B361-897DC89EBA5D}" srcOrd="0" destOrd="0" presId="urn:microsoft.com/office/officeart/2005/8/layout/hList1"/>
    <dgm:cxn modelId="{25D49EDC-8E25-4F5B-9447-8976D8A67B5E}" srcId="{DD60B4D1-151C-444F-ACF9-DCCA6AD75A8D}" destId="{C5FC96F8-FBD0-4AD4-A54B-572CE5564BD7}" srcOrd="1" destOrd="0" parTransId="{C005B70F-8832-4F0F-B322-49877FC0CFC6}" sibTransId="{2BF84C82-071B-45E0-8221-9DFCF7D9DBDF}"/>
    <dgm:cxn modelId="{2F6F4CE9-82E6-4F12-9613-A84BC6FE86CC}" srcId="{0504B71A-5AF3-40AB-83D3-EAB8CC6A88EE}" destId="{3B469068-A0AE-47E0-839B-6F74055C5978}" srcOrd="1" destOrd="0" parTransId="{E578B883-61E8-40FA-87A3-0ABCBB711B93}" sibTransId="{82809F93-7492-42C9-8981-57E450992445}"/>
    <dgm:cxn modelId="{9F2F9CEB-318A-4E82-8925-D563375525FD}" type="presOf" srcId="{D85D9177-932D-4F2D-9012-48FB3EFDEF75}" destId="{03AA91DD-AC87-4758-8339-B74F9ABB3C9C}" srcOrd="0" destOrd="2" presId="urn:microsoft.com/office/officeart/2005/8/layout/hList1"/>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 modelId="{65223615-DA8B-41CE-A91C-BA93ABD018F8}" type="presParOf" srcId="{59893757-17E9-4B04-9032-A25E6C7DC3ED}" destId="{98E6EA83-75D1-4169-96DC-ADE4AAFBB707}" srcOrd="5" destOrd="0" presId="urn:microsoft.com/office/officeart/2005/8/layout/hList1"/>
    <dgm:cxn modelId="{B0C5DAEA-B944-4D97-B50A-C92834CDFA28}" type="presParOf" srcId="{59893757-17E9-4B04-9032-A25E6C7DC3ED}" destId="{6D50107B-C0E7-45D4-B345-24DEECB15A56}" srcOrd="6" destOrd="0" presId="urn:microsoft.com/office/officeart/2005/8/layout/hList1"/>
    <dgm:cxn modelId="{C422BED2-B458-4FB0-AC84-9F3B341C0462}" type="presParOf" srcId="{6D50107B-C0E7-45D4-B345-24DEECB15A56}" destId="{8ACE654D-22FD-4A9D-B361-897DC89EBA5D}" srcOrd="0" destOrd="0" presId="urn:microsoft.com/office/officeart/2005/8/layout/hList1"/>
    <dgm:cxn modelId="{9BEC428C-EA16-40A9-9D82-0089C2DA167C}" type="presParOf" srcId="{6D50107B-C0E7-45D4-B345-24DEECB15A56}" destId="{7850C4A4-180C-489E-A87F-888114836C1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CC2C875-2A88-421B-B1EF-BC6F4AB28E86}" type="doc">
      <dgm:prSet loTypeId="urn:microsoft.com/office/officeart/2005/8/layout/hList1" loCatId="list" qsTypeId="urn:microsoft.com/office/officeart/2005/8/quickstyle/simple1#22" qsCatId="simple" csTypeId="urn:microsoft.com/office/officeart/2005/8/colors/colorful1#23" csCatId="colorful" phldr="1"/>
      <dgm:spPr/>
      <dgm:t>
        <a:bodyPr/>
        <a:lstStyle/>
        <a:p>
          <a:endParaRPr lang="en-CA"/>
        </a:p>
      </dgm:t>
    </dgm:pt>
    <dgm:pt modelId="{776BF73E-2AE7-4247-9B5B-C4BE589AAD25}">
      <dgm:prSet phldrT="[Text]"/>
      <dgm:spPr/>
      <dgm:t>
        <a:bodyPr/>
        <a:lstStyle/>
        <a:p>
          <a:r>
            <a:rPr lang="en-CA" dirty="0">
              <a:solidFill>
                <a:schemeClr val="tx1"/>
              </a:solidFill>
              <a:latin typeface="Abadi Extra Light" panose="020B0204020104020204" pitchFamily="34" charset="0"/>
            </a:rPr>
            <a:t>Related Questions</a:t>
          </a:r>
        </a:p>
      </dgm:t>
    </dgm:pt>
    <dgm:pt modelId="{545120F0-A8F8-4341-87B0-6EA4352C1571}" type="parTrans" cxnId="{73E62CFD-F619-4B92-8B96-973F17E3E602}">
      <dgm:prSet/>
      <dgm:spPr/>
      <dgm:t>
        <a:bodyPr/>
        <a:lstStyle/>
        <a:p>
          <a:endParaRPr lang="en-CA">
            <a:solidFill>
              <a:schemeClr val="tx1"/>
            </a:solidFill>
            <a:latin typeface="Abadi Extra Light" panose="020B0204020104020204" pitchFamily="34" charset="0"/>
          </a:endParaRPr>
        </a:p>
      </dgm:t>
    </dgm:pt>
    <dgm:pt modelId="{8CB1BD88-F108-44AD-A98B-1DCB9871239E}" type="sibTrans" cxnId="{73E62CFD-F619-4B92-8B96-973F17E3E602}">
      <dgm:prSet/>
      <dgm:spPr/>
      <dgm:t>
        <a:bodyPr/>
        <a:lstStyle/>
        <a:p>
          <a:endParaRPr lang="en-CA">
            <a:solidFill>
              <a:schemeClr val="tx1"/>
            </a:solidFill>
            <a:latin typeface="Abadi Extra Light" panose="020B0204020104020204" pitchFamily="34" charset="0"/>
          </a:endParaRPr>
        </a:p>
      </dgm:t>
    </dgm:pt>
    <dgm:pt modelId="{E4A07AAA-C967-45E4-B73D-770BA0FCF7FD}">
      <dgm:prSet phldrT="[Text]"/>
      <dgm:spPr/>
      <dgm:t>
        <a:bodyPr/>
        <a:lstStyle/>
        <a:p>
          <a:pPr algn="ctr">
            <a:buFontTx/>
            <a:buNone/>
          </a:pPr>
          <a:r>
            <a:rPr lang="en-CA" dirty="0">
              <a:solidFill>
                <a:schemeClr val="tx1"/>
              </a:solidFill>
              <a:latin typeface="Abadi Extra Light" panose="020B0204020104020204" pitchFamily="34" charset="0"/>
            </a:rPr>
            <a:t>Some procedures are firm, others can be changed with permission of the judge.</a:t>
          </a:r>
        </a:p>
      </dgm:t>
    </dgm:pt>
    <dgm:pt modelId="{4554DBBC-43D1-4131-8191-6FCA64C10D55}" type="parTrans" cxnId="{5CBC7CC0-86BB-40D9-8248-49A168189E5F}">
      <dgm:prSet/>
      <dgm:spPr/>
      <dgm:t>
        <a:bodyPr/>
        <a:lstStyle/>
        <a:p>
          <a:endParaRPr lang="en-CA">
            <a:solidFill>
              <a:schemeClr val="tx1"/>
            </a:solidFill>
            <a:latin typeface="Abadi Extra Light" panose="020B0204020104020204" pitchFamily="34" charset="0"/>
          </a:endParaRPr>
        </a:p>
      </dgm:t>
    </dgm:pt>
    <dgm:pt modelId="{25DDDC4F-4DED-4563-B5D4-792AB76C3905}" type="sibTrans" cxnId="{5CBC7CC0-86BB-40D9-8248-49A168189E5F}">
      <dgm:prSet/>
      <dgm:spPr/>
      <dgm:t>
        <a:bodyPr/>
        <a:lstStyle/>
        <a:p>
          <a:endParaRPr lang="en-CA">
            <a:solidFill>
              <a:schemeClr val="tx1"/>
            </a:solidFill>
            <a:latin typeface="Abadi Extra Light" panose="020B0204020104020204" pitchFamily="34" charset="0"/>
          </a:endParaRPr>
        </a:p>
      </dgm:t>
    </dgm:pt>
    <dgm:pt modelId="{DD60B4D1-151C-444F-ACF9-DCCA6AD75A8D}">
      <dgm:prSet phldrT="[Text]"/>
      <dgm:spPr/>
      <dgm:t>
        <a:bodyPr/>
        <a:lstStyle/>
        <a:p>
          <a:r>
            <a:rPr lang="en-CA" dirty="0">
              <a:solidFill>
                <a:schemeClr val="tx1"/>
              </a:solidFill>
              <a:latin typeface="Abadi Extra Light" panose="020B0204020104020204" pitchFamily="34" charset="0"/>
            </a:rPr>
            <a:t>Lawyer / Judge To Decide</a:t>
          </a:r>
        </a:p>
      </dgm:t>
    </dgm:pt>
    <dgm:pt modelId="{4E354DD8-84C3-40F6-B61C-6B9FFDD9E61D}" type="parTrans" cxnId="{D9780959-9FDF-4BF1-9DFF-641370A21A05}">
      <dgm:prSet/>
      <dgm:spPr/>
      <dgm:t>
        <a:bodyPr/>
        <a:lstStyle/>
        <a:p>
          <a:endParaRPr lang="en-CA">
            <a:solidFill>
              <a:schemeClr val="tx1"/>
            </a:solidFill>
            <a:latin typeface="Abadi Extra Light" panose="020B0204020104020204" pitchFamily="34" charset="0"/>
          </a:endParaRPr>
        </a:p>
      </dgm:t>
    </dgm:pt>
    <dgm:pt modelId="{2256C5E9-DCD1-466E-AC4D-5A76499E8D81}" type="sibTrans" cxnId="{D9780959-9FDF-4BF1-9DFF-641370A21A05}">
      <dgm:prSet/>
      <dgm:spPr/>
      <dgm:t>
        <a:bodyPr/>
        <a:lstStyle/>
        <a:p>
          <a:endParaRPr lang="en-CA">
            <a:solidFill>
              <a:schemeClr val="tx1"/>
            </a:solidFill>
            <a:latin typeface="Abadi Extra Light" panose="020B0204020104020204" pitchFamily="34" charset="0"/>
          </a:endParaRPr>
        </a:p>
      </dgm:t>
    </dgm:pt>
    <dgm:pt modelId="{CD389532-01B4-4AC3-A432-57C8A83E2F07}">
      <dgm:prSet phldrT="[Text]"/>
      <dgm:spPr/>
      <dgm:t>
        <a:bodyPr/>
        <a:lstStyle/>
        <a:p>
          <a:pPr algn="ctr">
            <a:buFontTx/>
            <a:buNone/>
          </a:pPr>
          <a:r>
            <a:rPr lang="en-CA" dirty="0">
              <a:solidFill>
                <a:schemeClr val="tx1"/>
              </a:solidFill>
              <a:latin typeface="Abadi Extra Light" panose="020B0204020104020204" pitchFamily="34" charset="0"/>
            </a:rPr>
            <a:t>Any request for changes to, or interpretations of the    procedures.	</a:t>
          </a:r>
        </a:p>
      </dgm:t>
    </dgm:pt>
    <dgm:pt modelId="{E4A8D4B1-578E-47C6-A786-AA2459C337D4}" type="parTrans" cxnId="{04763C96-D4E5-40D7-A391-D4BF8353E8A6}">
      <dgm:prSet/>
      <dgm:spPr/>
      <dgm:t>
        <a:bodyPr/>
        <a:lstStyle/>
        <a:p>
          <a:endParaRPr lang="en-CA">
            <a:solidFill>
              <a:schemeClr val="tx1"/>
            </a:solidFill>
            <a:latin typeface="Abadi Extra Light" panose="020B0204020104020204" pitchFamily="34" charset="0"/>
          </a:endParaRPr>
        </a:p>
      </dgm:t>
    </dgm:pt>
    <dgm:pt modelId="{D80C40C7-EF19-4021-9C3D-77E1B47C000C}" type="sibTrans" cxnId="{04763C96-D4E5-40D7-A391-D4BF8353E8A6}">
      <dgm:prSet/>
      <dgm:spPr/>
      <dgm:t>
        <a:bodyPr/>
        <a:lstStyle/>
        <a:p>
          <a:endParaRPr lang="en-CA">
            <a:solidFill>
              <a:schemeClr val="tx1"/>
            </a:solidFill>
            <a:latin typeface="Abadi Extra Light" panose="020B0204020104020204" pitchFamily="34" charset="0"/>
          </a:endParaRPr>
        </a:p>
      </dgm:t>
    </dgm:pt>
    <dgm:pt modelId="{9227A6A4-14CD-4D45-BC1E-6D5D3BA76F56}">
      <dgm:prSet phldrT="[Text]"/>
      <dgm:spPr/>
      <dgm:t>
        <a:bodyPr/>
        <a:lstStyle/>
        <a:p>
          <a:r>
            <a:rPr lang="en-CA" dirty="0">
              <a:solidFill>
                <a:schemeClr val="tx1"/>
              </a:solidFill>
              <a:latin typeface="Abadi Extra Light" panose="020B0204020104020204" pitchFamily="34" charset="0"/>
            </a:rPr>
            <a:t>Learn More!</a:t>
          </a:r>
        </a:p>
      </dgm:t>
    </dgm:pt>
    <dgm:pt modelId="{44207AC2-EB47-4C1C-91CD-C20A802449E2}" type="parTrans" cxnId="{FDFF51CB-3006-4BD4-B7AD-CEB102EA2817}">
      <dgm:prSet/>
      <dgm:spPr/>
      <dgm:t>
        <a:bodyPr/>
        <a:lstStyle/>
        <a:p>
          <a:endParaRPr lang="en-CA">
            <a:solidFill>
              <a:schemeClr val="tx1"/>
            </a:solidFill>
            <a:latin typeface="Abadi Extra Light" panose="020B0204020104020204" pitchFamily="34" charset="0"/>
          </a:endParaRPr>
        </a:p>
      </dgm:t>
    </dgm:pt>
    <dgm:pt modelId="{BADB84B6-12AB-4081-A66E-0296D2E7A900}" type="sibTrans" cxnId="{FDFF51CB-3006-4BD4-B7AD-CEB102EA2817}">
      <dgm:prSet/>
      <dgm:spPr/>
      <dgm:t>
        <a:bodyPr/>
        <a:lstStyle/>
        <a:p>
          <a:endParaRPr lang="en-CA">
            <a:solidFill>
              <a:schemeClr val="tx1"/>
            </a:solidFill>
            <a:latin typeface="Abadi Extra Light" panose="020B0204020104020204" pitchFamily="34" charset="0"/>
          </a:endParaRPr>
        </a:p>
      </dgm:t>
    </dgm:pt>
    <dgm:pt modelId="{ED77B3AD-3ED3-4B71-A766-724790AE33FB}">
      <dgm:prSet phldrT="[Text]"/>
      <dgm:spPr/>
      <dgm:t>
        <a:bodyPr/>
        <a:lstStyle/>
        <a:p>
          <a:pPr algn="ctr">
            <a:buFontTx/>
            <a:buNone/>
          </a:pPr>
          <a:r>
            <a:rPr lang="en-CA" dirty="0">
              <a:solidFill>
                <a:schemeClr val="tx1"/>
              </a:solidFill>
              <a:latin typeface="Abadi Extra Light" panose="020B0204020104020204" pitchFamily="34" charset="0"/>
            </a:rPr>
            <a:t>Courses in Civil Procedure, Criminal Procedure</a:t>
          </a:r>
        </a:p>
      </dgm:t>
    </dgm:pt>
    <dgm:pt modelId="{D50392C8-0041-454B-B846-2460F3F687EC}" type="parTrans" cxnId="{5DE4BA31-3D4B-4BAE-B65D-5F7872F32AF2}">
      <dgm:prSet/>
      <dgm:spPr/>
      <dgm:t>
        <a:bodyPr/>
        <a:lstStyle/>
        <a:p>
          <a:endParaRPr lang="en-CA">
            <a:solidFill>
              <a:schemeClr val="tx1"/>
            </a:solidFill>
            <a:latin typeface="Abadi Extra Light" panose="020B0204020104020204" pitchFamily="34" charset="0"/>
          </a:endParaRPr>
        </a:p>
      </dgm:t>
    </dgm:pt>
    <dgm:pt modelId="{C2198006-FF3A-4629-91A5-F4B72775BD21}" type="sibTrans" cxnId="{5DE4BA31-3D4B-4BAE-B65D-5F7872F32AF2}">
      <dgm:prSet/>
      <dgm:spPr/>
      <dgm:t>
        <a:bodyPr/>
        <a:lstStyle/>
        <a:p>
          <a:endParaRPr lang="en-CA">
            <a:solidFill>
              <a:schemeClr val="tx1"/>
            </a:solidFill>
            <a:latin typeface="Abadi Extra Light" panose="020B0204020104020204" pitchFamily="34" charset="0"/>
          </a:endParaRPr>
        </a:p>
      </dgm:t>
    </dgm:pt>
    <dgm:pt modelId="{191C99EC-7E8D-4723-9D9D-747F3AE1EE48}">
      <dgm:prSet phldrT="[Text]"/>
      <dgm:spPr/>
      <dgm:t>
        <a:bodyPr/>
        <a:lstStyle/>
        <a:p>
          <a:pPr algn="ctr">
            <a:buFontTx/>
            <a:buNone/>
          </a:pPr>
          <a:r>
            <a:rPr lang="en-CA" dirty="0">
              <a:solidFill>
                <a:schemeClr val="tx1"/>
              </a:solidFill>
              <a:latin typeface="Abadi Extra Light" panose="020B0204020104020204" pitchFamily="34" charset="0"/>
            </a:rPr>
            <a:t>Working at a Clinic.</a:t>
          </a:r>
        </a:p>
      </dgm:t>
    </dgm:pt>
    <dgm:pt modelId="{47EB2BBC-5489-4506-8B2F-B73C7AB054FC}" type="parTrans" cxnId="{317BB222-4CDD-4B2E-8DAF-51F821DCBC02}">
      <dgm:prSet/>
      <dgm:spPr/>
      <dgm:t>
        <a:bodyPr/>
        <a:lstStyle/>
        <a:p>
          <a:endParaRPr lang="en-CA">
            <a:solidFill>
              <a:schemeClr val="tx1"/>
            </a:solidFill>
            <a:latin typeface="Abadi Extra Light" panose="020B0204020104020204" pitchFamily="34" charset="0"/>
          </a:endParaRPr>
        </a:p>
      </dgm:t>
    </dgm:pt>
    <dgm:pt modelId="{369ACD58-1228-4F0F-86DC-40AD65C1D9D9}" type="sibTrans" cxnId="{317BB222-4CDD-4B2E-8DAF-51F821DCBC02}">
      <dgm:prSet/>
      <dgm:spPr/>
      <dgm:t>
        <a:bodyPr/>
        <a:lstStyle/>
        <a:p>
          <a:endParaRPr lang="en-CA">
            <a:solidFill>
              <a:schemeClr val="tx1"/>
            </a:solidFill>
            <a:latin typeface="Abadi Extra Light" panose="020B0204020104020204" pitchFamily="34" charset="0"/>
          </a:endParaRPr>
        </a:p>
      </dgm:t>
    </dgm:pt>
    <dgm:pt modelId="{E59BE673-CDD0-453B-9FCF-157A148DEFEE}">
      <dgm:prSet phldrT="[Text]"/>
      <dgm:spPr/>
      <dgm:t>
        <a:bodyPr/>
        <a:lstStyle/>
        <a:p>
          <a:pPr algn="ctr">
            <a:buFontTx/>
            <a:buNone/>
          </a:pPr>
          <a:endParaRPr lang="en-CA" dirty="0">
            <a:solidFill>
              <a:schemeClr val="tx1"/>
            </a:solidFill>
            <a:latin typeface="Abadi Extra Light" panose="020B0204020104020204" pitchFamily="34" charset="0"/>
          </a:endParaRPr>
        </a:p>
      </dgm:t>
    </dgm:pt>
    <dgm:pt modelId="{A2332FF5-ED93-4929-960A-A61C0033EC59}" type="parTrans" cxnId="{6F041229-6D08-4839-915B-7056E5D5760F}">
      <dgm:prSet/>
      <dgm:spPr/>
      <dgm:t>
        <a:bodyPr/>
        <a:lstStyle/>
        <a:p>
          <a:endParaRPr lang="en-CA">
            <a:solidFill>
              <a:schemeClr val="tx1"/>
            </a:solidFill>
            <a:latin typeface="Abadi Extra Light" panose="020B0204020104020204" pitchFamily="34" charset="0"/>
          </a:endParaRPr>
        </a:p>
      </dgm:t>
    </dgm:pt>
    <dgm:pt modelId="{D6A00EBB-B04D-47C9-B13F-CA77E506CA3B}" type="sibTrans" cxnId="{6F041229-6D08-4839-915B-7056E5D5760F}">
      <dgm:prSet/>
      <dgm:spPr/>
      <dgm:t>
        <a:bodyPr/>
        <a:lstStyle/>
        <a:p>
          <a:endParaRPr lang="en-CA">
            <a:solidFill>
              <a:schemeClr val="tx1"/>
            </a:solidFill>
            <a:latin typeface="Abadi Extra Light" panose="020B0204020104020204" pitchFamily="34" charset="0"/>
          </a:endParaRPr>
        </a:p>
      </dgm:t>
    </dgm:pt>
    <dgm:pt modelId="{59893757-17E9-4B04-9032-A25E6C7DC3ED}" type="pres">
      <dgm:prSet presAssocID="{3CC2C875-2A88-421B-B1EF-BC6F4AB28E86}" presName="Name0" presStyleCnt="0">
        <dgm:presLayoutVars>
          <dgm:dir/>
          <dgm:animLvl val="lvl"/>
          <dgm:resizeHandles val="exact"/>
        </dgm:presLayoutVars>
      </dgm:prSet>
      <dgm:spPr/>
    </dgm:pt>
    <dgm:pt modelId="{35410A4C-3BDD-47B4-99CC-47FC31CE31BD}" type="pres">
      <dgm:prSet presAssocID="{776BF73E-2AE7-4247-9B5B-C4BE589AAD25}" presName="composite" presStyleCnt="0"/>
      <dgm:spPr/>
    </dgm:pt>
    <dgm:pt modelId="{23CF76E1-677E-4E67-888D-661BF976548D}" type="pres">
      <dgm:prSet presAssocID="{776BF73E-2AE7-4247-9B5B-C4BE589AAD25}" presName="parTx" presStyleLbl="alignNode1" presStyleIdx="0" presStyleCnt="3">
        <dgm:presLayoutVars>
          <dgm:chMax val="0"/>
          <dgm:chPref val="0"/>
          <dgm:bulletEnabled val="1"/>
        </dgm:presLayoutVars>
      </dgm:prSet>
      <dgm:spPr/>
    </dgm:pt>
    <dgm:pt modelId="{71ACF4DB-A952-4035-B060-0B93027040D0}" type="pres">
      <dgm:prSet presAssocID="{776BF73E-2AE7-4247-9B5B-C4BE589AAD25}" presName="desTx" presStyleLbl="alignAccFollowNode1" presStyleIdx="0" presStyleCnt="3" custLinFactNeighborX="352" custLinFactNeighborY="1190">
        <dgm:presLayoutVars>
          <dgm:bulletEnabled val="1"/>
        </dgm:presLayoutVars>
      </dgm:prSet>
      <dgm:spPr/>
    </dgm:pt>
    <dgm:pt modelId="{B91D0CDF-AF7C-4BF6-9B9F-B45AE4DB219D}" type="pres">
      <dgm:prSet presAssocID="{8CB1BD88-F108-44AD-A98B-1DCB9871239E}" presName="space" presStyleCnt="0"/>
      <dgm:spPr/>
    </dgm:pt>
    <dgm:pt modelId="{724F49E9-DC43-49BE-AB6F-E0644834667F}" type="pres">
      <dgm:prSet presAssocID="{DD60B4D1-151C-444F-ACF9-DCCA6AD75A8D}" presName="composite" presStyleCnt="0"/>
      <dgm:spPr/>
    </dgm:pt>
    <dgm:pt modelId="{31D147A2-10FA-48F0-9348-88AA28B22D12}" type="pres">
      <dgm:prSet presAssocID="{DD60B4D1-151C-444F-ACF9-DCCA6AD75A8D}" presName="parTx" presStyleLbl="alignNode1" presStyleIdx="1" presStyleCnt="3">
        <dgm:presLayoutVars>
          <dgm:chMax val="0"/>
          <dgm:chPref val="0"/>
          <dgm:bulletEnabled val="1"/>
        </dgm:presLayoutVars>
      </dgm:prSet>
      <dgm:spPr/>
    </dgm:pt>
    <dgm:pt modelId="{03AA91DD-AC87-4758-8339-B74F9ABB3C9C}" type="pres">
      <dgm:prSet presAssocID="{DD60B4D1-151C-444F-ACF9-DCCA6AD75A8D}" presName="desTx" presStyleLbl="alignAccFollowNode1" presStyleIdx="1" presStyleCnt="3">
        <dgm:presLayoutVars>
          <dgm:bulletEnabled val="1"/>
        </dgm:presLayoutVars>
      </dgm:prSet>
      <dgm:spPr/>
    </dgm:pt>
    <dgm:pt modelId="{20B13137-B8D7-4C8D-8477-A8EDB9F7B329}" type="pres">
      <dgm:prSet presAssocID="{2256C5E9-DCD1-466E-AC4D-5A76499E8D81}" presName="space" presStyleCnt="0"/>
      <dgm:spPr/>
    </dgm:pt>
    <dgm:pt modelId="{59ED6134-C61D-4B81-A7D7-D204EF7491A6}" type="pres">
      <dgm:prSet presAssocID="{9227A6A4-14CD-4D45-BC1E-6D5D3BA76F56}" presName="composite" presStyleCnt="0"/>
      <dgm:spPr/>
    </dgm:pt>
    <dgm:pt modelId="{15B6F6B7-A0BE-42BF-817D-D3B35F9C015B}" type="pres">
      <dgm:prSet presAssocID="{9227A6A4-14CD-4D45-BC1E-6D5D3BA76F56}" presName="parTx" presStyleLbl="alignNode1" presStyleIdx="2" presStyleCnt="3">
        <dgm:presLayoutVars>
          <dgm:chMax val="0"/>
          <dgm:chPref val="0"/>
          <dgm:bulletEnabled val="1"/>
        </dgm:presLayoutVars>
      </dgm:prSet>
      <dgm:spPr/>
    </dgm:pt>
    <dgm:pt modelId="{176BD3C2-C2E0-4595-9BF6-6F72D9D2FF41}" type="pres">
      <dgm:prSet presAssocID="{9227A6A4-14CD-4D45-BC1E-6D5D3BA76F56}" presName="desTx" presStyleLbl="alignAccFollowNode1" presStyleIdx="2" presStyleCnt="3">
        <dgm:presLayoutVars>
          <dgm:bulletEnabled val="1"/>
        </dgm:presLayoutVars>
      </dgm:prSet>
      <dgm:spPr/>
    </dgm:pt>
  </dgm:ptLst>
  <dgm:cxnLst>
    <dgm:cxn modelId="{82DFA522-798F-45FE-BD3F-BEDBDC8791E1}" type="presOf" srcId="{E4A07AAA-C967-45E4-B73D-770BA0FCF7FD}" destId="{71ACF4DB-A952-4035-B060-0B93027040D0}" srcOrd="0" destOrd="0" presId="urn:microsoft.com/office/officeart/2005/8/layout/hList1"/>
    <dgm:cxn modelId="{317BB222-4CDD-4B2E-8DAF-51F821DCBC02}" srcId="{9227A6A4-14CD-4D45-BC1E-6D5D3BA76F56}" destId="{191C99EC-7E8D-4723-9D9D-747F3AE1EE48}" srcOrd="2" destOrd="0" parTransId="{47EB2BBC-5489-4506-8B2F-B73C7AB054FC}" sibTransId="{369ACD58-1228-4F0F-86DC-40AD65C1D9D9}"/>
    <dgm:cxn modelId="{6F041229-6D08-4839-915B-7056E5D5760F}" srcId="{9227A6A4-14CD-4D45-BC1E-6D5D3BA76F56}" destId="{E59BE673-CDD0-453B-9FCF-157A148DEFEE}" srcOrd="1" destOrd="0" parTransId="{A2332FF5-ED93-4929-960A-A61C0033EC59}" sibTransId="{D6A00EBB-B04D-47C9-B13F-CA77E506CA3B}"/>
    <dgm:cxn modelId="{2E1DA52D-7F15-49D0-8638-3BB6DBEA4471}" type="presOf" srcId="{ED77B3AD-3ED3-4B71-A766-724790AE33FB}" destId="{176BD3C2-C2E0-4595-9BF6-6F72D9D2FF41}" srcOrd="0" destOrd="0" presId="urn:microsoft.com/office/officeart/2005/8/layout/hList1"/>
    <dgm:cxn modelId="{5DE4BA31-3D4B-4BAE-B65D-5F7872F32AF2}" srcId="{9227A6A4-14CD-4D45-BC1E-6D5D3BA76F56}" destId="{ED77B3AD-3ED3-4B71-A766-724790AE33FB}" srcOrd="0" destOrd="0" parTransId="{D50392C8-0041-454B-B846-2460F3F687EC}" sibTransId="{C2198006-FF3A-4629-91A5-F4B72775BD21}"/>
    <dgm:cxn modelId="{E9B02550-423F-4FED-B364-30EAA2156323}" type="presOf" srcId="{CD389532-01B4-4AC3-A432-57C8A83E2F07}" destId="{03AA91DD-AC87-4758-8339-B74F9ABB3C9C}" srcOrd="0" destOrd="0" presId="urn:microsoft.com/office/officeart/2005/8/layout/hList1"/>
    <dgm:cxn modelId="{D9780959-9FDF-4BF1-9DFF-641370A21A05}" srcId="{3CC2C875-2A88-421B-B1EF-BC6F4AB28E86}" destId="{DD60B4D1-151C-444F-ACF9-DCCA6AD75A8D}" srcOrd="1" destOrd="0" parTransId="{4E354DD8-84C3-40F6-B61C-6B9FFDD9E61D}" sibTransId="{2256C5E9-DCD1-466E-AC4D-5A76499E8D81}"/>
    <dgm:cxn modelId="{3CA43582-88B3-4BC5-BCBE-4055DDFC8D3C}" type="presOf" srcId="{E59BE673-CDD0-453B-9FCF-157A148DEFEE}" destId="{176BD3C2-C2E0-4595-9BF6-6F72D9D2FF41}" srcOrd="0" destOrd="1" presId="urn:microsoft.com/office/officeart/2005/8/layout/hList1"/>
    <dgm:cxn modelId="{91B77084-66B8-47C1-86E6-4044620B6ADF}" type="presOf" srcId="{776BF73E-2AE7-4247-9B5B-C4BE589AAD25}" destId="{23CF76E1-677E-4E67-888D-661BF976548D}" srcOrd="0" destOrd="0" presId="urn:microsoft.com/office/officeart/2005/8/layout/hList1"/>
    <dgm:cxn modelId="{04763C96-D4E5-40D7-A391-D4BF8353E8A6}" srcId="{DD60B4D1-151C-444F-ACF9-DCCA6AD75A8D}" destId="{CD389532-01B4-4AC3-A432-57C8A83E2F07}" srcOrd="0" destOrd="0" parTransId="{E4A8D4B1-578E-47C6-A786-AA2459C337D4}" sibTransId="{D80C40C7-EF19-4021-9C3D-77E1B47C000C}"/>
    <dgm:cxn modelId="{ADD2D098-2521-41E1-8C90-6BADE469C3E3}" type="presOf" srcId="{DD60B4D1-151C-444F-ACF9-DCCA6AD75A8D}" destId="{31D147A2-10FA-48F0-9348-88AA28B22D12}" srcOrd="0" destOrd="0" presId="urn:microsoft.com/office/officeart/2005/8/layout/hList1"/>
    <dgm:cxn modelId="{E8FAC4A1-2AF9-441A-8474-90733F5436C5}" type="presOf" srcId="{9227A6A4-14CD-4D45-BC1E-6D5D3BA76F56}" destId="{15B6F6B7-A0BE-42BF-817D-D3B35F9C015B}" srcOrd="0" destOrd="0" presId="urn:microsoft.com/office/officeart/2005/8/layout/hList1"/>
    <dgm:cxn modelId="{F758EBAA-9A65-4895-8CF5-E49B2F6B4539}" type="presOf" srcId="{191C99EC-7E8D-4723-9D9D-747F3AE1EE48}" destId="{176BD3C2-C2E0-4595-9BF6-6F72D9D2FF41}" srcOrd="0" destOrd="2" presId="urn:microsoft.com/office/officeart/2005/8/layout/hList1"/>
    <dgm:cxn modelId="{5CBC7CC0-86BB-40D9-8248-49A168189E5F}" srcId="{776BF73E-2AE7-4247-9B5B-C4BE589AAD25}" destId="{E4A07AAA-C967-45E4-B73D-770BA0FCF7FD}" srcOrd="0" destOrd="0" parTransId="{4554DBBC-43D1-4131-8191-6FCA64C10D55}" sibTransId="{25DDDC4F-4DED-4563-B5D4-792AB76C3905}"/>
    <dgm:cxn modelId="{A88523C9-7649-4206-90E6-0854756547E1}" type="presOf" srcId="{3CC2C875-2A88-421B-B1EF-BC6F4AB28E86}" destId="{59893757-17E9-4B04-9032-A25E6C7DC3ED}" srcOrd="0" destOrd="0" presId="urn:microsoft.com/office/officeart/2005/8/layout/hList1"/>
    <dgm:cxn modelId="{FDFF51CB-3006-4BD4-B7AD-CEB102EA2817}" srcId="{3CC2C875-2A88-421B-B1EF-BC6F4AB28E86}" destId="{9227A6A4-14CD-4D45-BC1E-6D5D3BA76F56}" srcOrd="2" destOrd="0" parTransId="{44207AC2-EB47-4C1C-91CD-C20A802449E2}" sibTransId="{BADB84B6-12AB-4081-A66E-0296D2E7A900}"/>
    <dgm:cxn modelId="{73E62CFD-F619-4B92-8B96-973F17E3E602}" srcId="{3CC2C875-2A88-421B-B1EF-BC6F4AB28E86}" destId="{776BF73E-2AE7-4247-9B5B-C4BE589AAD25}" srcOrd="0" destOrd="0" parTransId="{545120F0-A8F8-4341-87B0-6EA4352C1571}" sibTransId="{8CB1BD88-F108-44AD-A98B-1DCB9871239E}"/>
    <dgm:cxn modelId="{E61733B2-7D92-4F91-BDDB-904FCFF26174}" type="presParOf" srcId="{59893757-17E9-4B04-9032-A25E6C7DC3ED}" destId="{35410A4C-3BDD-47B4-99CC-47FC31CE31BD}" srcOrd="0" destOrd="0" presId="urn:microsoft.com/office/officeart/2005/8/layout/hList1"/>
    <dgm:cxn modelId="{4CB0AED6-8312-4DAC-8EFC-13E77936192A}" type="presParOf" srcId="{35410A4C-3BDD-47B4-99CC-47FC31CE31BD}" destId="{23CF76E1-677E-4E67-888D-661BF976548D}" srcOrd="0" destOrd="0" presId="urn:microsoft.com/office/officeart/2005/8/layout/hList1"/>
    <dgm:cxn modelId="{2B754393-577F-4ED3-ACF8-FC0BFD3DBD8F}" type="presParOf" srcId="{35410A4C-3BDD-47B4-99CC-47FC31CE31BD}" destId="{71ACF4DB-A952-4035-B060-0B93027040D0}" srcOrd="1" destOrd="0" presId="urn:microsoft.com/office/officeart/2005/8/layout/hList1"/>
    <dgm:cxn modelId="{6535C790-FC71-4394-8275-3DCDA91F3A03}" type="presParOf" srcId="{59893757-17E9-4B04-9032-A25E6C7DC3ED}" destId="{B91D0CDF-AF7C-4BF6-9B9F-B45AE4DB219D}" srcOrd="1" destOrd="0" presId="urn:microsoft.com/office/officeart/2005/8/layout/hList1"/>
    <dgm:cxn modelId="{ED88E37A-7258-42F9-99BB-DC0FA7FA99AF}" type="presParOf" srcId="{59893757-17E9-4B04-9032-A25E6C7DC3ED}" destId="{724F49E9-DC43-49BE-AB6F-E0644834667F}" srcOrd="2" destOrd="0" presId="urn:microsoft.com/office/officeart/2005/8/layout/hList1"/>
    <dgm:cxn modelId="{A126390B-2787-4873-A8E4-06DF403C2048}" type="presParOf" srcId="{724F49E9-DC43-49BE-AB6F-E0644834667F}" destId="{31D147A2-10FA-48F0-9348-88AA28B22D12}" srcOrd="0" destOrd="0" presId="urn:microsoft.com/office/officeart/2005/8/layout/hList1"/>
    <dgm:cxn modelId="{A508EA58-1BB1-4C9F-BE43-CD4127ECA14E}" type="presParOf" srcId="{724F49E9-DC43-49BE-AB6F-E0644834667F}" destId="{03AA91DD-AC87-4758-8339-B74F9ABB3C9C}" srcOrd="1" destOrd="0" presId="urn:microsoft.com/office/officeart/2005/8/layout/hList1"/>
    <dgm:cxn modelId="{83E0FBA9-EDAE-4BF7-B275-07F55B817CE0}" type="presParOf" srcId="{59893757-17E9-4B04-9032-A25E6C7DC3ED}" destId="{20B13137-B8D7-4C8D-8477-A8EDB9F7B329}" srcOrd="3" destOrd="0" presId="urn:microsoft.com/office/officeart/2005/8/layout/hList1"/>
    <dgm:cxn modelId="{7B5D8942-8AB5-43D4-8AD8-3ED914FF7074}" type="presParOf" srcId="{59893757-17E9-4B04-9032-A25E6C7DC3ED}" destId="{59ED6134-C61D-4B81-A7D7-D204EF7491A6}" srcOrd="4" destOrd="0" presId="urn:microsoft.com/office/officeart/2005/8/layout/hList1"/>
    <dgm:cxn modelId="{D8E05CC7-E448-45CE-AC68-E86AD7F60A5A}" type="presParOf" srcId="{59ED6134-C61D-4B81-A7D7-D204EF7491A6}" destId="{15B6F6B7-A0BE-42BF-817D-D3B35F9C015B}" srcOrd="0" destOrd="0" presId="urn:microsoft.com/office/officeart/2005/8/layout/hList1"/>
    <dgm:cxn modelId="{79A929D8-BB40-4BD6-867C-5A517A484A8E}" type="presParOf" srcId="{59ED6134-C61D-4B81-A7D7-D204EF7491A6}" destId="{176BD3C2-C2E0-4595-9BF6-6F72D9D2F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23" qsCatId="simple" csTypeId="urn:microsoft.com/office/officeart/2005/8/colors/colorful1#24" csCatId="colorful" phldr="1"/>
      <dgm:spPr/>
      <dgm:t>
        <a:bodyPr/>
        <a:lstStyle/>
        <a:p>
          <a:endParaRPr lang="en-CA"/>
        </a:p>
      </dgm:t>
    </dgm:pt>
    <dgm:pt modelId="{083F9C3F-A045-4DC7-8921-4FAD2DF38D8A}">
      <dgm:prSet phldrT="[Text]"/>
      <dgm:spPr/>
      <dgm:t>
        <a:bodyPr/>
        <a:lstStyle/>
        <a:p>
          <a:r>
            <a:rPr lang="en-CA" dirty="0">
              <a:solidFill>
                <a:schemeClr val="tx1"/>
              </a:solidFill>
              <a:latin typeface="Abadi Extra Light" panose="020B0204020104020204" pitchFamily="34" charset="0"/>
            </a:rPr>
            <a:t>Understand legal systems in Canada </a:t>
          </a: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D274CCBB-8398-46F4-963A-44443FB3AE4F}">
      <dgm:prSet phldrT="[Text]"/>
      <dgm:spPr/>
      <dgm:t>
        <a:bodyPr/>
        <a:lstStyle/>
        <a:p>
          <a:r>
            <a:rPr lang="en-CA" dirty="0">
              <a:solidFill>
                <a:schemeClr val="tx1"/>
              </a:solidFill>
              <a:latin typeface="Abadi Extra Light" panose="020B0204020104020204" pitchFamily="34" charset="0"/>
            </a:rPr>
            <a:t>Understand jurisdiction</a:t>
          </a:r>
        </a:p>
      </dgm:t>
    </dgm:pt>
    <dgm:pt modelId="{50FC4E7A-A27D-465D-A2F9-1C8C68BDE4B8}" type="parTrans" cxnId="{121BBDF7-FF74-4FE7-88F9-FECCEC1BD877}">
      <dgm:prSet/>
      <dgm:spPr/>
      <dgm:t>
        <a:bodyPr/>
        <a:lstStyle/>
        <a:p>
          <a:endParaRPr lang="en-CA">
            <a:latin typeface="Abadi Extra Light" panose="020B0204020104020204" pitchFamily="34" charset="0"/>
          </a:endParaRPr>
        </a:p>
      </dgm:t>
    </dgm:pt>
    <dgm:pt modelId="{468EA59D-BB4B-4385-8822-563B73C22594}" type="sibTrans" cxnId="{121BBDF7-FF74-4FE7-88F9-FECCEC1BD877}">
      <dgm:prSet/>
      <dgm:spPr/>
      <dgm:t>
        <a:bodyPr/>
        <a:lstStyle/>
        <a:p>
          <a:endParaRPr lang="en-CA">
            <a:latin typeface="Abadi Extra Light" panose="020B0204020104020204" pitchFamily="34" charset="0"/>
          </a:endParaRPr>
        </a:p>
      </dgm:t>
    </dgm:pt>
    <dgm:pt modelId="{767179A1-B5D7-4A05-BBD1-9F5DF6D21500}">
      <dgm:prSet phldr="0"/>
      <dgm:spPr/>
      <dgm:t>
        <a:bodyPr/>
        <a:lstStyle/>
        <a:p>
          <a:pPr rtl="0"/>
          <a:r>
            <a:rPr lang="en-CA" dirty="0">
              <a:latin typeface="Abadi Extra Light"/>
            </a:rPr>
            <a:t>Understand legal terms</a:t>
          </a:r>
        </a:p>
      </dgm:t>
    </dgm:pt>
    <dgm:pt modelId="{2B06557B-8A92-4DDA-B628-F799DEDC3748}" type="parTrans" cxnId="{5DD756EE-CD8E-497C-B0B2-5F7122B2773D}">
      <dgm:prSet/>
      <dgm:spPr/>
    </dgm:pt>
    <dgm:pt modelId="{1F932EC4-3665-4D70-868A-26B28BF92C61}" type="sibTrans" cxnId="{5DD756EE-CD8E-497C-B0B2-5F7122B2773D}">
      <dgm:prSet/>
      <dgm:spPr/>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3"/>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3"/>
      <dgm:spPr/>
    </dgm:pt>
    <dgm:pt modelId="{0BF72327-33B3-4E6C-B7CC-E086AE79D961}" type="pres">
      <dgm:prSet presAssocID="{952D6C58-BBCC-419C-A166-A9A0B710A23C}" presName="dstNode" presStyleLbl="node1" presStyleIdx="0" presStyleCnt="3"/>
      <dgm:spPr/>
    </dgm:pt>
    <dgm:pt modelId="{070357D7-3834-4301-8C6C-0FA16906D75C}" type="pres">
      <dgm:prSet presAssocID="{083F9C3F-A045-4DC7-8921-4FAD2DF38D8A}" presName="text_1" presStyleLbl="node1" presStyleIdx="0" presStyleCnt="3">
        <dgm:presLayoutVars>
          <dgm:bulletEnabled val="1"/>
        </dgm:presLayoutVars>
      </dgm:prSet>
      <dgm:spPr/>
    </dgm:pt>
    <dgm:pt modelId="{0274F605-989A-4BFE-92E4-57C98DA990AA}"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3"/>
      <dgm:spPr/>
    </dgm:pt>
    <dgm:pt modelId="{217EC759-A226-490B-BC2A-E8A15A2FED82}" type="pres">
      <dgm:prSet presAssocID="{D274CCBB-8398-46F4-963A-44443FB3AE4F}" presName="text_2" presStyleLbl="node1" presStyleIdx="1" presStyleCnt="3">
        <dgm:presLayoutVars>
          <dgm:bulletEnabled val="1"/>
        </dgm:presLayoutVars>
      </dgm:prSet>
      <dgm:spPr/>
    </dgm:pt>
    <dgm:pt modelId="{B4C8B64C-058D-4754-AAE0-9C7FD5EDA233}" type="pres">
      <dgm:prSet presAssocID="{D274CCBB-8398-46F4-963A-44443FB3AE4F}" presName="accent_2" presStyleCnt="0"/>
      <dgm:spPr/>
    </dgm:pt>
    <dgm:pt modelId="{E2740CF8-99FA-4AD6-8A67-9B949E86EB83}" type="pres">
      <dgm:prSet presAssocID="{D274CCBB-8398-46F4-963A-44443FB3AE4F}" presName="accentRepeatNode" presStyleLbl="solidFgAcc1" presStyleIdx="1" presStyleCnt="3"/>
      <dgm:spPr/>
    </dgm:pt>
    <dgm:pt modelId="{CF69968C-2287-4FA7-A5E7-F7F2E2EBFB41}" type="pres">
      <dgm:prSet presAssocID="{767179A1-B5D7-4A05-BBD1-9F5DF6D21500}" presName="text_3" presStyleLbl="node1" presStyleIdx="2" presStyleCnt="3">
        <dgm:presLayoutVars>
          <dgm:bulletEnabled val="1"/>
        </dgm:presLayoutVars>
      </dgm:prSet>
      <dgm:spPr/>
    </dgm:pt>
    <dgm:pt modelId="{36EF5E46-A14A-4503-A9BF-3459B65A4F94}" type="pres">
      <dgm:prSet presAssocID="{767179A1-B5D7-4A05-BBD1-9F5DF6D21500}" presName="accent_3" presStyleCnt="0"/>
      <dgm:spPr/>
    </dgm:pt>
    <dgm:pt modelId="{1DF34099-C909-435A-AC20-B025534C3DA8}" type="pres">
      <dgm:prSet presAssocID="{767179A1-B5D7-4A05-BBD1-9F5DF6D21500}" presName="accentRepeatNode" presStyleLbl="solidFgAcc1" presStyleIdx="2" presStyleCnt="3"/>
      <dgm:spPr/>
    </dgm:pt>
  </dgm:ptLst>
  <dgm:cxnLst>
    <dgm:cxn modelId="{B848330B-B0EC-4792-970B-8A5F04A885C3}" type="presOf" srcId="{D274CCBB-8398-46F4-963A-44443FB3AE4F}" destId="{217EC759-A226-490B-BC2A-E8A15A2FED82}" srcOrd="0" destOrd="0" presId="urn:microsoft.com/office/officeart/2008/layout/VerticalCurvedList"/>
    <dgm:cxn modelId="{79536620-7BFD-4130-B742-475EA0CD920B}" type="presOf" srcId="{767179A1-B5D7-4A05-BBD1-9F5DF6D21500}" destId="{CF69968C-2287-4FA7-A5E7-F7F2E2EBFB41}"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B8A74581-A150-48A5-852B-1C580973132A}" type="presOf" srcId="{083F9C3F-A045-4DC7-8921-4FAD2DF38D8A}" destId="{070357D7-3834-4301-8C6C-0FA16906D75C}" srcOrd="0" destOrd="0" presId="urn:microsoft.com/office/officeart/2008/layout/VerticalCurvedList"/>
    <dgm:cxn modelId="{BD0B29CF-4E3E-466D-8E0F-3F55E077DBA9}" type="presOf" srcId="{C267FD3C-9F06-43B5-8AB0-5ECB5593C632}" destId="{39EC9E02-9D72-42E7-80B9-4C3F3069701A}" srcOrd="0" destOrd="0" presId="urn:microsoft.com/office/officeart/2008/layout/VerticalCurvedList"/>
    <dgm:cxn modelId="{DEE451E9-95D8-4941-91E6-5319C29265D2}" srcId="{952D6C58-BBCC-419C-A166-A9A0B710A23C}" destId="{083F9C3F-A045-4DC7-8921-4FAD2DF38D8A}" srcOrd="0" destOrd="0" parTransId="{EDEC7A2C-EF8F-4A69-A7A7-8CB95ECBFD9D}" sibTransId="{C267FD3C-9F06-43B5-8AB0-5ECB5593C632}"/>
    <dgm:cxn modelId="{5DD756EE-CD8E-497C-B0B2-5F7122B2773D}" srcId="{952D6C58-BBCC-419C-A166-A9A0B710A23C}" destId="{767179A1-B5D7-4A05-BBD1-9F5DF6D21500}" srcOrd="2" destOrd="0" parTransId="{2B06557B-8A92-4DDA-B628-F799DEDC3748}" sibTransId="{1F932EC4-3665-4D70-868A-26B28BF92C61}"/>
    <dgm:cxn modelId="{121BBDF7-FF74-4FE7-88F9-FECCEC1BD877}" srcId="{952D6C58-BBCC-419C-A166-A9A0B710A23C}" destId="{D274CCBB-8398-46F4-963A-44443FB3AE4F}" srcOrd="1" destOrd="0" parTransId="{50FC4E7A-A27D-465D-A2F9-1C8C68BDE4B8}" sibTransId="{468EA59D-BB4B-4385-8822-563B73C22594}"/>
    <dgm:cxn modelId="{94D026C4-4FC9-4321-84C6-6610106F4CD8}" type="presParOf" srcId="{771654E2-F93D-450D-85D2-6F3E3775FA6E}" destId="{C62D700A-AE50-40A2-B7CF-87070F6B1B98}" srcOrd="0" destOrd="0" presId="urn:microsoft.com/office/officeart/2008/layout/VerticalCurvedList"/>
    <dgm:cxn modelId="{65F5BC79-D1C5-4474-B477-2EE57C87C2DA}" type="presParOf" srcId="{C62D700A-AE50-40A2-B7CF-87070F6B1B98}" destId="{FF5DDB66-CB7F-4447-B9A1-ED306E393AED}" srcOrd="0" destOrd="0" presId="urn:microsoft.com/office/officeart/2008/layout/VerticalCurvedList"/>
    <dgm:cxn modelId="{F5B23AE2-2F87-4849-AFBF-B6A75F006945}" type="presParOf" srcId="{FF5DDB66-CB7F-4447-B9A1-ED306E393AED}" destId="{B2DDB050-2DC6-4CD2-9519-4FB5F2F627EA}" srcOrd="0" destOrd="0" presId="urn:microsoft.com/office/officeart/2008/layout/VerticalCurvedList"/>
    <dgm:cxn modelId="{4486A1F5-7245-4935-A7A4-9FBBDF309F57}" type="presParOf" srcId="{FF5DDB66-CB7F-4447-B9A1-ED306E393AED}" destId="{39EC9E02-9D72-42E7-80B9-4C3F3069701A}" srcOrd="1" destOrd="0" presId="urn:microsoft.com/office/officeart/2008/layout/VerticalCurvedList"/>
    <dgm:cxn modelId="{66043053-B72E-47D6-909E-5CD54F4C89DE}" type="presParOf" srcId="{FF5DDB66-CB7F-4447-B9A1-ED306E393AED}" destId="{67A8E480-3A30-470F-95C8-6CB3B56589B9}" srcOrd="2" destOrd="0" presId="urn:microsoft.com/office/officeart/2008/layout/VerticalCurvedList"/>
    <dgm:cxn modelId="{080522C6-49D4-40C8-8D52-A53D9A77D988}" type="presParOf" srcId="{FF5DDB66-CB7F-4447-B9A1-ED306E393AED}" destId="{0BF72327-33B3-4E6C-B7CC-E086AE79D961}" srcOrd="3" destOrd="0" presId="urn:microsoft.com/office/officeart/2008/layout/VerticalCurvedList"/>
    <dgm:cxn modelId="{3B71E2D6-8578-4166-BAB8-0B8C37DE043C}" type="presParOf" srcId="{C62D700A-AE50-40A2-B7CF-87070F6B1B98}" destId="{070357D7-3834-4301-8C6C-0FA16906D75C}" srcOrd="1" destOrd="0" presId="urn:microsoft.com/office/officeart/2008/layout/VerticalCurvedList"/>
    <dgm:cxn modelId="{E8F732FD-F98C-4727-A810-47ACB4C60451}" type="presParOf" srcId="{C62D700A-AE50-40A2-B7CF-87070F6B1B98}" destId="{0274F605-989A-4BFE-92E4-57C98DA990AA}" srcOrd="2" destOrd="0" presId="urn:microsoft.com/office/officeart/2008/layout/VerticalCurvedList"/>
    <dgm:cxn modelId="{2FFF8942-631A-4168-ABB5-1B99393461A0}" type="presParOf" srcId="{0274F605-989A-4BFE-92E4-57C98DA990AA}" destId="{D5E96FD8-9538-42DC-A697-17D59C923E63}" srcOrd="0" destOrd="0" presId="urn:microsoft.com/office/officeart/2008/layout/VerticalCurvedList"/>
    <dgm:cxn modelId="{F04223A3-4D9A-4C89-B36F-2613DDFEA2BA}" type="presParOf" srcId="{C62D700A-AE50-40A2-B7CF-87070F6B1B98}" destId="{217EC759-A226-490B-BC2A-E8A15A2FED82}" srcOrd="3" destOrd="0" presId="urn:microsoft.com/office/officeart/2008/layout/VerticalCurvedList"/>
    <dgm:cxn modelId="{14CA5FC9-4562-43C1-AD8A-1E822C4B0DC7}" type="presParOf" srcId="{C62D700A-AE50-40A2-B7CF-87070F6B1B98}" destId="{B4C8B64C-058D-4754-AAE0-9C7FD5EDA233}" srcOrd="4" destOrd="0" presId="urn:microsoft.com/office/officeart/2008/layout/VerticalCurvedList"/>
    <dgm:cxn modelId="{BC60A7C7-AFFC-446F-93FB-0CBCD7CDD8E5}" type="presParOf" srcId="{B4C8B64C-058D-4754-AAE0-9C7FD5EDA233}" destId="{E2740CF8-99FA-4AD6-8A67-9B949E86EB83}" srcOrd="0" destOrd="0" presId="urn:microsoft.com/office/officeart/2008/layout/VerticalCurvedList"/>
    <dgm:cxn modelId="{EBA7FC64-3F86-4879-B888-E01622B83F77}" type="presParOf" srcId="{C62D700A-AE50-40A2-B7CF-87070F6B1B98}" destId="{CF69968C-2287-4FA7-A5E7-F7F2E2EBFB41}" srcOrd="5" destOrd="0" presId="urn:microsoft.com/office/officeart/2008/layout/VerticalCurvedList"/>
    <dgm:cxn modelId="{F0A9BF55-1BD1-4986-9C22-F0F3B7383F1D}" type="presParOf" srcId="{C62D700A-AE50-40A2-B7CF-87070F6B1B98}" destId="{36EF5E46-A14A-4503-A9BF-3459B65A4F94}" srcOrd="6" destOrd="0" presId="urn:microsoft.com/office/officeart/2008/layout/VerticalCurvedList"/>
    <dgm:cxn modelId="{81227339-40D4-4789-80DA-E65BABD16379}" type="presParOf" srcId="{36EF5E46-A14A-4503-A9BF-3459B65A4F94}" destId="{1DF34099-C909-435A-AC20-B025534C3DA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2" qsCatId="simple" csTypeId="urn:microsoft.com/office/officeart/2005/8/colors/colorful1#2" csCatId="colorful" phldr="1"/>
      <dgm:spPr/>
      <dgm:t>
        <a:bodyPr/>
        <a:lstStyle/>
        <a:p>
          <a:endParaRPr lang="en-CA"/>
        </a:p>
      </dgm:t>
    </dgm:pt>
    <dgm:pt modelId="{DE302D9E-0C2A-4496-86C9-1225E5D6C01C}">
      <dgm:prSet phldrT="[Text]" custT="1"/>
      <dgm:spPr>
        <a:solidFill>
          <a:schemeClr val="accent3">
            <a:lumMod val="60000"/>
            <a:lumOff val="40000"/>
          </a:schemeClr>
        </a:solidFill>
      </dgm:spPr>
      <dgm:t>
        <a:bodyPr/>
        <a:lstStyle/>
        <a:p>
          <a:r>
            <a:rPr lang="en-CA" sz="2400" dirty="0">
              <a:solidFill>
                <a:schemeClr val="tx1"/>
              </a:solidFill>
              <a:latin typeface="Abadi Extra Light"/>
            </a:rPr>
            <a:t>https://uwindsor-law.libguides.com/orientation_2026</a:t>
          </a:r>
        </a:p>
      </dgm:t>
    </dgm:pt>
    <dgm:pt modelId="{B0E8317D-F6AD-4CA4-BD39-51D5E22308F1}" type="sibTrans" cxnId="{B070324D-EC22-4B45-B561-06BD38C66B01}">
      <dgm:prSet/>
      <dgm:spPr/>
      <dgm:t>
        <a:bodyPr/>
        <a:lstStyle/>
        <a:p>
          <a:endParaRPr lang="en-CA">
            <a:latin typeface="Abadi Extra Light" panose="020B0204020104020204" pitchFamily="34" charset="0"/>
          </a:endParaRPr>
        </a:p>
      </dgm:t>
    </dgm:pt>
    <dgm:pt modelId="{227F5AE2-863B-4823-91F7-59254B52F80F}" type="parTrans" cxnId="{B070324D-EC22-4B45-B561-06BD38C66B01}">
      <dgm:prSet/>
      <dgm:spPr/>
      <dgm:t>
        <a:bodyPr/>
        <a:lstStyle/>
        <a:p>
          <a:endParaRPr lang="en-CA">
            <a:latin typeface="Abadi Extra Light" panose="020B0204020104020204" pitchFamily="34" charset="0"/>
          </a:endParaRPr>
        </a:p>
      </dgm:t>
    </dgm:pt>
    <dgm:pt modelId="{083F9C3F-A045-4DC7-8921-4FAD2DF38D8A}">
      <dgm:prSet phldrT="[Text]"/>
      <dgm:spPr>
        <a:solidFill>
          <a:srgbClr val="92D050"/>
        </a:solidFill>
      </dgm:spPr>
      <dgm:t>
        <a:bodyPr/>
        <a:lstStyle/>
        <a:p>
          <a:r>
            <a:rPr lang="en-CA" dirty="0">
              <a:solidFill>
                <a:schemeClr val="tx1"/>
              </a:solidFill>
              <a:latin typeface="Abadi Extra Light" panose="020B0204020104020204" pitchFamily="34" charset="0"/>
            </a:rPr>
            <a:t>Westlaw and Lexis+ passwords</a:t>
          </a: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6AA0264F-3CC9-4A63-B558-71C288B53447}" type="pres">
      <dgm:prSet presAssocID="{083F9C3F-A045-4DC7-8921-4FAD2DF38D8A}" presName="text_1" presStyleLbl="node1" presStyleIdx="0" presStyleCnt="2">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2"/>
      <dgm:spPr/>
    </dgm:pt>
    <dgm:pt modelId="{1E06226B-DF7B-4E80-9365-3E1D51242CCD}" type="pres">
      <dgm:prSet presAssocID="{DE302D9E-0C2A-4496-86C9-1225E5D6C01C}" presName="text_2" presStyleLbl="node1" presStyleIdx="1" presStyleCnt="2">
        <dgm:presLayoutVars>
          <dgm:bulletEnabled val="1"/>
        </dgm:presLayoutVars>
      </dgm:prSet>
      <dgm:spPr/>
    </dgm:pt>
    <dgm:pt modelId="{910F233C-2AE8-4C15-88C6-A02A55E8D862}" type="pres">
      <dgm:prSet presAssocID="{DE302D9E-0C2A-4496-86C9-1225E5D6C01C}" presName="accent_2" presStyleCnt="0"/>
      <dgm:spPr/>
    </dgm:pt>
    <dgm:pt modelId="{B740E9D1-6708-4AA6-B0BA-ED6F17730966}" type="pres">
      <dgm:prSet presAssocID="{DE302D9E-0C2A-4496-86C9-1225E5D6C01C}" presName="accentRepeatNode" presStyleLbl="solidFgAcc1" presStyleIdx="1" presStyleCnt="2"/>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6DD67E46-378C-4D5C-BBD7-A38A3302E017}" type="presOf" srcId="{DE302D9E-0C2A-4496-86C9-1225E5D6C01C}" destId="{1E06226B-DF7B-4E80-9365-3E1D51242CCD}"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B070324D-EC22-4B45-B561-06BD38C66B01}" srcId="{952D6C58-BBCC-419C-A166-A9A0B710A23C}" destId="{DE302D9E-0C2A-4496-86C9-1225E5D6C01C}" srcOrd="1" destOrd="0" parTransId="{227F5AE2-863B-4823-91F7-59254B52F80F}" sibTransId="{B0E8317D-F6AD-4CA4-BD39-51D5E22308F1}"/>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 modelId="{A60F57BA-1DF9-49C4-9B73-26D93595C782}" type="presParOf" srcId="{C62D700A-AE50-40A2-B7CF-87070F6B1B98}" destId="{1E06226B-DF7B-4E80-9365-3E1D51242CCD}" srcOrd="3" destOrd="0" presId="urn:microsoft.com/office/officeart/2008/layout/VerticalCurvedList"/>
    <dgm:cxn modelId="{4BAB35AF-9E77-483C-A727-EBE580B5E48E}" type="presParOf" srcId="{C62D700A-AE50-40A2-B7CF-87070F6B1B98}" destId="{910F233C-2AE8-4C15-88C6-A02A55E8D862}" srcOrd="4" destOrd="0" presId="urn:microsoft.com/office/officeart/2008/layout/VerticalCurvedList"/>
    <dgm:cxn modelId="{ABE1C2DC-BB24-4A37-A49B-87E64F0B35B5}" type="presParOf" srcId="{910F233C-2AE8-4C15-88C6-A02A55E8D862}" destId="{B740E9D1-6708-4AA6-B0BA-ED6F177309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3" qsCatId="simple" csTypeId="urn:microsoft.com/office/officeart/2005/8/colors/colorful1#3" csCatId="colorful" phldr="1"/>
      <dgm:spPr/>
      <dgm:t>
        <a:bodyPr/>
        <a:lstStyle/>
        <a:p>
          <a:endParaRPr lang="en-CA"/>
        </a:p>
      </dgm:t>
    </dgm:pt>
    <dgm:pt modelId="{DE302D9E-0C2A-4496-86C9-1225E5D6C01C}">
      <dgm:prSet phldrT="[Text]" custT="1"/>
      <dgm:spPr>
        <a:solidFill>
          <a:schemeClr val="accent3">
            <a:lumMod val="60000"/>
            <a:lumOff val="40000"/>
          </a:schemeClr>
        </a:solidFill>
      </dgm:spPr>
      <dgm:t>
        <a:bodyPr/>
        <a:lstStyle/>
        <a:p>
          <a:r>
            <a:rPr lang="en-US" sz="2400" dirty="0">
              <a:hlinkClick xmlns:r="http://schemas.openxmlformats.org/officeDocument/2006/relationships" r:id="rId1"/>
            </a:rPr>
            <a:t>Omni - University of Windsor Libraries</a:t>
          </a:r>
          <a:endParaRPr lang="en-CA" sz="2400" dirty="0">
            <a:solidFill>
              <a:schemeClr val="tx1"/>
            </a:solidFill>
            <a:latin typeface="Abadi Extra Light"/>
          </a:endParaRPr>
        </a:p>
      </dgm:t>
    </dgm:pt>
    <dgm:pt modelId="{B0E8317D-F6AD-4CA4-BD39-51D5E22308F1}" type="sibTrans" cxnId="{B070324D-EC22-4B45-B561-06BD38C66B01}">
      <dgm:prSet/>
      <dgm:spPr/>
      <dgm:t>
        <a:bodyPr/>
        <a:lstStyle/>
        <a:p>
          <a:endParaRPr lang="en-CA">
            <a:latin typeface="Abadi Extra Light" panose="020B0204020104020204" pitchFamily="34" charset="0"/>
          </a:endParaRPr>
        </a:p>
      </dgm:t>
    </dgm:pt>
    <dgm:pt modelId="{227F5AE2-863B-4823-91F7-59254B52F80F}" type="parTrans" cxnId="{B070324D-EC22-4B45-B561-06BD38C66B01}">
      <dgm:prSet/>
      <dgm:spPr/>
      <dgm:t>
        <a:bodyPr/>
        <a:lstStyle/>
        <a:p>
          <a:endParaRPr lang="en-CA">
            <a:latin typeface="Abadi Extra Light" panose="020B0204020104020204" pitchFamily="34" charset="0"/>
          </a:endParaRPr>
        </a:p>
      </dgm:t>
    </dgm:pt>
    <dgm:pt modelId="{083F9C3F-A045-4DC7-8921-4FAD2DF38D8A}">
      <dgm:prSet phldrT="[Text]"/>
      <dgm:spPr>
        <a:solidFill>
          <a:srgbClr val="92D050"/>
        </a:solidFill>
      </dgm:spPr>
      <dgm:t>
        <a:bodyPr/>
        <a:lstStyle/>
        <a:p>
          <a:r>
            <a:rPr lang="en-CA" dirty="0">
              <a:solidFill>
                <a:schemeClr val="tx1"/>
              </a:solidFill>
              <a:latin typeface="Abadi Extra Light" panose="020B0204020104020204" pitchFamily="34" charset="0"/>
            </a:rPr>
            <a:t>Textbooks in the library.</a:t>
          </a: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6AA0264F-3CC9-4A63-B558-71C288B53447}" type="pres">
      <dgm:prSet presAssocID="{083F9C3F-A045-4DC7-8921-4FAD2DF38D8A}" presName="text_1" presStyleLbl="node1" presStyleIdx="0" presStyleCnt="2">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2"/>
      <dgm:spPr/>
    </dgm:pt>
    <dgm:pt modelId="{1E06226B-DF7B-4E80-9365-3E1D51242CCD}" type="pres">
      <dgm:prSet presAssocID="{DE302D9E-0C2A-4496-86C9-1225E5D6C01C}" presName="text_2" presStyleLbl="node1" presStyleIdx="1" presStyleCnt="2">
        <dgm:presLayoutVars>
          <dgm:bulletEnabled val="1"/>
        </dgm:presLayoutVars>
      </dgm:prSet>
      <dgm:spPr/>
    </dgm:pt>
    <dgm:pt modelId="{910F233C-2AE8-4C15-88C6-A02A55E8D862}" type="pres">
      <dgm:prSet presAssocID="{DE302D9E-0C2A-4496-86C9-1225E5D6C01C}" presName="accent_2" presStyleCnt="0"/>
      <dgm:spPr/>
    </dgm:pt>
    <dgm:pt modelId="{B740E9D1-6708-4AA6-B0BA-ED6F17730966}" type="pres">
      <dgm:prSet presAssocID="{DE302D9E-0C2A-4496-86C9-1225E5D6C01C}" presName="accentRepeatNode" presStyleLbl="solidFgAcc1" presStyleIdx="1" presStyleCnt="2"/>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6DD67E46-378C-4D5C-BBD7-A38A3302E017}" type="presOf" srcId="{DE302D9E-0C2A-4496-86C9-1225E5D6C01C}" destId="{1E06226B-DF7B-4E80-9365-3E1D51242CCD}"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B070324D-EC22-4B45-B561-06BD38C66B01}" srcId="{952D6C58-BBCC-419C-A166-A9A0B710A23C}" destId="{DE302D9E-0C2A-4496-86C9-1225E5D6C01C}" srcOrd="1" destOrd="0" parTransId="{227F5AE2-863B-4823-91F7-59254B52F80F}" sibTransId="{B0E8317D-F6AD-4CA4-BD39-51D5E22308F1}"/>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 modelId="{A60F57BA-1DF9-49C4-9B73-26D93595C782}" type="presParOf" srcId="{C62D700A-AE50-40A2-B7CF-87070F6B1B98}" destId="{1E06226B-DF7B-4E80-9365-3E1D51242CCD}" srcOrd="3" destOrd="0" presId="urn:microsoft.com/office/officeart/2008/layout/VerticalCurvedList"/>
    <dgm:cxn modelId="{4BAB35AF-9E77-483C-A727-EBE580B5E48E}" type="presParOf" srcId="{C62D700A-AE50-40A2-B7CF-87070F6B1B98}" destId="{910F233C-2AE8-4C15-88C6-A02A55E8D862}" srcOrd="4" destOrd="0" presId="urn:microsoft.com/office/officeart/2008/layout/VerticalCurvedList"/>
    <dgm:cxn modelId="{ABE1C2DC-BB24-4A37-A49B-87E64F0B35B5}" type="presParOf" srcId="{910F233C-2AE8-4C15-88C6-A02A55E8D862}" destId="{B740E9D1-6708-4AA6-B0BA-ED6F177309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4" qsCatId="simple" csTypeId="urn:microsoft.com/office/officeart/2005/8/colors/colorful1#4" csCatId="colorful" phldr="1"/>
      <dgm:spPr/>
      <dgm:t>
        <a:bodyPr/>
        <a:lstStyle/>
        <a:p>
          <a:endParaRPr lang="en-CA"/>
        </a:p>
      </dgm:t>
    </dgm:pt>
    <dgm:pt modelId="{DE302D9E-0C2A-4496-86C9-1225E5D6C01C}">
      <dgm:prSet phldrT="[Text]" custT="1"/>
      <dgm:spPr>
        <a:solidFill>
          <a:schemeClr val="accent3">
            <a:lumMod val="60000"/>
            <a:lumOff val="40000"/>
          </a:schemeClr>
        </a:solidFill>
      </dgm:spPr>
      <dgm:t>
        <a:bodyPr/>
        <a:lstStyle/>
        <a:p>
          <a:r>
            <a:rPr lang="en-CA" sz="2800" dirty="0">
              <a:solidFill>
                <a:schemeClr val="tx1"/>
              </a:solidFill>
              <a:latin typeface="Abadi Extra Light"/>
            </a:rPr>
            <a:t>https://www.uwindsor.ca/law/library</a:t>
          </a:r>
        </a:p>
      </dgm:t>
    </dgm:pt>
    <dgm:pt modelId="{B0E8317D-F6AD-4CA4-BD39-51D5E22308F1}" type="sibTrans" cxnId="{B070324D-EC22-4B45-B561-06BD38C66B01}">
      <dgm:prSet/>
      <dgm:spPr/>
      <dgm:t>
        <a:bodyPr/>
        <a:lstStyle/>
        <a:p>
          <a:endParaRPr lang="en-CA">
            <a:latin typeface="Abadi Extra Light" panose="020B0204020104020204" pitchFamily="34" charset="0"/>
          </a:endParaRPr>
        </a:p>
      </dgm:t>
    </dgm:pt>
    <dgm:pt modelId="{227F5AE2-863B-4823-91F7-59254B52F80F}" type="parTrans" cxnId="{B070324D-EC22-4B45-B561-06BD38C66B01}">
      <dgm:prSet/>
      <dgm:spPr/>
      <dgm:t>
        <a:bodyPr/>
        <a:lstStyle/>
        <a:p>
          <a:endParaRPr lang="en-CA">
            <a:latin typeface="Abadi Extra Light" panose="020B0204020104020204" pitchFamily="34" charset="0"/>
          </a:endParaRPr>
        </a:p>
      </dgm:t>
    </dgm:pt>
    <dgm:pt modelId="{083F9C3F-A045-4DC7-8921-4FAD2DF38D8A}">
      <dgm:prSet phldrT="[Text]" custT="1"/>
      <dgm:spPr>
        <a:solidFill>
          <a:srgbClr val="92D050"/>
        </a:solidFill>
      </dgm:spPr>
      <dgm:t>
        <a:bodyPr/>
        <a:lstStyle/>
        <a:p>
          <a:r>
            <a:rPr lang="en-CA" dirty="0">
              <a:solidFill>
                <a:schemeClr val="tx1"/>
              </a:solidFill>
              <a:latin typeface="Abadi Extra Light" panose="020B0204020104020204" pitchFamily="34" charset="0"/>
            </a:rPr>
            <a:t>Research training sessions.</a:t>
          </a: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6AA0264F-3CC9-4A63-B558-71C288B53447}" type="pres">
      <dgm:prSet presAssocID="{083F9C3F-A045-4DC7-8921-4FAD2DF38D8A}" presName="text_1" presStyleLbl="node1" presStyleIdx="0" presStyleCnt="2">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2"/>
      <dgm:spPr/>
    </dgm:pt>
    <dgm:pt modelId="{1E06226B-DF7B-4E80-9365-3E1D51242CCD}" type="pres">
      <dgm:prSet presAssocID="{DE302D9E-0C2A-4496-86C9-1225E5D6C01C}" presName="text_2" presStyleLbl="node1" presStyleIdx="1" presStyleCnt="2">
        <dgm:presLayoutVars>
          <dgm:bulletEnabled val="1"/>
        </dgm:presLayoutVars>
      </dgm:prSet>
      <dgm:spPr/>
    </dgm:pt>
    <dgm:pt modelId="{910F233C-2AE8-4C15-88C6-A02A55E8D862}" type="pres">
      <dgm:prSet presAssocID="{DE302D9E-0C2A-4496-86C9-1225E5D6C01C}" presName="accent_2" presStyleCnt="0"/>
      <dgm:spPr/>
    </dgm:pt>
    <dgm:pt modelId="{B740E9D1-6708-4AA6-B0BA-ED6F17730966}" type="pres">
      <dgm:prSet presAssocID="{DE302D9E-0C2A-4496-86C9-1225E5D6C01C}" presName="accentRepeatNode" presStyleLbl="solidFgAcc1" presStyleIdx="1" presStyleCnt="2"/>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6DD67E46-378C-4D5C-BBD7-A38A3302E017}" type="presOf" srcId="{DE302D9E-0C2A-4496-86C9-1225E5D6C01C}" destId="{1E06226B-DF7B-4E80-9365-3E1D51242CCD}"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B070324D-EC22-4B45-B561-06BD38C66B01}" srcId="{952D6C58-BBCC-419C-A166-A9A0B710A23C}" destId="{DE302D9E-0C2A-4496-86C9-1225E5D6C01C}" srcOrd="1" destOrd="0" parTransId="{227F5AE2-863B-4823-91F7-59254B52F80F}" sibTransId="{B0E8317D-F6AD-4CA4-BD39-51D5E22308F1}"/>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 modelId="{A60F57BA-1DF9-49C4-9B73-26D93595C782}" type="presParOf" srcId="{C62D700A-AE50-40A2-B7CF-87070F6B1B98}" destId="{1E06226B-DF7B-4E80-9365-3E1D51242CCD}" srcOrd="3" destOrd="0" presId="urn:microsoft.com/office/officeart/2008/layout/VerticalCurvedList"/>
    <dgm:cxn modelId="{4BAB35AF-9E77-483C-A727-EBE580B5E48E}" type="presParOf" srcId="{C62D700A-AE50-40A2-B7CF-87070F6B1B98}" destId="{910F233C-2AE8-4C15-88C6-A02A55E8D862}" srcOrd="4" destOrd="0" presId="urn:microsoft.com/office/officeart/2008/layout/VerticalCurvedList"/>
    <dgm:cxn modelId="{ABE1C2DC-BB24-4A37-A49B-87E64F0B35B5}" type="presParOf" srcId="{910F233C-2AE8-4C15-88C6-A02A55E8D862}" destId="{B740E9D1-6708-4AA6-B0BA-ED6F177309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5" qsCatId="simple" csTypeId="urn:microsoft.com/office/officeart/2005/8/colors/colorful1#5" csCatId="colorful" phldr="1"/>
      <dgm:spPr/>
      <dgm:t>
        <a:bodyPr/>
        <a:lstStyle/>
        <a:p>
          <a:endParaRPr lang="en-CA"/>
        </a:p>
      </dgm:t>
    </dgm:pt>
    <dgm:pt modelId="{DE302D9E-0C2A-4496-86C9-1225E5D6C01C}">
      <dgm:prSet phldrT="[Text]" custT="1"/>
      <dgm:spPr>
        <a:solidFill>
          <a:schemeClr val="accent3">
            <a:lumMod val="60000"/>
            <a:lumOff val="40000"/>
          </a:schemeClr>
        </a:solidFill>
      </dgm:spPr>
      <dgm:t>
        <a:bodyPr/>
        <a:lstStyle/>
        <a:p>
          <a:r>
            <a:rPr lang="en-US" sz="1800" dirty="0">
              <a:solidFill>
                <a:sysClr val="windowText" lastClr="000000"/>
              </a:solidFill>
              <a:latin typeface="Abadi Extra Light" panose="020B0204020104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https://uwindsor-law.libguides.com/c.php?g=736195&amp;p=5302622</a:t>
          </a:r>
          <a:endParaRPr lang="en-CA" sz="1800" dirty="0">
            <a:solidFill>
              <a:sysClr val="windowText" lastClr="000000"/>
            </a:solidFill>
            <a:latin typeface="Abadi Extra Light" panose="020B0204020104020204" pitchFamily="34" charset="0"/>
          </a:endParaRPr>
        </a:p>
      </dgm:t>
    </dgm:pt>
    <dgm:pt modelId="{B0E8317D-F6AD-4CA4-BD39-51D5E22308F1}" type="sibTrans" cxnId="{B070324D-EC22-4B45-B561-06BD38C66B01}">
      <dgm:prSet/>
      <dgm:spPr/>
      <dgm:t>
        <a:bodyPr/>
        <a:lstStyle/>
        <a:p>
          <a:endParaRPr lang="en-CA">
            <a:latin typeface="Abadi Extra Light" panose="020B0204020104020204" pitchFamily="34" charset="0"/>
          </a:endParaRPr>
        </a:p>
      </dgm:t>
    </dgm:pt>
    <dgm:pt modelId="{227F5AE2-863B-4823-91F7-59254B52F80F}" type="parTrans" cxnId="{B070324D-EC22-4B45-B561-06BD38C66B01}">
      <dgm:prSet/>
      <dgm:spPr/>
      <dgm:t>
        <a:bodyPr/>
        <a:lstStyle/>
        <a:p>
          <a:endParaRPr lang="en-CA">
            <a:latin typeface="Abadi Extra Light" panose="020B0204020104020204" pitchFamily="34" charset="0"/>
          </a:endParaRPr>
        </a:p>
      </dgm:t>
    </dgm:pt>
    <dgm:pt modelId="{083F9C3F-A045-4DC7-8921-4FAD2DF38D8A}">
      <dgm:prSet phldrT="[Text]"/>
      <dgm:spPr>
        <a:solidFill>
          <a:srgbClr val="92D050"/>
        </a:solidFill>
      </dgm:spPr>
      <dgm:t>
        <a:bodyPr/>
        <a:lstStyle/>
        <a:p>
          <a:r>
            <a:rPr lang="en-CA" dirty="0">
              <a:solidFill>
                <a:schemeClr val="tx1"/>
              </a:solidFill>
              <a:latin typeface="Abadi Extra Light" panose="020B0204020104020204" pitchFamily="34" charset="0"/>
            </a:rPr>
            <a:t>Legal dictionaries and encyclopedias.</a:t>
          </a:r>
        </a:p>
        <a:p>
          <a:endParaRPr lang="en-CA" dirty="0">
            <a:solidFill>
              <a:schemeClr val="tx1"/>
            </a:solidFill>
            <a:latin typeface="Abadi Extra Light" panose="020B0204020104020204" pitchFamily="34" charset="0"/>
          </a:endParaRP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6AA0264F-3CC9-4A63-B558-71C288B53447}" type="pres">
      <dgm:prSet presAssocID="{083F9C3F-A045-4DC7-8921-4FAD2DF38D8A}" presName="text_1" presStyleLbl="node1" presStyleIdx="0" presStyleCnt="2">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2"/>
      <dgm:spPr/>
    </dgm:pt>
    <dgm:pt modelId="{1E06226B-DF7B-4E80-9365-3E1D51242CCD}" type="pres">
      <dgm:prSet presAssocID="{DE302D9E-0C2A-4496-86C9-1225E5D6C01C}" presName="text_2" presStyleLbl="node1" presStyleIdx="1" presStyleCnt="2">
        <dgm:presLayoutVars>
          <dgm:bulletEnabled val="1"/>
        </dgm:presLayoutVars>
      </dgm:prSet>
      <dgm:spPr/>
    </dgm:pt>
    <dgm:pt modelId="{910F233C-2AE8-4C15-88C6-A02A55E8D862}" type="pres">
      <dgm:prSet presAssocID="{DE302D9E-0C2A-4496-86C9-1225E5D6C01C}" presName="accent_2" presStyleCnt="0"/>
      <dgm:spPr/>
    </dgm:pt>
    <dgm:pt modelId="{B740E9D1-6708-4AA6-B0BA-ED6F17730966}" type="pres">
      <dgm:prSet presAssocID="{DE302D9E-0C2A-4496-86C9-1225E5D6C01C}" presName="accentRepeatNode" presStyleLbl="solidFgAcc1" presStyleIdx="1" presStyleCnt="2"/>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6DD67E46-378C-4D5C-BBD7-A38A3302E017}" type="presOf" srcId="{DE302D9E-0C2A-4496-86C9-1225E5D6C01C}" destId="{1E06226B-DF7B-4E80-9365-3E1D51242CCD}"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B070324D-EC22-4B45-B561-06BD38C66B01}" srcId="{952D6C58-BBCC-419C-A166-A9A0B710A23C}" destId="{DE302D9E-0C2A-4496-86C9-1225E5D6C01C}" srcOrd="1" destOrd="0" parTransId="{227F5AE2-863B-4823-91F7-59254B52F80F}" sibTransId="{B0E8317D-F6AD-4CA4-BD39-51D5E22308F1}"/>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 modelId="{A60F57BA-1DF9-49C4-9B73-26D93595C782}" type="presParOf" srcId="{C62D700A-AE50-40A2-B7CF-87070F6B1B98}" destId="{1E06226B-DF7B-4E80-9365-3E1D51242CCD}" srcOrd="3" destOrd="0" presId="urn:microsoft.com/office/officeart/2008/layout/VerticalCurvedList"/>
    <dgm:cxn modelId="{4BAB35AF-9E77-483C-A727-EBE580B5E48E}" type="presParOf" srcId="{C62D700A-AE50-40A2-B7CF-87070F6B1B98}" destId="{910F233C-2AE8-4C15-88C6-A02A55E8D862}" srcOrd="4" destOrd="0" presId="urn:microsoft.com/office/officeart/2008/layout/VerticalCurvedList"/>
    <dgm:cxn modelId="{ABE1C2DC-BB24-4A37-A49B-87E64F0B35B5}" type="presParOf" srcId="{910F233C-2AE8-4C15-88C6-A02A55E8D862}" destId="{B740E9D1-6708-4AA6-B0BA-ED6F177309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2D6C58-BBCC-419C-A166-A9A0B710A23C}" type="doc">
      <dgm:prSet loTypeId="urn:microsoft.com/office/officeart/2008/layout/VerticalCurvedList" loCatId="list" qsTypeId="urn:microsoft.com/office/officeart/2005/8/quickstyle/simple1#6" qsCatId="simple" csTypeId="urn:microsoft.com/office/officeart/2005/8/colors/colorful1#6" csCatId="colorful" phldr="1"/>
      <dgm:spPr/>
      <dgm:t>
        <a:bodyPr/>
        <a:lstStyle/>
        <a:p>
          <a:endParaRPr lang="en-CA"/>
        </a:p>
      </dgm:t>
    </dgm:pt>
    <dgm:pt modelId="{DE302D9E-0C2A-4496-86C9-1225E5D6C01C}">
      <dgm:prSet phldrT="[Text]" custT="1"/>
      <dgm:spPr>
        <a:solidFill>
          <a:schemeClr val="accent3">
            <a:lumMod val="60000"/>
            <a:lumOff val="40000"/>
          </a:schemeClr>
        </a:solidFill>
      </dgm:spPr>
      <dgm:t>
        <a:bodyPr/>
        <a:lstStyle/>
        <a:p>
          <a:r>
            <a:rPr lang="en-US" sz="4800" dirty="0">
              <a:solidFill>
                <a:sysClr val="windowText" lastClr="000000"/>
              </a:solidFill>
              <a:latin typeface="Abadi Extra Light" panose="020B0204020104020204" pitchFamily="34" charset="0"/>
            </a:rPr>
            <a:t>Jurisdiction</a:t>
          </a:r>
          <a:endParaRPr lang="en-CA" sz="4800" dirty="0">
            <a:solidFill>
              <a:sysClr val="windowText" lastClr="000000"/>
            </a:solidFill>
            <a:latin typeface="Abadi Extra Light" panose="020B0204020104020204" pitchFamily="34" charset="0"/>
          </a:endParaRPr>
        </a:p>
      </dgm:t>
    </dgm:pt>
    <dgm:pt modelId="{B0E8317D-F6AD-4CA4-BD39-51D5E22308F1}" type="sibTrans" cxnId="{B070324D-EC22-4B45-B561-06BD38C66B01}">
      <dgm:prSet/>
      <dgm:spPr/>
      <dgm:t>
        <a:bodyPr/>
        <a:lstStyle/>
        <a:p>
          <a:endParaRPr lang="en-CA">
            <a:latin typeface="Abadi Extra Light" panose="020B0204020104020204" pitchFamily="34" charset="0"/>
          </a:endParaRPr>
        </a:p>
      </dgm:t>
    </dgm:pt>
    <dgm:pt modelId="{227F5AE2-863B-4823-91F7-59254B52F80F}" type="parTrans" cxnId="{B070324D-EC22-4B45-B561-06BD38C66B01}">
      <dgm:prSet/>
      <dgm:spPr/>
      <dgm:t>
        <a:bodyPr/>
        <a:lstStyle/>
        <a:p>
          <a:endParaRPr lang="en-CA">
            <a:latin typeface="Abadi Extra Light" panose="020B0204020104020204" pitchFamily="34" charset="0"/>
          </a:endParaRPr>
        </a:p>
      </dgm:t>
    </dgm:pt>
    <dgm:pt modelId="{083F9C3F-A045-4DC7-8921-4FAD2DF38D8A}">
      <dgm:prSet phldrT="[Text]" custT="1"/>
      <dgm:spPr>
        <a:solidFill>
          <a:srgbClr val="92D050"/>
        </a:solidFill>
      </dgm:spPr>
      <dgm:t>
        <a:bodyPr/>
        <a:lstStyle/>
        <a:p>
          <a:endParaRPr lang="en-CA" sz="4800" dirty="0">
            <a:solidFill>
              <a:schemeClr val="tx1"/>
            </a:solidFill>
            <a:latin typeface="Abadi Extra Light" panose="020B0204020104020204" pitchFamily="34" charset="0"/>
          </a:endParaRPr>
        </a:p>
        <a:p>
          <a:r>
            <a:rPr lang="en-CA" sz="4800" dirty="0">
              <a:solidFill>
                <a:schemeClr val="tx1"/>
              </a:solidFill>
              <a:latin typeface="Abadi Extra Light" panose="020B0204020104020204" pitchFamily="34" charset="0"/>
            </a:rPr>
            <a:t>Legal Systems</a:t>
          </a:r>
        </a:p>
        <a:p>
          <a:endParaRPr lang="en-CA" sz="3100" dirty="0">
            <a:solidFill>
              <a:schemeClr val="tx1"/>
            </a:solidFill>
            <a:latin typeface="Abadi Extra Light" panose="020B0204020104020204" pitchFamily="34" charset="0"/>
          </a:endParaRPr>
        </a:p>
      </dgm:t>
    </dgm:pt>
    <dgm:pt modelId="{C267FD3C-9F06-43B5-8AB0-5ECB5593C632}" type="sibTrans" cxnId="{DEE451E9-95D8-4941-91E6-5319C29265D2}">
      <dgm:prSet/>
      <dgm:spPr/>
      <dgm:t>
        <a:bodyPr/>
        <a:lstStyle/>
        <a:p>
          <a:endParaRPr lang="en-CA">
            <a:latin typeface="Abadi Extra Light" panose="020B0204020104020204" pitchFamily="34" charset="0"/>
          </a:endParaRPr>
        </a:p>
      </dgm:t>
    </dgm:pt>
    <dgm:pt modelId="{EDEC7A2C-EF8F-4A69-A7A7-8CB95ECBFD9D}" type="parTrans" cxnId="{DEE451E9-95D8-4941-91E6-5319C29265D2}">
      <dgm:prSet/>
      <dgm:spPr/>
      <dgm:t>
        <a:bodyPr/>
        <a:lstStyle/>
        <a:p>
          <a:endParaRPr lang="en-CA">
            <a:latin typeface="Abadi Extra Light" panose="020B0204020104020204" pitchFamily="34" charset="0"/>
          </a:endParaRPr>
        </a:p>
      </dgm:t>
    </dgm:pt>
    <dgm:pt modelId="{771654E2-F93D-450D-85D2-6F3E3775FA6E}" type="pres">
      <dgm:prSet presAssocID="{952D6C58-BBCC-419C-A166-A9A0B710A23C}" presName="Name0" presStyleCnt="0">
        <dgm:presLayoutVars>
          <dgm:chMax val="7"/>
          <dgm:chPref val="7"/>
          <dgm:dir/>
        </dgm:presLayoutVars>
      </dgm:prSet>
      <dgm:spPr/>
    </dgm:pt>
    <dgm:pt modelId="{C62D700A-AE50-40A2-B7CF-87070F6B1B98}" type="pres">
      <dgm:prSet presAssocID="{952D6C58-BBCC-419C-A166-A9A0B710A23C}" presName="Name1" presStyleCnt="0"/>
      <dgm:spPr/>
    </dgm:pt>
    <dgm:pt modelId="{FF5DDB66-CB7F-4447-B9A1-ED306E393AED}" type="pres">
      <dgm:prSet presAssocID="{952D6C58-BBCC-419C-A166-A9A0B710A23C}" presName="cycle" presStyleCnt="0"/>
      <dgm:spPr/>
    </dgm:pt>
    <dgm:pt modelId="{B2DDB050-2DC6-4CD2-9519-4FB5F2F627EA}" type="pres">
      <dgm:prSet presAssocID="{952D6C58-BBCC-419C-A166-A9A0B710A23C}" presName="srcNode" presStyleLbl="node1" presStyleIdx="0" presStyleCnt="2"/>
      <dgm:spPr/>
    </dgm:pt>
    <dgm:pt modelId="{39EC9E02-9D72-42E7-80B9-4C3F3069701A}" type="pres">
      <dgm:prSet presAssocID="{952D6C58-BBCC-419C-A166-A9A0B710A23C}" presName="conn" presStyleLbl="parChTrans1D2" presStyleIdx="0" presStyleCnt="1"/>
      <dgm:spPr/>
    </dgm:pt>
    <dgm:pt modelId="{67A8E480-3A30-470F-95C8-6CB3B56589B9}" type="pres">
      <dgm:prSet presAssocID="{952D6C58-BBCC-419C-A166-A9A0B710A23C}" presName="extraNode" presStyleLbl="node1" presStyleIdx="0" presStyleCnt="2"/>
      <dgm:spPr/>
    </dgm:pt>
    <dgm:pt modelId="{0BF72327-33B3-4E6C-B7CC-E086AE79D961}" type="pres">
      <dgm:prSet presAssocID="{952D6C58-BBCC-419C-A166-A9A0B710A23C}" presName="dstNode" presStyleLbl="node1" presStyleIdx="0" presStyleCnt="2"/>
      <dgm:spPr/>
    </dgm:pt>
    <dgm:pt modelId="{6AA0264F-3CC9-4A63-B558-71C288B53447}" type="pres">
      <dgm:prSet presAssocID="{083F9C3F-A045-4DC7-8921-4FAD2DF38D8A}" presName="text_1" presStyleLbl="node1" presStyleIdx="0" presStyleCnt="2">
        <dgm:presLayoutVars>
          <dgm:bulletEnabled val="1"/>
        </dgm:presLayoutVars>
      </dgm:prSet>
      <dgm:spPr/>
    </dgm:pt>
    <dgm:pt modelId="{DA28E9F6-6D7C-4215-BF69-D7FA7D2F2703}" type="pres">
      <dgm:prSet presAssocID="{083F9C3F-A045-4DC7-8921-4FAD2DF38D8A}" presName="accent_1" presStyleCnt="0"/>
      <dgm:spPr/>
    </dgm:pt>
    <dgm:pt modelId="{D5E96FD8-9538-42DC-A697-17D59C923E63}" type="pres">
      <dgm:prSet presAssocID="{083F9C3F-A045-4DC7-8921-4FAD2DF38D8A}" presName="accentRepeatNode" presStyleLbl="solidFgAcc1" presStyleIdx="0" presStyleCnt="2"/>
      <dgm:spPr/>
    </dgm:pt>
    <dgm:pt modelId="{1E06226B-DF7B-4E80-9365-3E1D51242CCD}" type="pres">
      <dgm:prSet presAssocID="{DE302D9E-0C2A-4496-86C9-1225E5D6C01C}" presName="text_2" presStyleLbl="node1" presStyleIdx="1" presStyleCnt="2">
        <dgm:presLayoutVars>
          <dgm:bulletEnabled val="1"/>
        </dgm:presLayoutVars>
      </dgm:prSet>
      <dgm:spPr/>
    </dgm:pt>
    <dgm:pt modelId="{910F233C-2AE8-4C15-88C6-A02A55E8D862}" type="pres">
      <dgm:prSet presAssocID="{DE302D9E-0C2A-4496-86C9-1225E5D6C01C}" presName="accent_2" presStyleCnt="0"/>
      <dgm:spPr/>
    </dgm:pt>
    <dgm:pt modelId="{B740E9D1-6708-4AA6-B0BA-ED6F17730966}" type="pres">
      <dgm:prSet presAssocID="{DE302D9E-0C2A-4496-86C9-1225E5D6C01C}" presName="accentRepeatNode" presStyleLbl="solidFgAcc1" presStyleIdx="1" presStyleCnt="2"/>
      <dgm:spPr/>
    </dgm:pt>
  </dgm:ptLst>
  <dgm:cxnLst>
    <dgm:cxn modelId="{04653D11-E13A-4D3D-84BC-C4FC1BF43226}" type="presOf" srcId="{C267FD3C-9F06-43B5-8AB0-5ECB5593C632}" destId="{39EC9E02-9D72-42E7-80B9-4C3F3069701A}" srcOrd="0" destOrd="0" presId="urn:microsoft.com/office/officeart/2008/layout/VerticalCurvedList"/>
    <dgm:cxn modelId="{776C012D-2E7B-45AF-9D6A-E15689C0AE45}" type="presOf" srcId="{952D6C58-BBCC-419C-A166-A9A0B710A23C}" destId="{771654E2-F93D-450D-85D2-6F3E3775FA6E}" srcOrd="0" destOrd="0" presId="urn:microsoft.com/office/officeart/2008/layout/VerticalCurvedList"/>
    <dgm:cxn modelId="{6DD67E46-378C-4D5C-BBD7-A38A3302E017}" type="presOf" srcId="{DE302D9E-0C2A-4496-86C9-1225E5D6C01C}" destId="{1E06226B-DF7B-4E80-9365-3E1D51242CCD}" srcOrd="0" destOrd="0" presId="urn:microsoft.com/office/officeart/2008/layout/VerticalCurvedList"/>
    <dgm:cxn modelId="{F025C566-259C-40F5-8097-DBDAE1AFE546}" type="presOf" srcId="{083F9C3F-A045-4DC7-8921-4FAD2DF38D8A}" destId="{6AA0264F-3CC9-4A63-B558-71C288B53447}" srcOrd="0" destOrd="0" presId="urn:microsoft.com/office/officeart/2008/layout/VerticalCurvedList"/>
    <dgm:cxn modelId="{B070324D-EC22-4B45-B561-06BD38C66B01}" srcId="{952D6C58-BBCC-419C-A166-A9A0B710A23C}" destId="{DE302D9E-0C2A-4496-86C9-1225E5D6C01C}" srcOrd="1" destOrd="0" parTransId="{227F5AE2-863B-4823-91F7-59254B52F80F}" sibTransId="{B0E8317D-F6AD-4CA4-BD39-51D5E22308F1}"/>
    <dgm:cxn modelId="{DEE451E9-95D8-4941-91E6-5319C29265D2}" srcId="{952D6C58-BBCC-419C-A166-A9A0B710A23C}" destId="{083F9C3F-A045-4DC7-8921-4FAD2DF38D8A}" srcOrd="0" destOrd="0" parTransId="{EDEC7A2C-EF8F-4A69-A7A7-8CB95ECBFD9D}" sibTransId="{C267FD3C-9F06-43B5-8AB0-5ECB5593C632}"/>
    <dgm:cxn modelId="{30C371D4-DDEC-42E9-9FC5-0E0372AC26B4}" type="presParOf" srcId="{771654E2-F93D-450D-85D2-6F3E3775FA6E}" destId="{C62D700A-AE50-40A2-B7CF-87070F6B1B98}" srcOrd="0" destOrd="0" presId="urn:microsoft.com/office/officeart/2008/layout/VerticalCurvedList"/>
    <dgm:cxn modelId="{B03D5642-9A04-4B1D-9FA7-186EF16DD47A}" type="presParOf" srcId="{C62D700A-AE50-40A2-B7CF-87070F6B1B98}" destId="{FF5DDB66-CB7F-4447-B9A1-ED306E393AED}" srcOrd="0" destOrd="0" presId="urn:microsoft.com/office/officeart/2008/layout/VerticalCurvedList"/>
    <dgm:cxn modelId="{94AA7090-2F49-434B-8B0D-171F2107C376}" type="presParOf" srcId="{FF5DDB66-CB7F-4447-B9A1-ED306E393AED}" destId="{B2DDB050-2DC6-4CD2-9519-4FB5F2F627EA}" srcOrd="0" destOrd="0" presId="urn:microsoft.com/office/officeart/2008/layout/VerticalCurvedList"/>
    <dgm:cxn modelId="{9A3F8448-0555-41C4-9AFD-B79BBBFB344F}" type="presParOf" srcId="{FF5DDB66-CB7F-4447-B9A1-ED306E393AED}" destId="{39EC9E02-9D72-42E7-80B9-4C3F3069701A}" srcOrd="1" destOrd="0" presId="urn:microsoft.com/office/officeart/2008/layout/VerticalCurvedList"/>
    <dgm:cxn modelId="{8D572DBE-6C8D-4769-88FF-4C8BEC6A373E}" type="presParOf" srcId="{FF5DDB66-CB7F-4447-B9A1-ED306E393AED}" destId="{67A8E480-3A30-470F-95C8-6CB3B56589B9}" srcOrd="2" destOrd="0" presId="urn:microsoft.com/office/officeart/2008/layout/VerticalCurvedList"/>
    <dgm:cxn modelId="{A3C822E2-491B-4872-93FF-6F3282F4D98C}" type="presParOf" srcId="{FF5DDB66-CB7F-4447-B9A1-ED306E393AED}" destId="{0BF72327-33B3-4E6C-B7CC-E086AE79D961}" srcOrd="3" destOrd="0" presId="urn:microsoft.com/office/officeart/2008/layout/VerticalCurvedList"/>
    <dgm:cxn modelId="{A4342B9A-87DA-4D96-A502-CFBE9D8562A6}" type="presParOf" srcId="{C62D700A-AE50-40A2-B7CF-87070F6B1B98}" destId="{6AA0264F-3CC9-4A63-B558-71C288B53447}" srcOrd="1" destOrd="0" presId="urn:microsoft.com/office/officeart/2008/layout/VerticalCurvedList"/>
    <dgm:cxn modelId="{20B69139-F018-4CF6-85A8-468DF1ECEBE6}" type="presParOf" srcId="{C62D700A-AE50-40A2-B7CF-87070F6B1B98}" destId="{DA28E9F6-6D7C-4215-BF69-D7FA7D2F2703}" srcOrd="2" destOrd="0" presId="urn:microsoft.com/office/officeart/2008/layout/VerticalCurvedList"/>
    <dgm:cxn modelId="{54AE4885-E5BE-4E5F-AE92-06BF9246D95C}" type="presParOf" srcId="{DA28E9F6-6D7C-4215-BF69-D7FA7D2F2703}" destId="{D5E96FD8-9538-42DC-A697-17D59C923E63}" srcOrd="0" destOrd="0" presId="urn:microsoft.com/office/officeart/2008/layout/VerticalCurvedList"/>
    <dgm:cxn modelId="{A60F57BA-1DF9-49C4-9B73-26D93595C782}" type="presParOf" srcId="{C62D700A-AE50-40A2-B7CF-87070F6B1B98}" destId="{1E06226B-DF7B-4E80-9365-3E1D51242CCD}" srcOrd="3" destOrd="0" presId="urn:microsoft.com/office/officeart/2008/layout/VerticalCurvedList"/>
    <dgm:cxn modelId="{4BAB35AF-9E77-483C-A727-EBE580B5E48E}" type="presParOf" srcId="{C62D700A-AE50-40A2-B7CF-87070F6B1B98}" destId="{910F233C-2AE8-4C15-88C6-A02A55E8D862}" srcOrd="4" destOrd="0" presId="urn:microsoft.com/office/officeart/2008/layout/VerticalCurvedList"/>
    <dgm:cxn modelId="{ABE1C2DC-BB24-4A37-A49B-87E64F0B35B5}" type="presParOf" srcId="{910F233C-2AE8-4C15-88C6-A02A55E8D862}" destId="{B740E9D1-6708-4AA6-B0BA-ED6F1773096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DF51EA-322E-4B19-8FFA-AFD19DB23A0B}" type="doc">
      <dgm:prSet loTypeId="urn:microsoft.com/office/officeart/2005/8/layout/hList6" loCatId="list" qsTypeId="urn:microsoft.com/office/officeart/2005/8/quickstyle/simple1#7" qsCatId="simple" csTypeId="urn:microsoft.com/office/officeart/2005/8/colors/colorful1#7" csCatId="colorful" phldr="1"/>
      <dgm:spPr/>
      <dgm:t>
        <a:bodyPr/>
        <a:lstStyle/>
        <a:p>
          <a:endParaRPr lang="en-CA"/>
        </a:p>
      </dgm:t>
    </dgm:pt>
    <dgm:pt modelId="{C0D86907-A7DC-4A65-B952-DC82698EDC29}">
      <dgm:prSet phldrT="[Text]"/>
      <dgm:spPr/>
      <dgm:t>
        <a:bodyPr/>
        <a:lstStyle/>
        <a:p>
          <a:pPr>
            <a:buNone/>
          </a:pPr>
          <a:r>
            <a:rPr lang="en-CA" dirty="0">
              <a:solidFill>
                <a:schemeClr val="tx1"/>
              </a:solidFill>
              <a:latin typeface="Abadi Extra Light" panose="020B0204020104020204" pitchFamily="34" charset="0"/>
            </a:rPr>
            <a:t>Common Law</a:t>
          </a:r>
        </a:p>
      </dgm:t>
    </dgm:pt>
    <dgm:pt modelId="{370B29C7-6E67-4B9E-B2F2-6031E72DF5FA}" type="parTrans" cxnId="{CD7ED4B7-8804-4CD0-B5D0-1592AA3F81E7}">
      <dgm:prSet/>
      <dgm:spPr/>
      <dgm:t>
        <a:bodyPr/>
        <a:lstStyle/>
        <a:p>
          <a:endParaRPr lang="en-CA"/>
        </a:p>
      </dgm:t>
    </dgm:pt>
    <dgm:pt modelId="{FC6CE070-EA72-4B50-9228-C0D595ED120D}" type="sibTrans" cxnId="{CD7ED4B7-8804-4CD0-B5D0-1592AA3F81E7}">
      <dgm:prSet/>
      <dgm:spPr/>
      <dgm:t>
        <a:bodyPr/>
        <a:lstStyle/>
        <a:p>
          <a:endParaRPr lang="en-CA"/>
        </a:p>
      </dgm:t>
    </dgm:pt>
    <dgm:pt modelId="{1F883DD6-B24D-4E15-8C9C-C0C87465F4FC}">
      <dgm:prSet phldrT="[Text]"/>
      <dgm:spPr/>
      <dgm:t>
        <a:bodyPr/>
        <a:lstStyle/>
        <a:p>
          <a:pPr>
            <a:buNone/>
          </a:pPr>
          <a:r>
            <a:rPr lang="en-CA" dirty="0">
              <a:solidFill>
                <a:schemeClr val="tx1"/>
              </a:solidFill>
              <a:latin typeface="Abadi Extra Light" panose="020B0204020104020204" pitchFamily="34" charset="0"/>
            </a:rPr>
            <a:t>Civil Law</a:t>
          </a:r>
        </a:p>
        <a:p>
          <a:pPr>
            <a:buNone/>
          </a:pPr>
          <a:r>
            <a:rPr lang="en-CA" dirty="0">
              <a:solidFill>
                <a:schemeClr val="tx1"/>
              </a:solidFill>
              <a:latin typeface="Abadi Extra Light"/>
            </a:rPr>
            <a:t>(</a:t>
          </a:r>
          <a:r>
            <a:rPr lang="en-CA" dirty="0">
              <a:solidFill>
                <a:srgbClr val="FFFFFF"/>
              </a:solidFill>
              <a:latin typeface="Abadi Extra Light"/>
            </a:rPr>
            <a:t>Qu</a:t>
          </a:r>
          <a:r>
            <a:rPr lang="en-CA" dirty="0">
              <a:solidFill>
                <a:srgbClr val="FFFFFF"/>
              </a:solidFill>
              <a:latin typeface="Arial"/>
              <a:cs typeface="Arial"/>
            </a:rPr>
            <a:t>é</a:t>
          </a:r>
          <a:r>
            <a:rPr lang="en-CA" dirty="0">
              <a:solidFill>
                <a:srgbClr val="FFFFFF"/>
              </a:solidFill>
              <a:latin typeface="Abadi Extra Light"/>
            </a:rPr>
            <a:t>bec</a:t>
          </a:r>
          <a:r>
            <a:rPr lang="en-CA" dirty="0">
              <a:solidFill>
                <a:schemeClr val="tx1"/>
              </a:solidFill>
              <a:latin typeface="Abadi Extra Light"/>
            </a:rPr>
            <a:t>)</a:t>
          </a:r>
        </a:p>
      </dgm:t>
    </dgm:pt>
    <dgm:pt modelId="{320A5052-3E31-40C9-A030-A11178621F59}" type="parTrans" cxnId="{14117BF0-AC8D-4BA6-9018-16BC17AA4126}">
      <dgm:prSet/>
      <dgm:spPr/>
      <dgm:t>
        <a:bodyPr/>
        <a:lstStyle/>
        <a:p>
          <a:endParaRPr lang="en-CA"/>
        </a:p>
      </dgm:t>
    </dgm:pt>
    <dgm:pt modelId="{5AFEF9D0-6069-4736-B6DF-44552CEBCCFB}" type="sibTrans" cxnId="{14117BF0-AC8D-4BA6-9018-16BC17AA4126}">
      <dgm:prSet/>
      <dgm:spPr/>
      <dgm:t>
        <a:bodyPr/>
        <a:lstStyle/>
        <a:p>
          <a:endParaRPr lang="en-CA"/>
        </a:p>
      </dgm:t>
    </dgm:pt>
    <dgm:pt modelId="{F3A51E71-F6F8-4E5D-BB57-8FF7CCAA26B0}">
      <dgm:prSet phldrT="[Text]"/>
      <dgm:spPr/>
      <dgm:t>
        <a:bodyPr/>
        <a:lstStyle/>
        <a:p>
          <a:pPr>
            <a:buNone/>
          </a:pPr>
          <a:r>
            <a:rPr lang="en-CA" dirty="0">
              <a:solidFill>
                <a:schemeClr val="tx1"/>
              </a:solidFill>
              <a:latin typeface="Abadi Extra Light" panose="020B0204020104020204" pitchFamily="34" charset="0"/>
            </a:rPr>
            <a:t>Indigenous Law</a:t>
          </a:r>
        </a:p>
      </dgm:t>
    </dgm:pt>
    <dgm:pt modelId="{D774554C-3179-4C8F-AAEA-27B67661FC60}" type="parTrans" cxnId="{65F0DA39-6B1A-4A02-9598-95D465DEF501}">
      <dgm:prSet/>
      <dgm:spPr/>
      <dgm:t>
        <a:bodyPr/>
        <a:lstStyle/>
        <a:p>
          <a:endParaRPr lang="en-CA"/>
        </a:p>
      </dgm:t>
    </dgm:pt>
    <dgm:pt modelId="{C6B5FCA4-E92D-4728-9AA1-39C4787F0E73}" type="sibTrans" cxnId="{65F0DA39-6B1A-4A02-9598-95D465DEF501}">
      <dgm:prSet/>
      <dgm:spPr/>
      <dgm:t>
        <a:bodyPr/>
        <a:lstStyle/>
        <a:p>
          <a:endParaRPr lang="en-CA"/>
        </a:p>
      </dgm:t>
    </dgm:pt>
    <dgm:pt modelId="{A852B7FF-79CE-4F6F-B730-2D134CBE2DED}" type="pres">
      <dgm:prSet presAssocID="{2CDF51EA-322E-4B19-8FFA-AFD19DB23A0B}" presName="Name0" presStyleCnt="0">
        <dgm:presLayoutVars>
          <dgm:dir/>
          <dgm:resizeHandles val="exact"/>
        </dgm:presLayoutVars>
      </dgm:prSet>
      <dgm:spPr/>
    </dgm:pt>
    <dgm:pt modelId="{2A44C538-D5AC-452A-9BFA-F88E4E509572}" type="pres">
      <dgm:prSet presAssocID="{C0D86907-A7DC-4A65-B952-DC82698EDC29}" presName="node" presStyleLbl="node1" presStyleIdx="0" presStyleCnt="3">
        <dgm:presLayoutVars>
          <dgm:bulletEnabled val="1"/>
        </dgm:presLayoutVars>
      </dgm:prSet>
      <dgm:spPr/>
    </dgm:pt>
    <dgm:pt modelId="{0E90AAC5-9689-4357-B3D7-E196BB2D9FC1}" type="pres">
      <dgm:prSet presAssocID="{FC6CE070-EA72-4B50-9228-C0D595ED120D}" presName="sibTrans" presStyleCnt="0"/>
      <dgm:spPr/>
    </dgm:pt>
    <dgm:pt modelId="{4A0378ED-C3A3-402A-BC50-35FB0D3C6F7E}" type="pres">
      <dgm:prSet presAssocID="{1F883DD6-B24D-4E15-8C9C-C0C87465F4FC}" presName="node" presStyleLbl="node1" presStyleIdx="1" presStyleCnt="3">
        <dgm:presLayoutVars>
          <dgm:bulletEnabled val="1"/>
        </dgm:presLayoutVars>
      </dgm:prSet>
      <dgm:spPr/>
    </dgm:pt>
    <dgm:pt modelId="{71860DEB-DD0B-426E-8E16-57321872F05D}" type="pres">
      <dgm:prSet presAssocID="{5AFEF9D0-6069-4736-B6DF-44552CEBCCFB}" presName="sibTrans" presStyleCnt="0"/>
      <dgm:spPr/>
    </dgm:pt>
    <dgm:pt modelId="{C6FDC404-CAB4-4D4C-8E08-14DD9135B864}" type="pres">
      <dgm:prSet presAssocID="{F3A51E71-F6F8-4E5D-BB57-8FF7CCAA26B0}" presName="node" presStyleLbl="node1" presStyleIdx="2" presStyleCnt="3">
        <dgm:presLayoutVars>
          <dgm:bulletEnabled val="1"/>
        </dgm:presLayoutVars>
      </dgm:prSet>
      <dgm:spPr/>
    </dgm:pt>
  </dgm:ptLst>
  <dgm:cxnLst>
    <dgm:cxn modelId="{AC0D3722-7D84-4D40-BF47-CED0CA5B089E}" type="presOf" srcId="{2CDF51EA-322E-4B19-8FFA-AFD19DB23A0B}" destId="{A852B7FF-79CE-4F6F-B730-2D134CBE2DED}" srcOrd="0" destOrd="0" presId="urn:microsoft.com/office/officeart/2005/8/layout/hList6"/>
    <dgm:cxn modelId="{65F0DA39-6B1A-4A02-9598-95D465DEF501}" srcId="{2CDF51EA-322E-4B19-8FFA-AFD19DB23A0B}" destId="{F3A51E71-F6F8-4E5D-BB57-8FF7CCAA26B0}" srcOrd="2" destOrd="0" parTransId="{D774554C-3179-4C8F-AAEA-27B67661FC60}" sibTransId="{C6B5FCA4-E92D-4728-9AA1-39C4787F0E73}"/>
    <dgm:cxn modelId="{AF3DDA41-B9AC-4115-B903-030DC5ECE723}" type="presOf" srcId="{1F883DD6-B24D-4E15-8C9C-C0C87465F4FC}" destId="{4A0378ED-C3A3-402A-BC50-35FB0D3C6F7E}" srcOrd="0" destOrd="0" presId="urn:microsoft.com/office/officeart/2005/8/layout/hList6"/>
    <dgm:cxn modelId="{27F71B6C-03BF-4A8B-8797-1400FBF3F0B4}" type="presOf" srcId="{C0D86907-A7DC-4A65-B952-DC82698EDC29}" destId="{2A44C538-D5AC-452A-9BFA-F88E4E509572}" srcOrd="0" destOrd="0" presId="urn:microsoft.com/office/officeart/2005/8/layout/hList6"/>
    <dgm:cxn modelId="{CD7ED4B7-8804-4CD0-B5D0-1592AA3F81E7}" srcId="{2CDF51EA-322E-4B19-8FFA-AFD19DB23A0B}" destId="{C0D86907-A7DC-4A65-B952-DC82698EDC29}" srcOrd="0" destOrd="0" parTransId="{370B29C7-6E67-4B9E-B2F2-6031E72DF5FA}" sibTransId="{FC6CE070-EA72-4B50-9228-C0D595ED120D}"/>
    <dgm:cxn modelId="{0D1A1EDF-5512-41C3-8601-4F78C59CB763}" type="presOf" srcId="{F3A51E71-F6F8-4E5D-BB57-8FF7CCAA26B0}" destId="{C6FDC404-CAB4-4D4C-8E08-14DD9135B864}" srcOrd="0" destOrd="0" presId="urn:microsoft.com/office/officeart/2005/8/layout/hList6"/>
    <dgm:cxn modelId="{14117BF0-AC8D-4BA6-9018-16BC17AA4126}" srcId="{2CDF51EA-322E-4B19-8FFA-AFD19DB23A0B}" destId="{1F883DD6-B24D-4E15-8C9C-C0C87465F4FC}" srcOrd="1" destOrd="0" parTransId="{320A5052-3E31-40C9-A030-A11178621F59}" sibTransId="{5AFEF9D0-6069-4736-B6DF-44552CEBCCFB}"/>
    <dgm:cxn modelId="{C13E1FCF-E084-4BC8-84B2-D3AC63189B01}" type="presParOf" srcId="{A852B7FF-79CE-4F6F-B730-2D134CBE2DED}" destId="{2A44C538-D5AC-452A-9BFA-F88E4E509572}" srcOrd="0" destOrd="0" presId="urn:microsoft.com/office/officeart/2005/8/layout/hList6"/>
    <dgm:cxn modelId="{0E157618-AF14-47F7-9E7C-427413C432AB}" type="presParOf" srcId="{A852B7FF-79CE-4F6F-B730-2D134CBE2DED}" destId="{0E90AAC5-9689-4357-B3D7-E196BB2D9FC1}" srcOrd="1" destOrd="0" presId="urn:microsoft.com/office/officeart/2005/8/layout/hList6"/>
    <dgm:cxn modelId="{D6AF48EC-FB4F-4167-81F0-134332FA7A7B}" type="presParOf" srcId="{A852B7FF-79CE-4F6F-B730-2D134CBE2DED}" destId="{4A0378ED-C3A3-402A-BC50-35FB0D3C6F7E}" srcOrd="2" destOrd="0" presId="urn:microsoft.com/office/officeart/2005/8/layout/hList6"/>
    <dgm:cxn modelId="{519BEBB3-3740-4C13-BC18-108A1A4BB344}" type="presParOf" srcId="{A852B7FF-79CE-4F6F-B730-2D134CBE2DED}" destId="{71860DEB-DD0B-426E-8E16-57321872F05D}" srcOrd="3" destOrd="0" presId="urn:microsoft.com/office/officeart/2005/8/layout/hList6"/>
    <dgm:cxn modelId="{0F087BE7-A3BF-4A27-A9D4-1604B3CF4598}" type="presParOf" srcId="{A852B7FF-79CE-4F6F-B730-2D134CBE2DED}" destId="{C6FDC404-CAB4-4D4C-8E08-14DD9135B86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D9802A-157C-45BC-9B00-D1EEBF74B971}" type="doc">
      <dgm:prSet loTypeId="urn:microsoft.com/office/officeart/2005/8/layout/hList6" loCatId="list" qsTypeId="urn:microsoft.com/office/officeart/2005/8/quickstyle/simple1#8" qsCatId="simple" csTypeId="urn:microsoft.com/office/officeart/2005/8/colors/accent1_2#1" csCatId="accent1" phldr="1"/>
      <dgm:spPr/>
      <dgm:t>
        <a:bodyPr/>
        <a:lstStyle/>
        <a:p>
          <a:endParaRPr lang="en-CA"/>
        </a:p>
      </dgm:t>
    </dgm:pt>
    <dgm:pt modelId="{126CAD30-94CF-4556-8794-531BED008993}">
      <dgm:prSet phldrT="[Text]"/>
      <dgm:spPr>
        <a:solidFill>
          <a:srgbClr val="7030A0"/>
        </a:solidFill>
      </dgm:spPr>
      <dgm:t>
        <a:bodyPr/>
        <a:lstStyle/>
        <a:p>
          <a:r>
            <a:rPr lang="en-CA" dirty="0">
              <a:solidFill>
                <a:schemeClr val="bg1"/>
              </a:solidFill>
              <a:latin typeface="Abadi Extra Light" panose="020B0204020104020204" pitchFamily="34" charset="0"/>
            </a:rPr>
            <a:t>Military </a:t>
          </a:r>
        </a:p>
        <a:p>
          <a:r>
            <a:rPr lang="en-CA" dirty="0">
              <a:solidFill>
                <a:schemeClr val="bg1"/>
              </a:solidFill>
              <a:latin typeface="Abadi Extra Light" panose="020B0204020104020204" pitchFamily="34" charset="0"/>
            </a:rPr>
            <a:t>Law</a:t>
          </a:r>
        </a:p>
      </dgm:t>
    </dgm:pt>
    <dgm:pt modelId="{36833D99-6C00-4586-A017-C33E7B672819}" type="parTrans" cxnId="{17D7C0C5-6A75-46E5-B3B4-5F9A3C8DECE8}">
      <dgm:prSet/>
      <dgm:spPr/>
      <dgm:t>
        <a:bodyPr/>
        <a:lstStyle/>
        <a:p>
          <a:endParaRPr lang="en-CA"/>
        </a:p>
      </dgm:t>
    </dgm:pt>
    <dgm:pt modelId="{78DBEEC0-3A58-4624-A71B-BC22D2ABCE02}" type="sibTrans" cxnId="{17D7C0C5-6A75-46E5-B3B4-5F9A3C8DECE8}">
      <dgm:prSet/>
      <dgm:spPr/>
      <dgm:t>
        <a:bodyPr/>
        <a:lstStyle/>
        <a:p>
          <a:endParaRPr lang="en-CA"/>
        </a:p>
      </dgm:t>
    </dgm:pt>
    <dgm:pt modelId="{DDD4CAF2-41B3-46DB-AA1D-C48706123E09}">
      <dgm:prSet phldrT="[Text]"/>
      <dgm:spPr>
        <a:solidFill>
          <a:srgbClr val="7030A0"/>
        </a:solidFill>
      </dgm:spPr>
      <dgm:t>
        <a:bodyPr/>
        <a:lstStyle/>
        <a:p>
          <a:r>
            <a:rPr lang="en-CA" dirty="0">
              <a:latin typeface="Abadi Extra Light" panose="020B0204020104020204" pitchFamily="34" charset="0"/>
            </a:rPr>
            <a:t>International</a:t>
          </a:r>
          <a:r>
            <a:rPr lang="en-CA" dirty="0"/>
            <a:t> </a:t>
          </a:r>
          <a:r>
            <a:rPr lang="en-CA" dirty="0">
              <a:latin typeface="Abadi Extra Light" panose="020B0204020104020204" pitchFamily="34" charset="0"/>
            </a:rPr>
            <a:t>Law</a:t>
          </a:r>
        </a:p>
      </dgm:t>
    </dgm:pt>
    <dgm:pt modelId="{099C9ACD-1006-4E18-A369-5F2E2522BC6C}" type="parTrans" cxnId="{0C2E7EE9-3945-44C1-9206-FA295E4E3C12}">
      <dgm:prSet/>
      <dgm:spPr/>
      <dgm:t>
        <a:bodyPr/>
        <a:lstStyle/>
        <a:p>
          <a:endParaRPr lang="en-CA"/>
        </a:p>
      </dgm:t>
    </dgm:pt>
    <dgm:pt modelId="{C29E8F64-2CDC-44F3-B972-1004FCC98825}" type="sibTrans" cxnId="{0C2E7EE9-3945-44C1-9206-FA295E4E3C12}">
      <dgm:prSet/>
      <dgm:spPr/>
      <dgm:t>
        <a:bodyPr/>
        <a:lstStyle/>
        <a:p>
          <a:endParaRPr lang="en-CA"/>
        </a:p>
      </dgm:t>
    </dgm:pt>
    <dgm:pt modelId="{DC1C4C81-3503-47A9-8030-B7415F34FAF1}" type="pres">
      <dgm:prSet presAssocID="{CFD9802A-157C-45BC-9B00-D1EEBF74B971}" presName="Name0" presStyleCnt="0">
        <dgm:presLayoutVars>
          <dgm:dir/>
          <dgm:resizeHandles val="exact"/>
        </dgm:presLayoutVars>
      </dgm:prSet>
      <dgm:spPr/>
    </dgm:pt>
    <dgm:pt modelId="{3FD3C42B-FD5D-4A8E-BE2A-E6522BD89C8D}" type="pres">
      <dgm:prSet presAssocID="{126CAD30-94CF-4556-8794-531BED008993}" presName="node" presStyleLbl="node1" presStyleIdx="0" presStyleCnt="2" custLinFactX="19052" custLinFactNeighborX="100000" custLinFactNeighborY="-374">
        <dgm:presLayoutVars>
          <dgm:bulletEnabled val="1"/>
        </dgm:presLayoutVars>
      </dgm:prSet>
      <dgm:spPr/>
    </dgm:pt>
    <dgm:pt modelId="{E72EFE21-D27F-458B-801E-EE08012BCBFA}" type="pres">
      <dgm:prSet presAssocID="{78DBEEC0-3A58-4624-A71B-BC22D2ABCE02}" presName="sibTrans" presStyleCnt="0"/>
      <dgm:spPr/>
    </dgm:pt>
    <dgm:pt modelId="{03DF8C88-7E2D-4BCE-912D-2607A752E583}" type="pres">
      <dgm:prSet presAssocID="{DDD4CAF2-41B3-46DB-AA1D-C48706123E09}" presName="node" presStyleLbl="node1" presStyleIdx="1" presStyleCnt="2">
        <dgm:presLayoutVars>
          <dgm:bulletEnabled val="1"/>
        </dgm:presLayoutVars>
      </dgm:prSet>
      <dgm:spPr/>
    </dgm:pt>
  </dgm:ptLst>
  <dgm:cxnLst>
    <dgm:cxn modelId="{BC21DD1B-1AF7-470E-BF3E-64199964788A}" type="presOf" srcId="{DDD4CAF2-41B3-46DB-AA1D-C48706123E09}" destId="{03DF8C88-7E2D-4BCE-912D-2607A752E583}" srcOrd="0" destOrd="0" presId="urn:microsoft.com/office/officeart/2005/8/layout/hList6"/>
    <dgm:cxn modelId="{0AA76855-563A-4427-BBA9-4B71570683D7}" type="presOf" srcId="{CFD9802A-157C-45BC-9B00-D1EEBF74B971}" destId="{DC1C4C81-3503-47A9-8030-B7415F34FAF1}" srcOrd="0" destOrd="0" presId="urn:microsoft.com/office/officeart/2005/8/layout/hList6"/>
    <dgm:cxn modelId="{D72C3F7A-7AD6-4824-A78A-F414A422F328}" type="presOf" srcId="{126CAD30-94CF-4556-8794-531BED008993}" destId="{3FD3C42B-FD5D-4A8E-BE2A-E6522BD89C8D}" srcOrd="0" destOrd="0" presId="urn:microsoft.com/office/officeart/2005/8/layout/hList6"/>
    <dgm:cxn modelId="{17D7C0C5-6A75-46E5-B3B4-5F9A3C8DECE8}" srcId="{CFD9802A-157C-45BC-9B00-D1EEBF74B971}" destId="{126CAD30-94CF-4556-8794-531BED008993}" srcOrd="0" destOrd="0" parTransId="{36833D99-6C00-4586-A017-C33E7B672819}" sibTransId="{78DBEEC0-3A58-4624-A71B-BC22D2ABCE02}"/>
    <dgm:cxn modelId="{0C2E7EE9-3945-44C1-9206-FA295E4E3C12}" srcId="{CFD9802A-157C-45BC-9B00-D1EEBF74B971}" destId="{DDD4CAF2-41B3-46DB-AA1D-C48706123E09}" srcOrd="1" destOrd="0" parTransId="{099C9ACD-1006-4E18-A369-5F2E2522BC6C}" sibTransId="{C29E8F64-2CDC-44F3-B972-1004FCC98825}"/>
    <dgm:cxn modelId="{D2602552-6781-41BF-9895-0F5B51ACE2CF}" type="presParOf" srcId="{DC1C4C81-3503-47A9-8030-B7415F34FAF1}" destId="{3FD3C42B-FD5D-4A8E-BE2A-E6522BD89C8D}" srcOrd="0" destOrd="0" presId="urn:microsoft.com/office/officeart/2005/8/layout/hList6"/>
    <dgm:cxn modelId="{7788AFE0-742D-48D4-819E-8E501CE83CB2}" type="presParOf" srcId="{DC1C4C81-3503-47A9-8030-B7415F34FAF1}" destId="{E72EFE21-D27F-458B-801E-EE08012BCBFA}" srcOrd="1" destOrd="0" presId="urn:microsoft.com/office/officeart/2005/8/layout/hList6"/>
    <dgm:cxn modelId="{DE947DBF-CF34-436C-8732-1C742F7D2BD2}" type="presParOf" srcId="{DC1C4C81-3503-47A9-8030-B7415F34FAF1}" destId="{03DF8C88-7E2D-4BCE-912D-2607A752E583}" srcOrd="2" destOrd="0" presId="urn:microsoft.com/office/officeart/2005/8/layout/h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B87A2-E6DC-40B8-80A1-A498F66B27D6}">
      <dsp:nvSpPr>
        <dsp:cNvPr id="0" name=""/>
        <dsp:cNvSpPr/>
      </dsp:nvSpPr>
      <dsp:spPr>
        <a:xfrm>
          <a:off x="473512" y="2127"/>
          <a:ext cx="8948411" cy="1279221"/>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CA" sz="6500" kern="1200" dirty="0">
              <a:solidFill>
                <a:schemeClr val="tx1"/>
              </a:solidFill>
              <a:latin typeface="Abadi Extra Light" panose="020B0204020104020204" pitchFamily="34" charset="0"/>
            </a:rPr>
            <a:t>Agenda</a:t>
          </a:r>
        </a:p>
      </dsp:txBody>
      <dsp:txXfrm>
        <a:off x="510979" y="39594"/>
        <a:ext cx="8873477" cy="1204287"/>
      </dsp:txXfrm>
    </dsp:sp>
    <dsp:sp modelId="{CC828E08-E174-4EC7-A269-72622631933B}">
      <dsp:nvSpPr>
        <dsp:cNvPr id="0" name=""/>
        <dsp:cNvSpPr/>
      </dsp:nvSpPr>
      <dsp:spPr>
        <a:xfrm>
          <a:off x="521713" y="1473232"/>
          <a:ext cx="1279221" cy="1279221"/>
        </a:xfrm>
        <a:prstGeom prst="roundRect">
          <a:avLst>
            <a:gd name="adj" fmla="val 16670"/>
          </a:avLst>
        </a:prstGeom>
        <a:solidFill>
          <a:schemeClr val="accent3">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516DCEB-6E88-43F8-942E-9A639A4BDBE1}">
      <dsp:nvSpPr>
        <dsp:cNvPr id="0" name=""/>
        <dsp:cNvSpPr/>
      </dsp:nvSpPr>
      <dsp:spPr>
        <a:xfrm>
          <a:off x="1829487" y="1511609"/>
          <a:ext cx="7592436" cy="1279221"/>
        </a:xfrm>
        <a:prstGeom prst="roundRect">
          <a:avLst>
            <a:gd name="adj" fmla="val 1667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Introduction </a:t>
          </a:r>
        </a:p>
      </dsp:txBody>
      <dsp:txXfrm>
        <a:off x="1891945" y="1574067"/>
        <a:ext cx="7467520" cy="1154305"/>
      </dsp:txXfrm>
    </dsp:sp>
    <dsp:sp modelId="{ED6F9425-E621-46E0-82EE-5AEB668FA8A6}">
      <dsp:nvSpPr>
        <dsp:cNvPr id="0" name=""/>
        <dsp:cNvSpPr/>
      </dsp:nvSpPr>
      <dsp:spPr>
        <a:xfrm>
          <a:off x="473512" y="2944337"/>
          <a:ext cx="1279221" cy="1279221"/>
        </a:xfrm>
        <a:prstGeom prst="roundRect">
          <a:avLst>
            <a:gd name="adj" fmla="val 16670"/>
          </a:avLst>
        </a:prstGeom>
        <a:solidFill>
          <a:schemeClr val="accent3">
            <a:hueOff val="4927703"/>
            <a:satOff val="-26639"/>
            <a:lumOff val="-98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34B764C-5237-4057-AB52-38F4EC60E918}">
      <dsp:nvSpPr>
        <dsp:cNvPr id="0" name=""/>
        <dsp:cNvSpPr/>
      </dsp:nvSpPr>
      <dsp:spPr>
        <a:xfrm>
          <a:off x="1829487" y="2944337"/>
          <a:ext cx="7592436" cy="1279221"/>
        </a:xfrm>
        <a:prstGeom prst="roundRect">
          <a:avLst>
            <a:gd name="adj" fmla="val 16670"/>
          </a:avLst>
        </a:prstGeom>
        <a:solidFill>
          <a:schemeClr val="accent3">
            <a:hueOff val="4927703"/>
            <a:satOff val="-26639"/>
            <a:lumOff val="-98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a:solidFill>
                <a:schemeClr val="tx1"/>
              </a:solidFill>
              <a:latin typeface="Abadi Extra Light" panose="020B0204020104020204" pitchFamily="34" charset="0"/>
            </a:rPr>
            <a:t>(Legal Systems, Jurisdiction)</a:t>
          </a:r>
          <a:endParaRPr lang="en-CA" sz="2400" kern="1200" dirty="0">
            <a:solidFill>
              <a:schemeClr val="tx1"/>
            </a:solidFill>
            <a:latin typeface="Abadi Extra Light" panose="020B0204020104020204" pitchFamily="34" charset="0"/>
          </a:endParaRPr>
        </a:p>
      </dsp:txBody>
      <dsp:txXfrm>
        <a:off x="1891945" y="3006795"/>
        <a:ext cx="7467520" cy="1154305"/>
      </dsp:txXfrm>
    </dsp:sp>
    <dsp:sp modelId="{E21C3C0B-4584-472F-AA33-31D0EBBB507C}">
      <dsp:nvSpPr>
        <dsp:cNvPr id="0" name=""/>
        <dsp:cNvSpPr/>
      </dsp:nvSpPr>
      <dsp:spPr>
        <a:xfrm>
          <a:off x="473512" y="4377065"/>
          <a:ext cx="1279221" cy="1279221"/>
        </a:xfrm>
        <a:prstGeom prst="roundRect">
          <a:avLst>
            <a:gd name="adj" fmla="val 16670"/>
          </a:avLst>
        </a:prstGeom>
        <a:solidFill>
          <a:schemeClr val="accent3">
            <a:hueOff val="9855406"/>
            <a:satOff val="-53278"/>
            <a:lumOff val="-1961"/>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A58668F-511B-4E81-8FFE-B28CBDA4D2F3}">
      <dsp:nvSpPr>
        <dsp:cNvPr id="0" name=""/>
        <dsp:cNvSpPr/>
      </dsp:nvSpPr>
      <dsp:spPr>
        <a:xfrm>
          <a:off x="1819616" y="4365642"/>
          <a:ext cx="7592436" cy="1279221"/>
        </a:xfrm>
        <a:prstGeom prst="roundRect">
          <a:avLst>
            <a:gd name="adj" fmla="val 16670"/>
          </a:avLst>
        </a:prstGeom>
        <a:solidFill>
          <a:schemeClr val="accent3">
            <a:hueOff val="9855406"/>
            <a:satOff val="-53278"/>
            <a:lumOff val="-196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latin typeface="Abadi Extra Light" panose="020B0204020104020204" pitchFamily="34" charset="0"/>
            </a:rPr>
            <a:t>Introduction</a:t>
          </a:r>
        </a:p>
        <a:p>
          <a:pPr marL="0" lvl="0" indent="0" algn="ctr" defTabSz="1066800">
            <a:lnSpc>
              <a:spcPct val="90000"/>
            </a:lnSpc>
            <a:spcBef>
              <a:spcPct val="0"/>
            </a:spcBef>
            <a:spcAft>
              <a:spcPct val="35000"/>
            </a:spcAft>
            <a:buNone/>
          </a:pPr>
          <a:r>
            <a:rPr lang="en-CA" sz="2400" kern="1200" dirty="0">
              <a:latin typeface="Abadi Extra Light" panose="020B0204020104020204" pitchFamily="34" charset="0"/>
            </a:rPr>
            <a:t>(Terms used in law school &amp; the profession)</a:t>
          </a:r>
        </a:p>
      </dsp:txBody>
      <dsp:txXfrm>
        <a:off x="1882074" y="4428100"/>
        <a:ext cx="7467520" cy="11543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9E2E2-5AA3-4C36-9672-3A58665B4177}">
      <dsp:nvSpPr>
        <dsp:cNvPr id="0" name=""/>
        <dsp:cNvSpPr/>
      </dsp:nvSpPr>
      <dsp:spPr>
        <a:xfrm>
          <a:off x="1296730" y="0"/>
          <a:ext cx="4562082" cy="4562082"/>
        </a:xfrm>
        <a:prstGeom prst="ellipse">
          <a:avLst/>
        </a:prstGeom>
        <a:gradFill rotWithShape="0">
          <a:gsLst>
            <a:gs pos="0">
              <a:schemeClr val="accent2">
                <a:hueOff val="0"/>
                <a:satOff val="0"/>
                <a:lumOff val="0"/>
                <a:alphaOff val="0"/>
              </a:schemeClr>
            </a:gs>
            <a:gs pos="90000">
              <a:schemeClr val="accent2">
                <a:hueOff val="0"/>
                <a:satOff val="0"/>
                <a:lumOff val="0"/>
                <a:alphaOff val="0"/>
                <a:shade val="100000"/>
                <a:satMod val="105000"/>
              </a:schemeClr>
            </a:gs>
            <a:gs pos="100000">
              <a:schemeClr val="accent2">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Federal</a:t>
          </a:r>
        </a:p>
      </dsp:txBody>
      <dsp:txXfrm>
        <a:off x="2780547" y="228104"/>
        <a:ext cx="1594447" cy="684312"/>
      </dsp:txXfrm>
    </dsp:sp>
    <dsp:sp modelId="{ED26AE1C-0231-403F-B2B1-2C8267CDEEFD}">
      <dsp:nvSpPr>
        <dsp:cNvPr id="0" name=""/>
        <dsp:cNvSpPr/>
      </dsp:nvSpPr>
      <dsp:spPr>
        <a:xfrm>
          <a:off x="1866990" y="1140520"/>
          <a:ext cx="3421561" cy="3421561"/>
        </a:xfrm>
        <a:prstGeom prst="ellipse">
          <a:avLst/>
        </a:prstGeom>
        <a:gradFill rotWithShape="0">
          <a:gsLst>
            <a:gs pos="0">
              <a:schemeClr val="accent3">
                <a:hueOff val="0"/>
                <a:satOff val="0"/>
                <a:lumOff val="0"/>
                <a:alphaOff val="0"/>
              </a:schemeClr>
            </a:gs>
            <a:gs pos="90000">
              <a:schemeClr val="accent3">
                <a:hueOff val="0"/>
                <a:satOff val="0"/>
                <a:lumOff val="0"/>
                <a:alphaOff val="0"/>
                <a:shade val="100000"/>
                <a:satMod val="105000"/>
              </a:schemeClr>
            </a:gs>
            <a:gs pos="100000">
              <a:schemeClr val="accent3">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latin typeface="Abadi Extra Light" panose="020B0204020104020204" pitchFamily="34" charset="0"/>
            </a:rPr>
            <a:t>Provincial / Territorial</a:t>
          </a:r>
        </a:p>
      </dsp:txBody>
      <dsp:txXfrm>
        <a:off x="2780547" y="1354368"/>
        <a:ext cx="1594447" cy="641542"/>
      </dsp:txXfrm>
    </dsp:sp>
    <dsp:sp modelId="{E9F4FA12-8F0D-4662-A87C-C445A64383A3}">
      <dsp:nvSpPr>
        <dsp:cNvPr id="0" name=""/>
        <dsp:cNvSpPr/>
      </dsp:nvSpPr>
      <dsp:spPr>
        <a:xfrm>
          <a:off x="2437250" y="2281041"/>
          <a:ext cx="2281041" cy="2281041"/>
        </a:xfrm>
        <a:prstGeom prst="ellipse">
          <a:avLst/>
        </a:prstGeom>
        <a:gradFill rotWithShape="0">
          <a:gsLst>
            <a:gs pos="0">
              <a:schemeClr val="accent4">
                <a:hueOff val="0"/>
                <a:satOff val="0"/>
                <a:lumOff val="0"/>
                <a:alphaOff val="0"/>
              </a:schemeClr>
            </a:gs>
            <a:gs pos="90000">
              <a:schemeClr val="accent4">
                <a:hueOff val="0"/>
                <a:satOff val="0"/>
                <a:lumOff val="0"/>
                <a:alphaOff val="0"/>
                <a:shade val="100000"/>
                <a:satMod val="105000"/>
              </a:schemeClr>
            </a:gs>
            <a:gs pos="100000">
              <a:schemeClr val="accent4">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Municipal</a:t>
          </a:r>
        </a:p>
      </dsp:txBody>
      <dsp:txXfrm>
        <a:off x="2771301" y="2851301"/>
        <a:ext cx="1612939" cy="11405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9E2E2-5AA3-4C36-9672-3A58665B4177}">
      <dsp:nvSpPr>
        <dsp:cNvPr id="0" name=""/>
        <dsp:cNvSpPr/>
      </dsp:nvSpPr>
      <dsp:spPr>
        <a:xfrm>
          <a:off x="1281493" y="0"/>
          <a:ext cx="4562082" cy="4562082"/>
        </a:xfrm>
        <a:prstGeom prst="ellipse">
          <a:avLst/>
        </a:prstGeom>
        <a:gradFill rotWithShape="0">
          <a:gsLst>
            <a:gs pos="0">
              <a:schemeClr val="accent2">
                <a:hueOff val="0"/>
                <a:satOff val="0"/>
                <a:lumOff val="0"/>
                <a:alphaOff val="0"/>
              </a:schemeClr>
            </a:gs>
            <a:gs pos="90000">
              <a:schemeClr val="accent2">
                <a:hueOff val="0"/>
                <a:satOff val="0"/>
                <a:lumOff val="0"/>
                <a:alphaOff val="0"/>
                <a:shade val="100000"/>
                <a:satMod val="105000"/>
              </a:schemeClr>
            </a:gs>
            <a:gs pos="100000">
              <a:schemeClr val="accent2">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Federal</a:t>
          </a:r>
        </a:p>
      </dsp:txBody>
      <dsp:txXfrm>
        <a:off x="2765310" y="228104"/>
        <a:ext cx="1594447" cy="684312"/>
      </dsp:txXfrm>
    </dsp:sp>
    <dsp:sp modelId="{ED26AE1C-0231-403F-B2B1-2C8267CDEEFD}">
      <dsp:nvSpPr>
        <dsp:cNvPr id="0" name=""/>
        <dsp:cNvSpPr/>
      </dsp:nvSpPr>
      <dsp:spPr>
        <a:xfrm>
          <a:off x="1866990" y="1140520"/>
          <a:ext cx="3421561" cy="3421561"/>
        </a:xfrm>
        <a:prstGeom prst="ellipse">
          <a:avLst/>
        </a:prstGeom>
        <a:gradFill rotWithShape="0">
          <a:gsLst>
            <a:gs pos="0">
              <a:schemeClr val="accent3">
                <a:hueOff val="0"/>
                <a:satOff val="0"/>
                <a:lumOff val="0"/>
                <a:alphaOff val="0"/>
              </a:schemeClr>
            </a:gs>
            <a:gs pos="90000">
              <a:schemeClr val="accent3">
                <a:hueOff val="0"/>
                <a:satOff val="0"/>
                <a:lumOff val="0"/>
                <a:alphaOff val="0"/>
                <a:shade val="100000"/>
                <a:satMod val="105000"/>
              </a:schemeClr>
            </a:gs>
            <a:gs pos="100000">
              <a:schemeClr val="accent3">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latin typeface="Abadi Extra Light" panose="020B0204020104020204" pitchFamily="34" charset="0"/>
            </a:rPr>
            <a:t>Provincial / Territorial</a:t>
          </a:r>
        </a:p>
      </dsp:txBody>
      <dsp:txXfrm>
        <a:off x="2780547" y="1354368"/>
        <a:ext cx="1594447" cy="641542"/>
      </dsp:txXfrm>
    </dsp:sp>
    <dsp:sp modelId="{E9F4FA12-8F0D-4662-A87C-C445A64383A3}">
      <dsp:nvSpPr>
        <dsp:cNvPr id="0" name=""/>
        <dsp:cNvSpPr/>
      </dsp:nvSpPr>
      <dsp:spPr>
        <a:xfrm>
          <a:off x="2437250" y="2281041"/>
          <a:ext cx="2281041" cy="2281041"/>
        </a:xfrm>
        <a:prstGeom prst="ellipse">
          <a:avLst/>
        </a:prstGeom>
        <a:gradFill rotWithShape="0">
          <a:gsLst>
            <a:gs pos="0">
              <a:schemeClr val="accent4">
                <a:hueOff val="0"/>
                <a:satOff val="0"/>
                <a:lumOff val="0"/>
                <a:alphaOff val="0"/>
              </a:schemeClr>
            </a:gs>
            <a:gs pos="90000">
              <a:schemeClr val="accent4">
                <a:hueOff val="0"/>
                <a:satOff val="0"/>
                <a:lumOff val="0"/>
                <a:alphaOff val="0"/>
                <a:shade val="100000"/>
                <a:satMod val="105000"/>
              </a:schemeClr>
            </a:gs>
            <a:gs pos="100000">
              <a:schemeClr val="accent4">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latin typeface="Abadi Extra Light" panose="020B0204020104020204" pitchFamily="34" charset="0"/>
            </a:rPr>
            <a:t>Municipal</a:t>
          </a:r>
        </a:p>
      </dsp:txBody>
      <dsp:txXfrm>
        <a:off x="2771301" y="2851301"/>
        <a:ext cx="1612939" cy="11405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4188859" y="-700039"/>
          <a:ext cx="5438678" cy="5438678"/>
        </a:xfrm>
        <a:prstGeom prst="blockArc">
          <a:avLst>
            <a:gd name="adj1" fmla="val 18900000"/>
            <a:gd name="adj2" fmla="val 2700000"/>
            <a:gd name="adj3" fmla="val 397"/>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1218594" y="1044424"/>
          <a:ext cx="8654068" cy="1949750"/>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819" tIns="78740" rIns="78740" bIns="78740" numCol="1" spcCol="1270" anchor="ctr" anchorCtr="0">
          <a:noAutofit/>
        </a:bodyPr>
        <a:lstStyle/>
        <a:p>
          <a:pPr marL="0" lvl="0" indent="0" algn="l" defTabSz="1377950">
            <a:lnSpc>
              <a:spcPct val="90000"/>
            </a:lnSpc>
            <a:spcBef>
              <a:spcPct val="0"/>
            </a:spcBef>
            <a:spcAft>
              <a:spcPct val="35000"/>
            </a:spcAft>
            <a:buNone/>
          </a:pPr>
          <a:endParaRPr lang="en-CA" sz="3100" kern="1200" dirty="0">
            <a:solidFill>
              <a:schemeClr val="tx1"/>
            </a:solidFill>
            <a:latin typeface="Abadi Extra Light" panose="020B0204020104020204" pitchFamily="34" charset="0"/>
          </a:endParaRPr>
        </a:p>
      </dsp:txBody>
      <dsp:txXfrm>
        <a:off x="1218594" y="1044424"/>
        <a:ext cx="8654068" cy="1949750"/>
      </dsp:txXfrm>
    </dsp:sp>
    <dsp:sp modelId="{D5E96FD8-9538-42DC-A697-17D59C923E63}">
      <dsp:nvSpPr>
        <dsp:cNvPr id="0" name=""/>
        <dsp:cNvSpPr/>
      </dsp:nvSpPr>
      <dsp:spPr>
        <a:xfrm>
          <a:off x="0" y="800705"/>
          <a:ext cx="2437188" cy="2437188"/>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055" y="1717927"/>
          <a:ext cx="1837531" cy="576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Term</a:t>
          </a:r>
        </a:p>
      </dsp:txBody>
      <dsp:txXfrm>
        <a:off x="3055" y="1717927"/>
        <a:ext cx="1837531" cy="576000"/>
      </dsp:txXfrm>
    </dsp:sp>
    <dsp:sp modelId="{71ACF4DB-A952-4035-B060-0B93027040D0}">
      <dsp:nvSpPr>
        <dsp:cNvPr id="0" name=""/>
        <dsp:cNvSpPr/>
      </dsp:nvSpPr>
      <dsp:spPr>
        <a:xfrm>
          <a:off x="3055" y="2293927"/>
          <a:ext cx="1837531" cy="140681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FontTx/>
            <a:buNone/>
          </a:pPr>
          <a:r>
            <a:rPr lang="en-CA" sz="2000" kern="1200" dirty="0">
              <a:latin typeface="Abadi Extra Light" panose="020B0204020104020204" pitchFamily="34" charset="0"/>
            </a:rPr>
            <a:t>Common terms we use</a:t>
          </a:r>
        </a:p>
      </dsp:txBody>
      <dsp:txXfrm>
        <a:off x="3055" y="2293927"/>
        <a:ext cx="1837531" cy="1406812"/>
      </dsp:txXfrm>
    </dsp:sp>
    <dsp:sp modelId="{31D147A2-10FA-48F0-9348-88AA28B22D12}">
      <dsp:nvSpPr>
        <dsp:cNvPr id="0" name=""/>
        <dsp:cNvSpPr/>
      </dsp:nvSpPr>
      <dsp:spPr>
        <a:xfrm>
          <a:off x="2097841" y="1717927"/>
          <a:ext cx="1837531" cy="5760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Meaning</a:t>
          </a:r>
        </a:p>
      </dsp:txBody>
      <dsp:txXfrm>
        <a:off x="2097841" y="1717927"/>
        <a:ext cx="1837531" cy="576000"/>
      </dsp:txXfrm>
    </dsp:sp>
    <dsp:sp modelId="{03AA91DD-AC87-4758-8339-B74F9ABB3C9C}">
      <dsp:nvSpPr>
        <dsp:cNvPr id="0" name=""/>
        <dsp:cNvSpPr/>
      </dsp:nvSpPr>
      <dsp:spPr>
        <a:xfrm>
          <a:off x="2097841" y="2293927"/>
          <a:ext cx="1837531" cy="1406812"/>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FontTx/>
            <a:buNone/>
          </a:pPr>
          <a:r>
            <a:rPr lang="en-CA" sz="2000" kern="1200" dirty="0">
              <a:latin typeface="Abadi Extra Light" panose="020B0204020104020204" pitchFamily="34" charset="0"/>
            </a:rPr>
            <a:t>What it means	</a:t>
          </a:r>
        </a:p>
      </dsp:txBody>
      <dsp:txXfrm>
        <a:off x="2097841" y="2293927"/>
        <a:ext cx="1837531" cy="1406812"/>
      </dsp:txXfrm>
    </dsp:sp>
    <dsp:sp modelId="{15B6F6B7-A0BE-42BF-817D-D3B35F9C015B}">
      <dsp:nvSpPr>
        <dsp:cNvPr id="0" name=""/>
        <dsp:cNvSpPr/>
      </dsp:nvSpPr>
      <dsp:spPr>
        <a:xfrm>
          <a:off x="4192627" y="1717927"/>
          <a:ext cx="1837531" cy="576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Example</a:t>
          </a:r>
        </a:p>
      </dsp:txBody>
      <dsp:txXfrm>
        <a:off x="4192627" y="1717927"/>
        <a:ext cx="1837531" cy="576000"/>
      </dsp:txXfrm>
    </dsp:sp>
    <dsp:sp modelId="{176BD3C2-C2E0-4595-9BF6-6F72D9D2FF41}">
      <dsp:nvSpPr>
        <dsp:cNvPr id="0" name=""/>
        <dsp:cNvSpPr/>
      </dsp:nvSpPr>
      <dsp:spPr>
        <a:xfrm>
          <a:off x="4192627" y="2293927"/>
          <a:ext cx="1837531" cy="1406812"/>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FontTx/>
            <a:buNone/>
          </a:pPr>
          <a:r>
            <a:rPr lang="en-CA" sz="2000" kern="1200" dirty="0">
              <a:latin typeface="Abadi Extra Light" panose="020B0204020104020204" pitchFamily="34" charset="0"/>
            </a:rPr>
            <a:t>What’s a practical example of this?</a:t>
          </a:r>
        </a:p>
      </dsp:txBody>
      <dsp:txXfrm>
        <a:off x="4192627" y="2293927"/>
        <a:ext cx="1837531" cy="1406812"/>
      </dsp:txXfrm>
    </dsp:sp>
    <dsp:sp modelId="{7C942A0F-F559-4B72-88D7-635302D69A8D}">
      <dsp:nvSpPr>
        <dsp:cNvPr id="0" name=""/>
        <dsp:cNvSpPr/>
      </dsp:nvSpPr>
      <dsp:spPr>
        <a:xfrm>
          <a:off x="6287412" y="1717927"/>
          <a:ext cx="1837531" cy="5760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Tools</a:t>
          </a:r>
        </a:p>
      </dsp:txBody>
      <dsp:txXfrm>
        <a:off x="6287412" y="1717927"/>
        <a:ext cx="1837531" cy="576000"/>
      </dsp:txXfrm>
    </dsp:sp>
    <dsp:sp modelId="{ECFA917E-5594-4402-8C9E-1FE41644D2B7}">
      <dsp:nvSpPr>
        <dsp:cNvPr id="0" name=""/>
        <dsp:cNvSpPr/>
      </dsp:nvSpPr>
      <dsp:spPr>
        <a:xfrm>
          <a:off x="6287412" y="2293927"/>
          <a:ext cx="1837531" cy="1406812"/>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None/>
          </a:pPr>
          <a:r>
            <a:rPr lang="en-CA" sz="2000" kern="1200" dirty="0">
              <a:latin typeface="Abadi Extra Light" panose="020B0204020104020204" pitchFamily="34" charset="0"/>
            </a:rPr>
            <a:t>Tools used by professionals to answer questions.</a:t>
          </a:r>
        </a:p>
      </dsp:txBody>
      <dsp:txXfrm>
        <a:off x="6287412" y="2293927"/>
        <a:ext cx="1837531" cy="140681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540" y="891830"/>
          <a:ext cx="2476500" cy="97728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Related Questions</a:t>
          </a:r>
        </a:p>
      </dsp:txBody>
      <dsp:txXfrm>
        <a:off x="2540" y="891830"/>
        <a:ext cx="2476500" cy="977287"/>
      </dsp:txXfrm>
    </dsp:sp>
    <dsp:sp modelId="{71ACF4DB-A952-4035-B060-0B93027040D0}">
      <dsp:nvSpPr>
        <dsp:cNvPr id="0" name=""/>
        <dsp:cNvSpPr/>
      </dsp:nvSpPr>
      <dsp:spPr>
        <a:xfrm>
          <a:off x="2540" y="1869118"/>
          <a:ext cx="2476500" cy="265771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It’s often more complicated than it seems!</a:t>
          </a:r>
        </a:p>
      </dsp:txBody>
      <dsp:txXfrm>
        <a:off x="2540" y="1869118"/>
        <a:ext cx="2476500" cy="2657717"/>
      </dsp:txXfrm>
    </dsp:sp>
    <dsp:sp modelId="{31D147A2-10FA-48F0-9348-88AA28B22D12}">
      <dsp:nvSpPr>
        <dsp:cNvPr id="0" name=""/>
        <dsp:cNvSpPr/>
      </dsp:nvSpPr>
      <dsp:spPr>
        <a:xfrm>
          <a:off x="2825750" y="891830"/>
          <a:ext cx="2476500" cy="97728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Lawyer / Judge To Decide</a:t>
          </a:r>
        </a:p>
      </dsp:txBody>
      <dsp:txXfrm>
        <a:off x="2825750" y="891830"/>
        <a:ext cx="2476500" cy="977287"/>
      </dsp:txXfrm>
    </dsp:sp>
    <dsp:sp modelId="{03AA91DD-AC87-4758-8339-B74F9ABB3C9C}">
      <dsp:nvSpPr>
        <dsp:cNvPr id="0" name=""/>
        <dsp:cNvSpPr/>
      </dsp:nvSpPr>
      <dsp:spPr>
        <a:xfrm>
          <a:off x="2825750" y="1869118"/>
          <a:ext cx="2476500" cy="265771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What the lawyer or judge is trying to accomplish	</a:t>
          </a:r>
        </a:p>
      </dsp:txBody>
      <dsp:txXfrm>
        <a:off x="2825750" y="1869118"/>
        <a:ext cx="2476500" cy="2657717"/>
      </dsp:txXfrm>
    </dsp:sp>
    <dsp:sp modelId="{15B6F6B7-A0BE-42BF-817D-D3B35F9C015B}">
      <dsp:nvSpPr>
        <dsp:cNvPr id="0" name=""/>
        <dsp:cNvSpPr/>
      </dsp:nvSpPr>
      <dsp:spPr>
        <a:xfrm>
          <a:off x="5648960" y="891830"/>
          <a:ext cx="2476500" cy="97728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Learn More!</a:t>
          </a:r>
        </a:p>
      </dsp:txBody>
      <dsp:txXfrm>
        <a:off x="5648960" y="891830"/>
        <a:ext cx="2476500" cy="977287"/>
      </dsp:txXfrm>
    </dsp:sp>
    <dsp:sp modelId="{176BD3C2-C2E0-4595-9BF6-6F72D9D2FF41}">
      <dsp:nvSpPr>
        <dsp:cNvPr id="0" name=""/>
        <dsp:cNvSpPr/>
      </dsp:nvSpPr>
      <dsp:spPr>
        <a:xfrm>
          <a:off x="5648960" y="1869118"/>
          <a:ext cx="2476500" cy="265771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Your learning opportunities</a:t>
          </a:r>
        </a:p>
      </dsp:txBody>
      <dsp:txXfrm>
        <a:off x="5648960" y="1869118"/>
        <a:ext cx="2476500" cy="26577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9" y="290099"/>
          <a:ext cx="3798093" cy="12384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CA" sz="4300" kern="1200" dirty="0">
              <a:solidFill>
                <a:schemeClr val="tx1"/>
              </a:solidFill>
            </a:rPr>
            <a:t>Term</a:t>
          </a:r>
        </a:p>
      </dsp:txBody>
      <dsp:txXfrm>
        <a:off x="39" y="290099"/>
        <a:ext cx="3798093" cy="1238400"/>
      </dsp:txXfrm>
    </dsp:sp>
    <dsp:sp modelId="{71ACF4DB-A952-4035-B060-0B93027040D0}">
      <dsp:nvSpPr>
        <dsp:cNvPr id="0" name=""/>
        <dsp:cNvSpPr/>
      </dsp:nvSpPr>
      <dsp:spPr>
        <a:xfrm>
          <a:off x="39" y="1528499"/>
          <a:ext cx="3798093" cy="360006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9362" tIns="229362" rIns="305816" bIns="344043" numCol="1" spcCol="1270" anchor="t" anchorCtr="0">
          <a:noAutofit/>
        </a:bodyPr>
        <a:lstStyle/>
        <a:p>
          <a:pPr marL="285750" lvl="1" indent="-285750" algn="ctr" defTabSz="1911350">
            <a:lnSpc>
              <a:spcPct val="90000"/>
            </a:lnSpc>
            <a:spcBef>
              <a:spcPct val="0"/>
            </a:spcBef>
            <a:spcAft>
              <a:spcPct val="15000"/>
            </a:spcAft>
            <a:buFontTx/>
            <a:buNone/>
          </a:pPr>
          <a:r>
            <a:rPr lang="en-CA" sz="4300" kern="1200" dirty="0">
              <a:latin typeface="Abadi Extra Light" panose="020B0204020104020204" pitchFamily="34" charset="0"/>
            </a:rPr>
            <a:t>“The Facts”</a:t>
          </a:r>
        </a:p>
      </dsp:txBody>
      <dsp:txXfrm>
        <a:off x="39" y="1528499"/>
        <a:ext cx="3798093" cy="3600067"/>
      </dsp:txXfrm>
    </dsp:sp>
    <dsp:sp modelId="{31D147A2-10FA-48F0-9348-88AA28B22D12}">
      <dsp:nvSpPr>
        <dsp:cNvPr id="0" name=""/>
        <dsp:cNvSpPr/>
      </dsp:nvSpPr>
      <dsp:spPr>
        <a:xfrm>
          <a:off x="4329866" y="290099"/>
          <a:ext cx="3798093" cy="12384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CA" sz="4300" kern="1200" dirty="0">
              <a:solidFill>
                <a:schemeClr val="tx1"/>
              </a:solidFill>
              <a:latin typeface="Abadi Extra Light" panose="020B0204020104020204" pitchFamily="34" charset="0"/>
            </a:rPr>
            <a:t>Meaning</a:t>
          </a:r>
        </a:p>
      </dsp:txBody>
      <dsp:txXfrm>
        <a:off x="4329866" y="290099"/>
        <a:ext cx="3798093" cy="1238400"/>
      </dsp:txXfrm>
    </dsp:sp>
    <dsp:sp modelId="{03AA91DD-AC87-4758-8339-B74F9ABB3C9C}">
      <dsp:nvSpPr>
        <dsp:cNvPr id="0" name=""/>
        <dsp:cNvSpPr/>
      </dsp:nvSpPr>
      <dsp:spPr>
        <a:xfrm>
          <a:off x="4329866" y="1528499"/>
          <a:ext cx="3798093" cy="360006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9362" tIns="229362" rIns="305816" bIns="344043" numCol="1" spcCol="1270" anchor="t" anchorCtr="0">
          <a:noAutofit/>
        </a:bodyPr>
        <a:lstStyle/>
        <a:p>
          <a:pPr marL="285750" lvl="1" indent="-285750" algn="ctr" defTabSz="1911350">
            <a:lnSpc>
              <a:spcPct val="90000"/>
            </a:lnSpc>
            <a:spcBef>
              <a:spcPct val="0"/>
            </a:spcBef>
            <a:spcAft>
              <a:spcPct val="15000"/>
            </a:spcAft>
            <a:buFontTx/>
            <a:buNone/>
          </a:pPr>
          <a:r>
            <a:rPr lang="en-CA" sz="4300" kern="1200" dirty="0">
              <a:latin typeface="Abadi Extra Light" panose="020B0204020104020204" pitchFamily="34" charset="0"/>
            </a:rPr>
            <a:t>The human situation causing the legal dispute</a:t>
          </a:r>
          <a:r>
            <a:rPr lang="en-CA" sz="4300" kern="1200" dirty="0"/>
            <a:t>.	</a:t>
          </a:r>
        </a:p>
      </dsp:txBody>
      <dsp:txXfrm>
        <a:off x="4329866" y="1528499"/>
        <a:ext cx="3798093" cy="360006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9" y="156933"/>
          <a:ext cx="3798093" cy="1152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CA" sz="4000" kern="1200" dirty="0">
              <a:solidFill>
                <a:schemeClr val="tx1"/>
              </a:solidFill>
              <a:latin typeface="Abadi Extra Light" panose="020B0204020104020204" pitchFamily="34" charset="0"/>
            </a:rPr>
            <a:t>Term</a:t>
          </a:r>
        </a:p>
      </dsp:txBody>
      <dsp:txXfrm>
        <a:off x="39" y="156933"/>
        <a:ext cx="3798093" cy="1152000"/>
      </dsp:txXfrm>
    </dsp:sp>
    <dsp:sp modelId="{71ACF4DB-A952-4035-B060-0B93027040D0}">
      <dsp:nvSpPr>
        <dsp:cNvPr id="0" name=""/>
        <dsp:cNvSpPr/>
      </dsp:nvSpPr>
      <dsp:spPr>
        <a:xfrm>
          <a:off x="39" y="1308933"/>
          <a:ext cx="3798093" cy="395279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FontTx/>
            <a:buNone/>
          </a:pPr>
          <a:r>
            <a:rPr lang="en-CA" sz="4000" kern="1200" dirty="0">
              <a:latin typeface="Abadi Extra Light" panose="020B0204020104020204" pitchFamily="34" charset="0"/>
            </a:rPr>
            <a:t>“The Issues”</a:t>
          </a:r>
        </a:p>
      </dsp:txBody>
      <dsp:txXfrm>
        <a:off x="39" y="1308933"/>
        <a:ext cx="3798093" cy="3952799"/>
      </dsp:txXfrm>
    </dsp:sp>
    <dsp:sp modelId="{31D147A2-10FA-48F0-9348-88AA28B22D12}">
      <dsp:nvSpPr>
        <dsp:cNvPr id="0" name=""/>
        <dsp:cNvSpPr/>
      </dsp:nvSpPr>
      <dsp:spPr>
        <a:xfrm>
          <a:off x="4329866" y="156933"/>
          <a:ext cx="3798093" cy="11520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CA" sz="4000" kern="1200" dirty="0">
              <a:solidFill>
                <a:schemeClr val="tx1"/>
              </a:solidFill>
              <a:latin typeface="Abadi Extra Light" panose="020B0204020104020204" pitchFamily="34" charset="0"/>
            </a:rPr>
            <a:t>Meaning</a:t>
          </a:r>
        </a:p>
      </dsp:txBody>
      <dsp:txXfrm>
        <a:off x="4329866" y="156933"/>
        <a:ext cx="3798093" cy="1152000"/>
      </dsp:txXfrm>
    </dsp:sp>
    <dsp:sp modelId="{03AA91DD-AC87-4758-8339-B74F9ABB3C9C}">
      <dsp:nvSpPr>
        <dsp:cNvPr id="0" name=""/>
        <dsp:cNvSpPr/>
      </dsp:nvSpPr>
      <dsp:spPr>
        <a:xfrm>
          <a:off x="4329866" y="1308933"/>
          <a:ext cx="3798093" cy="395279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rtl="0">
            <a:lnSpc>
              <a:spcPct val="90000"/>
            </a:lnSpc>
            <a:spcBef>
              <a:spcPct val="0"/>
            </a:spcBef>
            <a:spcAft>
              <a:spcPct val="15000"/>
            </a:spcAft>
            <a:buFontTx/>
            <a:buNone/>
          </a:pPr>
          <a:r>
            <a:rPr lang="en-CA" sz="4000" kern="1200" dirty="0">
              <a:latin typeface="Abadi Extra Light"/>
            </a:rPr>
            <a:t>What questions need to be answered to solve this dispute?	</a:t>
          </a:r>
          <a:endParaRPr lang="en-US" sz="4000" kern="1200" dirty="0">
            <a:latin typeface="Corbel"/>
          </a:endParaRPr>
        </a:p>
      </dsp:txBody>
      <dsp:txXfrm>
        <a:off x="4329866" y="1308933"/>
        <a:ext cx="3798093" cy="39527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338" y="585860"/>
          <a:ext cx="2007502" cy="691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Term</a:t>
          </a:r>
        </a:p>
      </dsp:txBody>
      <dsp:txXfrm>
        <a:off x="3338" y="585860"/>
        <a:ext cx="2007502" cy="691200"/>
      </dsp:txXfrm>
    </dsp:sp>
    <dsp:sp modelId="{71ACF4DB-A952-4035-B060-0B93027040D0}">
      <dsp:nvSpPr>
        <dsp:cNvPr id="0" name=""/>
        <dsp:cNvSpPr/>
      </dsp:nvSpPr>
      <dsp:spPr>
        <a:xfrm>
          <a:off x="3338" y="1277061"/>
          <a:ext cx="2007502" cy="349164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FontTx/>
            <a:buNone/>
          </a:pPr>
          <a:r>
            <a:rPr lang="en-CA" sz="2400" kern="1200" dirty="0">
              <a:latin typeface="Abadi Extra Light" panose="020B0204020104020204" pitchFamily="34" charset="0"/>
            </a:rPr>
            <a:t>Questions</a:t>
          </a:r>
        </a:p>
        <a:p>
          <a:pPr marL="228600" lvl="1" indent="-228600" algn="ctr" defTabSz="1066800">
            <a:lnSpc>
              <a:spcPct val="90000"/>
            </a:lnSpc>
            <a:spcBef>
              <a:spcPct val="0"/>
            </a:spcBef>
            <a:spcAft>
              <a:spcPct val="15000"/>
            </a:spcAft>
            <a:buFontTx/>
            <a:buNone/>
          </a:pPr>
          <a:r>
            <a:rPr lang="en-CA" sz="2400" kern="1200" dirty="0">
              <a:latin typeface="Abadi Extra Light" panose="020B0204020104020204" pitchFamily="34" charset="0"/>
            </a:rPr>
            <a:t>of Fact</a:t>
          </a:r>
        </a:p>
      </dsp:txBody>
      <dsp:txXfrm>
        <a:off x="3338" y="1277061"/>
        <a:ext cx="2007502" cy="3491640"/>
      </dsp:txXfrm>
    </dsp:sp>
    <dsp:sp modelId="{31D147A2-10FA-48F0-9348-88AA28B22D12}">
      <dsp:nvSpPr>
        <dsp:cNvPr id="0" name=""/>
        <dsp:cNvSpPr/>
      </dsp:nvSpPr>
      <dsp:spPr>
        <a:xfrm>
          <a:off x="2291891" y="585860"/>
          <a:ext cx="2007502" cy="6912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Meaning</a:t>
          </a:r>
        </a:p>
      </dsp:txBody>
      <dsp:txXfrm>
        <a:off x="2291891" y="585860"/>
        <a:ext cx="2007502" cy="691200"/>
      </dsp:txXfrm>
    </dsp:sp>
    <dsp:sp modelId="{03AA91DD-AC87-4758-8339-B74F9ABB3C9C}">
      <dsp:nvSpPr>
        <dsp:cNvPr id="0" name=""/>
        <dsp:cNvSpPr/>
      </dsp:nvSpPr>
      <dsp:spPr>
        <a:xfrm>
          <a:off x="2291891" y="1277061"/>
          <a:ext cx="2007502" cy="349164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FontTx/>
            <a:buNone/>
          </a:pPr>
          <a:r>
            <a:rPr lang="en-CA" sz="2400" kern="1200" dirty="0">
              <a:latin typeface="Abadi Extra Light" panose="020B0204020104020204" pitchFamily="34" charset="0"/>
            </a:rPr>
            <a:t>Questions that help us sort out what happened.</a:t>
          </a:r>
        </a:p>
        <a:p>
          <a:pPr marL="228600" lvl="1" indent="-228600" algn="ctr" defTabSz="1066800">
            <a:lnSpc>
              <a:spcPct val="90000"/>
            </a:lnSpc>
            <a:spcBef>
              <a:spcPct val="0"/>
            </a:spcBef>
            <a:spcAft>
              <a:spcPct val="15000"/>
            </a:spcAft>
            <a:buFontTx/>
            <a:buNone/>
          </a:pPr>
          <a:endParaRPr lang="en-CA" sz="2400" kern="1200" dirty="0">
            <a:latin typeface="Abadi Extra Light" panose="020B0204020104020204" pitchFamily="34" charset="0"/>
          </a:endParaRPr>
        </a:p>
        <a:p>
          <a:pPr marL="228600" lvl="1" indent="-228600" algn="ctr" defTabSz="1066800">
            <a:lnSpc>
              <a:spcPct val="90000"/>
            </a:lnSpc>
            <a:spcBef>
              <a:spcPct val="0"/>
            </a:spcBef>
            <a:spcAft>
              <a:spcPct val="15000"/>
            </a:spcAft>
            <a:buFontTx/>
            <a:buNone/>
          </a:pPr>
          <a:r>
            <a:rPr lang="en-CA" sz="2400" kern="1200" dirty="0">
              <a:latin typeface="Abadi Extra Light" panose="020B0204020104020204" pitchFamily="34" charset="0"/>
            </a:rPr>
            <a:t>Some facts may be disputed.</a:t>
          </a:r>
        </a:p>
      </dsp:txBody>
      <dsp:txXfrm>
        <a:off x="2291891" y="1277061"/>
        <a:ext cx="2007502" cy="3491640"/>
      </dsp:txXfrm>
    </dsp:sp>
    <dsp:sp modelId="{15B6F6B7-A0BE-42BF-817D-D3B35F9C015B}">
      <dsp:nvSpPr>
        <dsp:cNvPr id="0" name=""/>
        <dsp:cNvSpPr/>
      </dsp:nvSpPr>
      <dsp:spPr>
        <a:xfrm>
          <a:off x="4580445" y="585860"/>
          <a:ext cx="2007502" cy="6912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Example</a:t>
          </a:r>
        </a:p>
      </dsp:txBody>
      <dsp:txXfrm>
        <a:off x="4580445" y="585860"/>
        <a:ext cx="2007502" cy="691200"/>
      </dsp:txXfrm>
    </dsp:sp>
    <dsp:sp modelId="{176BD3C2-C2E0-4595-9BF6-6F72D9D2FF41}">
      <dsp:nvSpPr>
        <dsp:cNvPr id="0" name=""/>
        <dsp:cNvSpPr/>
      </dsp:nvSpPr>
      <dsp:spPr>
        <a:xfrm>
          <a:off x="4580445" y="1277061"/>
          <a:ext cx="2007502" cy="349164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FontTx/>
            <a:buNone/>
          </a:pPr>
          <a:r>
            <a:rPr lang="en-CA" sz="2400" kern="1200" dirty="0">
              <a:latin typeface="Abadi Extra Light" panose="020B0204020104020204" pitchFamily="34" charset="0"/>
            </a:rPr>
            <a:t>Did the car stop at the stop sign?</a:t>
          </a:r>
        </a:p>
      </dsp:txBody>
      <dsp:txXfrm>
        <a:off x="4580445" y="1277061"/>
        <a:ext cx="2007502" cy="3491640"/>
      </dsp:txXfrm>
    </dsp:sp>
    <dsp:sp modelId="{7C942A0F-F559-4B72-88D7-635302D69A8D}">
      <dsp:nvSpPr>
        <dsp:cNvPr id="0" name=""/>
        <dsp:cNvSpPr/>
      </dsp:nvSpPr>
      <dsp:spPr>
        <a:xfrm>
          <a:off x="6868998" y="585860"/>
          <a:ext cx="2007502" cy="6912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latin typeface="Abadi Extra Light" panose="020B0204020104020204" pitchFamily="34" charset="0"/>
            </a:rPr>
            <a:t>Tools</a:t>
          </a:r>
        </a:p>
      </dsp:txBody>
      <dsp:txXfrm>
        <a:off x="6868998" y="585860"/>
        <a:ext cx="2007502" cy="691200"/>
      </dsp:txXfrm>
    </dsp:sp>
    <dsp:sp modelId="{ECFA917E-5594-4402-8C9E-1FE41644D2B7}">
      <dsp:nvSpPr>
        <dsp:cNvPr id="0" name=""/>
        <dsp:cNvSpPr/>
      </dsp:nvSpPr>
      <dsp:spPr>
        <a:xfrm>
          <a:off x="6868998" y="1277061"/>
          <a:ext cx="2007502" cy="3491640"/>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None/>
          </a:pPr>
          <a:r>
            <a:rPr lang="en-CA" sz="2400" kern="1200" dirty="0">
              <a:latin typeface="Abadi Extra Light" panose="020B0204020104020204" pitchFamily="34" charset="0"/>
            </a:rPr>
            <a:t>Evidence (witness testimony, documents, recordings or photos)</a:t>
          </a:r>
        </a:p>
      </dsp:txBody>
      <dsp:txXfrm>
        <a:off x="6868998" y="1277061"/>
        <a:ext cx="2007502" cy="349164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540" y="1461011"/>
          <a:ext cx="2476500" cy="97728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Related Questions</a:t>
          </a:r>
        </a:p>
      </dsp:txBody>
      <dsp:txXfrm>
        <a:off x="2540" y="1461011"/>
        <a:ext cx="2476500" cy="977287"/>
      </dsp:txXfrm>
    </dsp:sp>
    <dsp:sp modelId="{71ACF4DB-A952-4035-B060-0B93027040D0}">
      <dsp:nvSpPr>
        <dsp:cNvPr id="0" name=""/>
        <dsp:cNvSpPr/>
      </dsp:nvSpPr>
      <dsp:spPr>
        <a:xfrm>
          <a:off x="11257" y="2456378"/>
          <a:ext cx="2476500" cy="151935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What rules of evidence apply?</a:t>
          </a:r>
        </a:p>
      </dsp:txBody>
      <dsp:txXfrm>
        <a:off x="11257" y="2456378"/>
        <a:ext cx="2476500" cy="1519357"/>
      </dsp:txXfrm>
    </dsp:sp>
    <dsp:sp modelId="{31D147A2-10FA-48F0-9348-88AA28B22D12}">
      <dsp:nvSpPr>
        <dsp:cNvPr id="0" name=""/>
        <dsp:cNvSpPr/>
      </dsp:nvSpPr>
      <dsp:spPr>
        <a:xfrm>
          <a:off x="2825750" y="1461011"/>
          <a:ext cx="2476500" cy="97728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Lawyer / Judge To Decide</a:t>
          </a:r>
        </a:p>
      </dsp:txBody>
      <dsp:txXfrm>
        <a:off x="2825750" y="1461011"/>
        <a:ext cx="2476500" cy="977287"/>
      </dsp:txXfrm>
    </dsp:sp>
    <dsp:sp modelId="{03AA91DD-AC87-4758-8339-B74F9ABB3C9C}">
      <dsp:nvSpPr>
        <dsp:cNvPr id="0" name=""/>
        <dsp:cNvSpPr/>
      </dsp:nvSpPr>
      <dsp:spPr>
        <a:xfrm>
          <a:off x="2825750" y="2438298"/>
          <a:ext cx="2476500" cy="151935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What actually happened.</a:t>
          </a:r>
          <a:r>
            <a:rPr lang="en-CA" sz="2700" kern="1200" dirty="0"/>
            <a:t>	</a:t>
          </a:r>
        </a:p>
      </dsp:txBody>
      <dsp:txXfrm>
        <a:off x="2825750" y="2438298"/>
        <a:ext cx="2476500" cy="1519357"/>
      </dsp:txXfrm>
    </dsp:sp>
    <dsp:sp modelId="{15B6F6B7-A0BE-42BF-817D-D3B35F9C015B}">
      <dsp:nvSpPr>
        <dsp:cNvPr id="0" name=""/>
        <dsp:cNvSpPr/>
      </dsp:nvSpPr>
      <dsp:spPr>
        <a:xfrm>
          <a:off x="5648960" y="1461011"/>
          <a:ext cx="2476500" cy="97728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Learn More!</a:t>
          </a:r>
        </a:p>
      </dsp:txBody>
      <dsp:txXfrm>
        <a:off x="5648960" y="1461011"/>
        <a:ext cx="2476500" cy="977287"/>
      </dsp:txXfrm>
    </dsp:sp>
    <dsp:sp modelId="{176BD3C2-C2E0-4595-9BF6-6F72D9D2FF41}">
      <dsp:nvSpPr>
        <dsp:cNvPr id="0" name=""/>
        <dsp:cNvSpPr/>
      </dsp:nvSpPr>
      <dsp:spPr>
        <a:xfrm>
          <a:off x="5648960" y="2438298"/>
          <a:ext cx="2476500" cy="151935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latin typeface="Abadi Extra Light" panose="020B0204020104020204" pitchFamily="34" charset="0"/>
            </a:rPr>
            <a:t>Evidence Law (upper year course)</a:t>
          </a:r>
        </a:p>
      </dsp:txBody>
      <dsp:txXfrm>
        <a:off x="5648960" y="2438298"/>
        <a:ext cx="2476500" cy="151935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338" y="380769"/>
          <a:ext cx="2007502" cy="720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Term</a:t>
          </a:r>
        </a:p>
      </dsp:txBody>
      <dsp:txXfrm>
        <a:off x="3338" y="380769"/>
        <a:ext cx="2007502" cy="720000"/>
      </dsp:txXfrm>
    </dsp:sp>
    <dsp:sp modelId="{71ACF4DB-A952-4035-B060-0B93027040D0}">
      <dsp:nvSpPr>
        <dsp:cNvPr id="0" name=""/>
        <dsp:cNvSpPr/>
      </dsp:nvSpPr>
      <dsp:spPr>
        <a:xfrm>
          <a:off x="3338" y="1100769"/>
          <a:ext cx="2007502" cy="387302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Questions</a:t>
          </a:r>
        </a:p>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of Law</a:t>
          </a:r>
        </a:p>
      </dsp:txBody>
      <dsp:txXfrm>
        <a:off x="3338" y="1100769"/>
        <a:ext cx="2007502" cy="3873023"/>
      </dsp:txXfrm>
    </dsp:sp>
    <dsp:sp modelId="{31D147A2-10FA-48F0-9348-88AA28B22D12}">
      <dsp:nvSpPr>
        <dsp:cNvPr id="0" name=""/>
        <dsp:cNvSpPr/>
      </dsp:nvSpPr>
      <dsp:spPr>
        <a:xfrm>
          <a:off x="2291891" y="380769"/>
          <a:ext cx="2007502" cy="7200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Meaning</a:t>
          </a:r>
        </a:p>
      </dsp:txBody>
      <dsp:txXfrm>
        <a:off x="2291891" y="380769"/>
        <a:ext cx="2007502" cy="720000"/>
      </dsp:txXfrm>
    </dsp:sp>
    <dsp:sp modelId="{03AA91DD-AC87-4758-8339-B74F9ABB3C9C}">
      <dsp:nvSpPr>
        <dsp:cNvPr id="0" name=""/>
        <dsp:cNvSpPr/>
      </dsp:nvSpPr>
      <dsp:spPr>
        <a:xfrm>
          <a:off x="2291891" y="1100769"/>
          <a:ext cx="2007502" cy="387302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Questions that help us sort out what law applies.</a:t>
          </a:r>
        </a:p>
        <a:p>
          <a:pPr marL="228600" lvl="1" indent="-228600" algn="ctr" defTabSz="1111250">
            <a:lnSpc>
              <a:spcPct val="90000"/>
            </a:lnSpc>
            <a:spcBef>
              <a:spcPct val="0"/>
            </a:spcBef>
            <a:spcAft>
              <a:spcPct val="15000"/>
            </a:spcAft>
            <a:buFontTx/>
            <a:buNone/>
          </a:pPr>
          <a:endParaRPr lang="en-CA" sz="2500" kern="1200" dirty="0">
            <a:solidFill>
              <a:schemeClr val="tx1"/>
            </a:solidFill>
            <a:latin typeface="Abadi Extra Light" panose="020B0204020104020204" pitchFamily="34" charset="0"/>
          </a:endParaRPr>
        </a:p>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	</a:t>
          </a:r>
        </a:p>
      </dsp:txBody>
      <dsp:txXfrm>
        <a:off x="2291891" y="1100769"/>
        <a:ext cx="2007502" cy="3873023"/>
      </dsp:txXfrm>
    </dsp:sp>
    <dsp:sp modelId="{15B6F6B7-A0BE-42BF-817D-D3B35F9C015B}">
      <dsp:nvSpPr>
        <dsp:cNvPr id="0" name=""/>
        <dsp:cNvSpPr/>
      </dsp:nvSpPr>
      <dsp:spPr>
        <a:xfrm>
          <a:off x="4580445" y="380769"/>
          <a:ext cx="2007502" cy="720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Example</a:t>
          </a:r>
        </a:p>
      </dsp:txBody>
      <dsp:txXfrm>
        <a:off x="4580445" y="380769"/>
        <a:ext cx="2007502" cy="720000"/>
      </dsp:txXfrm>
    </dsp:sp>
    <dsp:sp modelId="{176BD3C2-C2E0-4595-9BF6-6F72D9D2FF41}">
      <dsp:nvSpPr>
        <dsp:cNvPr id="0" name=""/>
        <dsp:cNvSpPr/>
      </dsp:nvSpPr>
      <dsp:spPr>
        <a:xfrm>
          <a:off x="4580445" y="1100769"/>
          <a:ext cx="2007502" cy="387302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Is a person required to stop at a stop sign?</a:t>
          </a:r>
        </a:p>
      </dsp:txBody>
      <dsp:txXfrm>
        <a:off x="4580445" y="1100769"/>
        <a:ext cx="2007502" cy="3873023"/>
      </dsp:txXfrm>
    </dsp:sp>
    <dsp:sp modelId="{7C942A0F-F559-4B72-88D7-635302D69A8D}">
      <dsp:nvSpPr>
        <dsp:cNvPr id="0" name=""/>
        <dsp:cNvSpPr/>
      </dsp:nvSpPr>
      <dsp:spPr>
        <a:xfrm>
          <a:off x="6868998" y="380769"/>
          <a:ext cx="2007502" cy="7200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Tools</a:t>
          </a:r>
        </a:p>
      </dsp:txBody>
      <dsp:txXfrm>
        <a:off x="6868998" y="380769"/>
        <a:ext cx="2007502" cy="720000"/>
      </dsp:txXfrm>
    </dsp:sp>
    <dsp:sp modelId="{ECFA917E-5594-4402-8C9E-1FE41644D2B7}">
      <dsp:nvSpPr>
        <dsp:cNvPr id="0" name=""/>
        <dsp:cNvSpPr/>
      </dsp:nvSpPr>
      <dsp:spPr>
        <a:xfrm>
          <a:off x="6868998" y="1100769"/>
          <a:ext cx="2007502" cy="3873023"/>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None/>
          </a:pPr>
          <a:r>
            <a:rPr lang="en-CA" sz="2500" kern="1200" dirty="0">
              <a:solidFill>
                <a:schemeClr val="tx1"/>
              </a:solidFill>
              <a:latin typeface="Abadi Extra Light" panose="020B0204020104020204" pitchFamily="34" charset="0"/>
            </a:rPr>
            <a:t>Legal research to determine what statutes, regulations and judicial decisions apply.</a:t>
          </a:r>
        </a:p>
      </dsp:txBody>
      <dsp:txXfrm>
        <a:off x="6868998" y="1100769"/>
        <a:ext cx="2007502" cy="3873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078982"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6A9B73-1DEE-47DB-A59F-89904417AD77}">
      <dsp:nvSpPr>
        <dsp:cNvPr id="0" name=""/>
        <dsp:cNvSpPr/>
      </dsp:nvSpPr>
      <dsp:spPr>
        <a:xfrm>
          <a:off x="930069" y="790008"/>
          <a:ext cx="7992330" cy="1548004"/>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91440" rIns="91440" bIns="91440" numCol="1" spcCol="1270" anchor="ctr" anchorCtr="0">
          <a:noAutofit/>
        </a:bodyPr>
        <a:lstStyle/>
        <a:p>
          <a:pPr marL="0" lvl="0" indent="0" algn="l" defTabSz="1600200">
            <a:lnSpc>
              <a:spcPct val="90000"/>
            </a:lnSpc>
            <a:spcBef>
              <a:spcPct val="0"/>
            </a:spcBef>
            <a:spcAft>
              <a:spcPct val="35000"/>
            </a:spcAft>
            <a:buNone/>
          </a:pPr>
          <a:r>
            <a:rPr lang="en-CA" sz="3600" kern="1200" dirty="0" err="1">
              <a:solidFill>
                <a:schemeClr val="tx1"/>
              </a:solidFill>
              <a:latin typeface="Abadi Extra Light" panose="020B0204020104020204" pitchFamily="34" charset="0"/>
            </a:rPr>
            <a:t>Uwin</a:t>
          </a:r>
          <a:r>
            <a:rPr lang="en-CA" sz="3600" kern="1200" dirty="0">
              <a:solidFill>
                <a:schemeClr val="tx1"/>
              </a:solidFill>
              <a:latin typeface="Abadi Extra Light" panose="020B0204020104020204" pitchFamily="34" charset="0"/>
            </a:rPr>
            <a:t> ID and password</a:t>
          </a:r>
        </a:p>
        <a:p>
          <a:pPr marL="0" lvl="0" indent="0" algn="l" defTabSz="1600200">
            <a:lnSpc>
              <a:spcPct val="90000"/>
            </a:lnSpc>
            <a:spcBef>
              <a:spcPct val="0"/>
            </a:spcBef>
            <a:spcAft>
              <a:spcPct val="35000"/>
            </a:spcAft>
            <a:buNone/>
          </a:pPr>
          <a:r>
            <a:rPr lang="en-CA" sz="3600" kern="1200" dirty="0" err="1">
              <a:solidFill>
                <a:schemeClr val="tx1"/>
              </a:solidFill>
              <a:latin typeface="Abadi Extra Light" panose="020B0204020104020204" pitchFamily="34" charset="0"/>
            </a:rPr>
            <a:t>Uwin</a:t>
          </a:r>
          <a:r>
            <a:rPr lang="en-CA" sz="3600" kern="1200" dirty="0">
              <a:solidFill>
                <a:schemeClr val="tx1"/>
              </a:solidFill>
              <a:latin typeface="Abadi Extra Light" panose="020B0204020104020204" pitchFamily="34" charset="0"/>
            </a:rPr>
            <a:t> Card</a:t>
          </a:r>
        </a:p>
      </dsp:txBody>
      <dsp:txXfrm>
        <a:off x="930069" y="790008"/>
        <a:ext cx="7992330" cy="1548004"/>
      </dsp:txXfrm>
    </dsp:sp>
    <dsp:sp modelId="{C946E544-0040-4061-93DB-8C4C36339656}">
      <dsp:nvSpPr>
        <dsp:cNvPr id="0" name=""/>
        <dsp:cNvSpPr/>
      </dsp:nvSpPr>
      <dsp:spPr>
        <a:xfrm>
          <a:off x="28583" y="580610"/>
          <a:ext cx="1935005" cy="1935005"/>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7C3BF3-6C4F-4C66-8320-D972590137E3}">
      <dsp:nvSpPr>
        <dsp:cNvPr id="0" name=""/>
        <dsp:cNvSpPr/>
      </dsp:nvSpPr>
      <dsp:spPr>
        <a:xfrm>
          <a:off x="996086" y="3096551"/>
          <a:ext cx="7992330" cy="1548004"/>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91440" rIns="91440" bIns="91440" numCol="1" spcCol="1270" anchor="ctr" anchorCtr="0">
          <a:noAutofit/>
        </a:bodyPr>
        <a:lstStyle/>
        <a:p>
          <a:pPr marL="0" lvl="0" indent="0" algn="l" defTabSz="1600200">
            <a:lnSpc>
              <a:spcPct val="90000"/>
            </a:lnSpc>
            <a:spcBef>
              <a:spcPct val="0"/>
            </a:spcBef>
            <a:spcAft>
              <a:spcPct val="35000"/>
            </a:spcAft>
            <a:buNone/>
          </a:pPr>
          <a:r>
            <a:rPr lang="en-CA" sz="3600" kern="1200" dirty="0">
              <a:solidFill>
                <a:schemeClr val="tx1"/>
              </a:solidFill>
              <a:latin typeface="Abadi Extra Light" panose="020B0204020104020204" pitchFamily="34" charset="0"/>
            </a:rPr>
            <a:t>https://www.uwindsor.ca/uwincard</a:t>
          </a:r>
        </a:p>
      </dsp:txBody>
      <dsp:txXfrm>
        <a:off x="996086" y="3096551"/>
        <a:ext cx="7992330" cy="1548004"/>
      </dsp:txXfrm>
    </dsp:sp>
    <dsp:sp modelId="{E2740CF8-99FA-4AD6-8A67-9B949E86EB83}">
      <dsp:nvSpPr>
        <dsp:cNvPr id="0" name=""/>
        <dsp:cNvSpPr/>
      </dsp:nvSpPr>
      <dsp:spPr>
        <a:xfrm>
          <a:off x="28583" y="2903050"/>
          <a:ext cx="1935005" cy="1935005"/>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815" y="170199"/>
          <a:ext cx="2745377" cy="101609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CA" sz="2800" kern="1200" dirty="0">
              <a:solidFill>
                <a:schemeClr val="tx1"/>
              </a:solidFill>
              <a:latin typeface="Abadi Extra Light" panose="020B0204020104020204" pitchFamily="34" charset="0"/>
            </a:rPr>
            <a:t>Related Questions</a:t>
          </a:r>
        </a:p>
      </dsp:txBody>
      <dsp:txXfrm>
        <a:off x="2815" y="170199"/>
        <a:ext cx="2745377" cy="1016096"/>
      </dsp:txXfrm>
    </dsp:sp>
    <dsp:sp modelId="{71ACF4DB-A952-4035-B060-0B93027040D0}">
      <dsp:nvSpPr>
        <dsp:cNvPr id="0" name=""/>
        <dsp:cNvSpPr/>
      </dsp:nvSpPr>
      <dsp:spPr>
        <a:xfrm>
          <a:off x="12479" y="1234635"/>
          <a:ext cx="2745377" cy="406217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ctr" defTabSz="1244600">
            <a:lnSpc>
              <a:spcPct val="90000"/>
            </a:lnSpc>
            <a:spcBef>
              <a:spcPct val="0"/>
            </a:spcBef>
            <a:spcAft>
              <a:spcPct val="15000"/>
            </a:spcAft>
            <a:buFontTx/>
            <a:buNone/>
          </a:pPr>
          <a:r>
            <a:rPr lang="en-CA" sz="2800" kern="1200" dirty="0">
              <a:solidFill>
                <a:schemeClr val="tx1"/>
              </a:solidFill>
              <a:latin typeface="Abadi Extra Light" panose="020B0204020104020204" pitchFamily="34" charset="0"/>
            </a:rPr>
            <a:t>Statutes and decisions have nuances.</a:t>
          </a:r>
        </a:p>
      </dsp:txBody>
      <dsp:txXfrm>
        <a:off x="12479" y="1234635"/>
        <a:ext cx="2745377" cy="4062171"/>
      </dsp:txXfrm>
    </dsp:sp>
    <dsp:sp modelId="{31D147A2-10FA-48F0-9348-88AA28B22D12}">
      <dsp:nvSpPr>
        <dsp:cNvPr id="0" name=""/>
        <dsp:cNvSpPr/>
      </dsp:nvSpPr>
      <dsp:spPr>
        <a:xfrm>
          <a:off x="3132546" y="170199"/>
          <a:ext cx="2745377" cy="1016096"/>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CA" sz="2800" kern="1200" dirty="0">
              <a:solidFill>
                <a:schemeClr val="tx1"/>
              </a:solidFill>
              <a:latin typeface="Abadi Extra Light" panose="020B0204020104020204" pitchFamily="34" charset="0"/>
            </a:rPr>
            <a:t>Lawyer / Judge To Decide</a:t>
          </a:r>
        </a:p>
      </dsp:txBody>
      <dsp:txXfrm>
        <a:off x="3132546" y="170199"/>
        <a:ext cx="2745377" cy="1016096"/>
      </dsp:txXfrm>
    </dsp:sp>
    <dsp:sp modelId="{03AA91DD-AC87-4758-8339-B74F9ABB3C9C}">
      <dsp:nvSpPr>
        <dsp:cNvPr id="0" name=""/>
        <dsp:cNvSpPr/>
      </dsp:nvSpPr>
      <dsp:spPr>
        <a:xfrm>
          <a:off x="3132546" y="1186295"/>
          <a:ext cx="2745377" cy="4062171"/>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ctr" defTabSz="1244600">
            <a:lnSpc>
              <a:spcPct val="90000"/>
            </a:lnSpc>
            <a:spcBef>
              <a:spcPct val="0"/>
            </a:spcBef>
            <a:spcAft>
              <a:spcPct val="15000"/>
            </a:spcAft>
            <a:buFontTx/>
            <a:buNone/>
          </a:pPr>
          <a:r>
            <a:rPr lang="en-CA" sz="2800" kern="1200" dirty="0">
              <a:solidFill>
                <a:schemeClr val="tx1"/>
              </a:solidFill>
              <a:latin typeface="Abadi Extra Light" panose="020B0204020104020204" pitchFamily="34" charset="0"/>
            </a:rPr>
            <a:t>What law will apply and how will it be interpreted.	</a:t>
          </a:r>
        </a:p>
      </dsp:txBody>
      <dsp:txXfrm>
        <a:off x="3132546" y="1186295"/>
        <a:ext cx="2745377" cy="4062171"/>
      </dsp:txXfrm>
    </dsp:sp>
    <dsp:sp modelId="{15B6F6B7-A0BE-42BF-817D-D3B35F9C015B}">
      <dsp:nvSpPr>
        <dsp:cNvPr id="0" name=""/>
        <dsp:cNvSpPr/>
      </dsp:nvSpPr>
      <dsp:spPr>
        <a:xfrm>
          <a:off x="6262276" y="170199"/>
          <a:ext cx="2745377" cy="1016096"/>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CA" sz="2800" kern="1200" dirty="0">
              <a:solidFill>
                <a:schemeClr val="tx1"/>
              </a:solidFill>
              <a:latin typeface="Abadi Extra Light" panose="020B0204020104020204" pitchFamily="34" charset="0"/>
            </a:rPr>
            <a:t>Learn More!</a:t>
          </a:r>
        </a:p>
      </dsp:txBody>
      <dsp:txXfrm>
        <a:off x="6262276" y="170199"/>
        <a:ext cx="2745377" cy="1016096"/>
      </dsp:txXfrm>
    </dsp:sp>
    <dsp:sp modelId="{176BD3C2-C2E0-4595-9BF6-6F72D9D2FF41}">
      <dsp:nvSpPr>
        <dsp:cNvPr id="0" name=""/>
        <dsp:cNvSpPr/>
      </dsp:nvSpPr>
      <dsp:spPr>
        <a:xfrm>
          <a:off x="6262276" y="1186295"/>
          <a:ext cx="2745377" cy="4062171"/>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ctr" defTabSz="1244600">
            <a:lnSpc>
              <a:spcPct val="90000"/>
            </a:lnSpc>
            <a:spcBef>
              <a:spcPct val="0"/>
            </a:spcBef>
            <a:spcAft>
              <a:spcPct val="15000"/>
            </a:spcAft>
            <a:buFontTx/>
            <a:buNone/>
          </a:pPr>
          <a:r>
            <a:rPr lang="en-CA" sz="2800" kern="1200" dirty="0">
              <a:solidFill>
                <a:schemeClr val="tx1"/>
              </a:solidFill>
              <a:latin typeface="Abadi Extra Light" panose="020B0204020104020204" pitchFamily="34" charset="0"/>
            </a:rPr>
            <a:t>LRW (first year)</a:t>
          </a:r>
        </a:p>
        <a:p>
          <a:pPr marL="285750" lvl="1" indent="-285750" algn="ctr" defTabSz="1244600">
            <a:lnSpc>
              <a:spcPct val="90000"/>
            </a:lnSpc>
            <a:spcBef>
              <a:spcPct val="0"/>
            </a:spcBef>
            <a:spcAft>
              <a:spcPct val="15000"/>
            </a:spcAft>
            <a:buFontTx/>
            <a:buNone/>
          </a:pPr>
          <a:r>
            <a:rPr lang="en-CA" sz="2800" kern="1200" dirty="0">
              <a:solidFill>
                <a:schemeClr val="tx1"/>
              </a:solidFill>
              <a:latin typeface="Abadi Extra Light" panose="020B0204020104020204" pitchFamily="34" charset="0"/>
            </a:rPr>
            <a:t>and Advanced Legal Research (upper years).</a:t>
          </a:r>
        </a:p>
        <a:p>
          <a:pPr marL="285750" lvl="1" indent="-285750" algn="ctr" defTabSz="1244600">
            <a:lnSpc>
              <a:spcPct val="90000"/>
            </a:lnSpc>
            <a:spcBef>
              <a:spcPct val="0"/>
            </a:spcBef>
            <a:spcAft>
              <a:spcPct val="15000"/>
            </a:spcAft>
            <a:buFontTx/>
            <a:buNone/>
          </a:pPr>
          <a:r>
            <a:rPr lang="en-CA" sz="2800" kern="1200" dirty="0">
              <a:solidFill>
                <a:schemeClr val="tx1"/>
              </a:solidFill>
              <a:latin typeface="Abadi Extra Light" panose="020B0204020104020204" pitchFamily="34" charset="0"/>
            </a:rPr>
            <a:t>Courses on contract, tort, criminal, remedies, etc.</a:t>
          </a:r>
        </a:p>
      </dsp:txBody>
      <dsp:txXfrm>
        <a:off x="6262276" y="1186295"/>
        <a:ext cx="2745377" cy="406217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774" y="139146"/>
          <a:ext cx="2705576" cy="777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Term</a:t>
          </a:r>
        </a:p>
      </dsp:txBody>
      <dsp:txXfrm>
        <a:off x="2774" y="139146"/>
        <a:ext cx="2705576" cy="777600"/>
      </dsp:txXfrm>
    </dsp:sp>
    <dsp:sp modelId="{71ACF4DB-A952-4035-B060-0B93027040D0}">
      <dsp:nvSpPr>
        <dsp:cNvPr id="0" name=""/>
        <dsp:cNvSpPr/>
      </dsp:nvSpPr>
      <dsp:spPr>
        <a:xfrm>
          <a:off x="2774" y="916746"/>
          <a:ext cx="2705576" cy="429867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Apply the facts to the law</a:t>
          </a:r>
        </a:p>
      </dsp:txBody>
      <dsp:txXfrm>
        <a:off x="2774" y="916746"/>
        <a:ext cx="2705576" cy="4298670"/>
      </dsp:txXfrm>
    </dsp:sp>
    <dsp:sp modelId="{31D147A2-10FA-48F0-9348-88AA28B22D12}">
      <dsp:nvSpPr>
        <dsp:cNvPr id="0" name=""/>
        <dsp:cNvSpPr/>
      </dsp:nvSpPr>
      <dsp:spPr>
        <a:xfrm>
          <a:off x="3087131" y="139146"/>
          <a:ext cx="2705576" cy="7776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Meaning</a:t>
          </a:r>
        </a:p>
      </dsp:txBody>
      <dsp:txXfrm>
        <a:off x="3087131" y="139146"/>
        <a:ext cx="2705576" cy="777600"/>
      </dsp:txXfrm>
    </dsp:sp>
    <dsp:sp modelId="{03AA91DD-AC87-4758-8339-B74F9ABB3C9C}">
      <dsp:nvSpPr>
        <dsp:cNvPr id="0" name=""/>
        <dsp:cNvSpPr/>
      </dsp:nvSpPr>
      <dsp:spPr>
        <a:xfrm>
          <a:off x="3087131" y="916746"/>
          <a:ext cx="2705576" cy="429867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How will the law apply in </a:t>
          </a:r>
          <a:r>
            <a:rPr lang="en-CA" sz="2700" u="sng" kern="1200" dirty="0">
              <a:solidFill>
                <a:schemeClr val="tx1"/>
              </a:solidFill>
              <a:latin typeface="Abadi Extra Light" panose="020B0204020104020204" pitchFamily="34" charset="0"/>
            </a:rPr>
            <a:t>this situation</a:t>
          </a:r>
          <a:r>
            <a:rPr lang="en-CA" sz="2700" kern="1200" dirty="0">
              <a:solidFill>
                <a:schemeClr val="tx1"/>
              </a:solidFill>
              <a:latin typeface="Abadi Extra Light" panose="020B0204020104020204" pitchFamily="34" charset="0"/>
            </a:rPr>
            <a:t>?</a:t>
          </a:r>
        </a:p>
        <a:p>
          <a:pPr marL="228600" lvl="1" indent="-228600" algn="ctr" defTabSz="1200150">
            <a:lnSpc>
              <a:spcPct val="90000"/>
            </a:lnSpc>
            <a:spcBef>
              <a:spcPct val="0"/>
            </a:spcBef>
            <a:spcAft>
              <a:spcPct val="15000"/>
            </a:spcAft>
            <a:buFontTx/>
            <a:buNone/>
          </a:pPr>
          <a:endParaRPr lang="en-CA" sz="2700" kern="1200" dirty="0">
            <a:solidFill>
              <a:schemeClr val="tx1"/>
            </a:solidFill>
            <a:latin typeface="Abadi Extra Light" panose="020B0204020104020204" pitchFamily="34" charset="0"/>
          </a:endParaRPr>
        </a:p>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	</a:t>
          </a:r>
        </a:p>
      </dsp:txBody>
      <dsp:txXfrm>
        <a:off x="3087131" y="916746"/>
        <a:ext cx="2705576" cy="4298670"/>
      </dsp:txXfrm>
    </dsp:sp>
    <dsp:sp modelId="{15B6F6B7-A0BE-42BF-817D-D3B35F9C015B}">
      <dsp:nvSpPr>
        <dsp:cNvPr id="0" name=""/>
        <dsp:cNvSpPr/>
      </dsp:nvSpPr>
      <dsp:spPr>
        <a:xfrm>
          <a:off x="6171488" y="139146"/>
          <a:ext cx="2705576" cy="7776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solidFill>
                <a:schemeClr val="tx1"/>
              </a:solidFill>
              <a:latin typeface="Abadi Extra Light" panose="020B0204020104020204" pitchFamily="34" charset="0"/>
            </a:rPr>
            <a:t>Example</a:t>
          </a:r>
        </a:p>
      </dsp:txBody>
      <dsp:txXfrm>
        <a:off x="6171488" y="139146"/>
        <a:ext cx="2705576" cy="777600"/>
      </dsp:txXfrm>
    </dsp:sp>
    <dsp:sp modelId="{176BD3C2-C2E0-4595-9BF6-6F72D9D2FF41}">
      <dsp:nvSpPr>
        <dsp:cNvPr id="0" name=""/>
        <dsp:cNvSpPr/>
      </dsp:nvSpPr>
      <dsp:spPr>
        <a:xfrm>
          <a:off x="6171488" y="916746"/>
          <a:ext cx="2705576" cy="429867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Judge accepts witness testimony and determines she did not stop at the stop sign.</a:t>
          </a:r>
        </a:p>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Law required her to stop.</a:t>
          </a:r>
        </a:p>
        <a:p>
          <a:pPr marL="228600" lvl="1" indent="-228600" algn="ctr" defTabSz="1200150">
            <a:lnSpc>
              <a:spcPct val="90000"/>
            </a:lnSpc>
            <a:spcBef>
              <a:spcPct val="0"/>
            </a:spcBef>
            <a:spcAft>
              <a:spcPct val="15000"/>
            </a:spcAft>
            <a:buFontTx/>
            <a:buNone/>
          </a:pPr>
          <a:r>
            <a:rPr lang="en-CA" sz="2700" kern="1200" dirty="0">
              <a:solidFill>
                <a:schemeClr val="tx1"/>
              </a:solidFill>
              <a:latin typeface="Abadi Extra Light" panose="020B0204020104020204" pitchFamily="34" charset="0"/>
            </a:rPr>
            <a:t>She is convicted.</a:t>
          </a:r>
        </a:p>
      </dsp:txBody>
      <dsp:txXfrm>
        <a:off x="6171488" y="916746"/>
        <a:ext cx="2705576" cy="429867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834" y="336574"/>
          <a:ext cx="2305445" cy="576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Term</a:t>
          </a:r>
        </a:p>
      </dsp:txBody>
      <dsp:txXfrm>
        <a:off x="3834" y="336574"/>
        <a:ext cx="2305445" cy="576000"/>
      </dsp:txXfrm>
    </dsp:sp>
    <dsp:sp modelId="{71ACF4DB-A952-4035-B060-0B93027040D0}">
      <dsp:nvSpPr>
        <dsp:cNvPr id="0" name=""/>
        <dsp:cNvSpPr/>
      </dsp:nvSpPr>
      <dsp:spPr>
        <a:xfrm>
          <a:off x="3834" y="912574"/>
          <a:ext cx="2305445" cy="392374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a:rPr>
            <a:t>stare decisis </a:t>
          </a: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panose="020B0204020104020204" pitchFamily="34" charset="0"/>
            </a:rPr>
            <a:t>/</a:t>
          </a: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panose="020B0204020104020204" pitchFamily="34" charset="0"/>
            </a:rPr>
            <a:t>precedent</a:t>
          </a:r>
          <a:endParaRPr lang="en-CA" sz="2000" kern="1200" dirty="0">
            <a:solidFill>
              <a:schemeClr val="tx1"/>
            </a:solidFill>
            <a:latin typeface="Abadi Extra Light"/>
          </a:endParaRP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panose="020B0204020104020204" pitchFamily="34" charset="0"/>
            </a:rPr>
            <a:t>/</a:t>
          </a: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a:rPr>
            <a:t>binding authority</a:t>
          </a: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a:rPr>
            <a:t>/</a:t>
          </a: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a:rPr>
            <a:t>vertical precedent</a:t>
          </a:r>
        </a:p>
      </dsp:txBody>
      <dsp:txXfrm>
        <a:off x="3834" y="912574"/>
        <a:ext cx="2305445" cy="3923741"/>
      </dsp:txXfrm>
    </dsp:sp>
    <dsp:sp modelId="{31D147A2-10FA-48F0-9348-88AA28B22D12}">
      <dsp:nvSpPr>
        <dsp:cNvPr id="0" name=""/>
        <dsp:cNvSpPr/>
      </dsp:nvSpPr>
      <dsp:spPr>
        <a:xfrm>
          <a:off x="2632041" y="336574"/>
          <a:ext cx="2305445" cy="5760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Meaning</a:t>
          </a:r>
        </a:p>
      </dsp:txBody>
      <dsp:txXfrm>
        <a:off x="2632041" y="336574"/>
        <a:ext cx="2305445" cy="576000"/>
      </dsp:txXfrm>
    </dsp:sp>
    <dsp:sp modelId="{03AA91DD-AC87-4758-8339-B74F9ABB3C9C}">
      <dsp:nvSpPr>
        <dsp:cNvPr id="0" name=""/>
        <dsp:cNvSpPr/>
      </dsp:nvSpPr>
      <dsp:spPr>
        <a:xfrm>
          <a:off x="2632041" y="912574"/>
          <a:ext cx="2305445" cy="3923741"/>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None/>
          </a:pPr>
          <a:r>
            <a:rPr lang="en-US" sz="2000" b="0" i="0" kern="1200" dirty="0">
              <a:solidFill>
                <a:schemeClr val="tx1"/>
              </a:solidFill>
              <a:latin typeface="Abadi Extra Light" panose="020B0204020104020204" pitchFamily="34" charset="0"/>
            </a:rPr>
            <a:t>“A court must follow earlier judicial decisions when the same points arise again in litigation.”</a:t>
          </a: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None/>
          </a:pP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None/>
          </a:pPr>
          <a:r>
            <a:rPr lang="en-CA" sz="2000" kern="1200" dirty="0">
              <a:solidFill>
                <a:schemeClr val="tx1"/>
              </a:solidFill>
              <a:latin typeface="Abadi Extra Light" panose="020B0204020104020204" pitchFamily="34" charset="0"/>
            </a:rPr>
            <a:t>-</a:t>
          </a:r>
          <a:r>
            <a:rPr lang="en-CA" sz="2000" kern="1200" dirty="0">
              <a:solidFill>
                <a:schemeClr val="tx1"/>
              </a:solidFill>
              <a:latin typeface="Abadi Extra Light" panose="020B0204020104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Black’s Law Dictionary</a:t>
          </a:r>
          <a:endParaRPr lang="en-CA" sz="2000" kern="1200" dirty="0">
            <a:solidFill>
              <a:schemeClr val="tx1"/>
            </a:solidFill>
            <a:latin typeface="Abadi Extra Light" panose="020B0204020104020204" pitchFamily="34" charset="0"/>
          </a:endParaRPr>
        </a:p>
      </dsp:txBody>
      <dsp:txXfrm>
        <a:off x="2632041" y="912574"/>
        <a:ext cx="2305445" cy="3923741"/>
      </dsp:txXfrm>
    </dsp:sp>
    <dsp:sp modelId="{15B6F6B7-A0BE-42BF-817D-D3B35F9C015B}">
      <dsp:nvSpPr>
        <dsp:cNvPr id="0" name=""/>
        <dsp:cNvSpPr/>
      </dsp:nvSpPr>
      <dsp:spPr>
        <a:xfrm>
          <a:off x="5260249" y="336574"/>
          <a:ext cx="2305445" cy="576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Example</a:t>
          </a:r>
        </a:p>
      </dsp:txBody>
      <dsp:txXfrm>
        <a:off x="5260249" y="336574"/>
        <a:ext cx="2305445" cy="576000"/>
      </dsp:txXfrm>
    </dsp:sp>
    <dsp:sp modelId="{176BD3C2-C2E0-4595-9BF6-6F72D9D2FF41}">
      <dsp:nvSpPr>
        <dsp:cNvPr id="0" name=""/>
        <dsp:cNvSpPr/>
      </dsp:nvSpPr>
      <dsp:spPr>
        <a:xfrm>
          <a:off x="5260249" y="912574"/>
          <a:ext cx="2305445" cy="3923741"/>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panose="020B0204020104020204" pitchFamily="34" charset="0"/>
            </a:rPr>
            <a:t>In deciding whether to accept the child witness’ testimony, the judge followed the rule stated in </a:t>
          </a:r>
        </a:p>
        <a:p>
          <a:pPr marL="228600" lvl="1" indent="-228600" algn="ctr" defTabSz="889000">
            <a:lnSpc>
              <a:spcPct val="90000"/>
            </a:lnSpc>
            <a:spcBef>
              <a:spcPct val="0"/>
            </a:spcBef>
            <a:spcAft>
              <a:spcPct val="15000"/>
            </a:spcAft>
            <a:buFontTx/>
            <a:buNone/>
          </a:pPr>
          <a:r>
            <a:rPr lang="en-CA" sz="2000" i="1" kern="1200" dirty="0">
              <a:solidFill>
                <a:schemeClr val="tx1"/>
              </a:solidFill>
              <a:latin typeface="Abadi Extra Light" panose="020B0204020104020204" pitchFamily="34" charset="0"/>
            </a:rPr>
            <a:t>R </a:t>
          </a:r>
          <a:r>
            <a:rPr lang="en-CA" sz="2000" i="0" kern="1200" dirty="0">
              <a:solidFill>
                <a:schemeClr val="tx1"/>
              </a:solidFill>
              <a:latin typeface="Abadi Extra Light" panose="020B0204020104020204" pitchFamily="34" charset="0"/>
            </a:rPr>
            <a:t>v </a:t>
          </a:r>
          <a:r>
            <a:rPr lang="en-CA" sz="2000" i="1" kern="1200" dirty="0">
              <a:solidFill>
                <a:schemeClr val="tx1"/>
              </a:solidFill>
              <a:latin typeface="Abadi Extra Light" panose="020B0204020104020204" pitchFamily="34" charset="0"/>
            </a:rPr>
            <a:t>Bannerman. </a:t>
          </a: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FontTx/>
            <a:buNone/>
          </a:pP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FontTx/>
            <a:buNone/>
          </a:pP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FontTx/>
            <a:buNone/>
          </a:pP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FontTx/>
            <a:buNone/>
          </a:pPr>
          <a:endParaRPr lang="en-CA" sz="2000" kern="1200" dirty="0">
            <a:solidFill>
              <a:schemeClr val="tx1"/>
            </a:solidFill>
            <a:latin typeface="Abadi Extra Light" panose="020B0204020104020204" pitchFamily="34" charset="0"/>
          </a:endParaRPr>
        </a:p>
        <a:p>
          <a:pPr marL="228600" lvl="1" indent="-228600" algn="ctr" defTabSz="889000">
            <a:lnSpc>
              <a:spcPct val="90000"/>
            </a:lnSpc>
            <a:spcBef>
              <a:spcPct val="0"/>
            </a:spcBef>
            <a:spcAft>
              <a:spcPct val="15000"/>
            </a:spcAft>
            <a:buFontTx/>
            <a:buNone/>
          </a:pPr>
          <a:r>
            <a:rPr lang="en-CA" sz="2000" kern="1200" dirty="0">
              <a:solidFill>
                <a:schemeClr val="tx1"/>
              </a:solidFill>
              <a:latin typeface="Abadi Extra Light" panose="020B0204020104020204" pitchFamily="34" charset="0"/>
            </a:rPr>
            <a:t> </a:t>
          </a:r>
        </a:p>
      </dsp:txBody>
      <dsp:txXfrm>
        <a:off x="5260249" y="912574"/>
        <a:ext cx="2305445" cy="3923741"/>
      </dsp:txXfrm>
    </dsp:sp>
    <dsp:sp modelId="{8ACE654D-22FD-4A9D-B361-897DC89EBA5D}">
      <dsp:nvSpPr>
        <dsp:cNvPr id="0" name=""/>
        <dsp:cNvSpPr/>
      </dsp:nvSpPr>
      <dsp:spPr>
        <a:xfrm>
          <a:off x="7888457" y="336574"/>
          <a:ext cx="2305445" cy="5760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latin typeface="Abadi Extra Light" panose="020B0204020104020204" pitchFamily="34" charset="0"/>
            </a:rPr>
            <a:t>Tools</a:t>
          </a:r>
        </a:p>
      </dsp:txBody>
      <dsp:txXfrm>
        <a:off x="7888457" y="336574"/>
        <a:ext cx="2305445" cy="576000"/>
      </dsp:txXfrm>
    </dsp:sp>
    <dsp:sp modelId="{7850C4A4-180C-489E-A87F-888114836C1C}">
      <dsp:nvSpPr>
        <dsp:cNvPr id="0" name=""/>
        <dsp:cNvSpPr/>
      </dsp:nvSpPr>
      <dsp:spPr>
        <a:xfrm>
          <a:off x="7892291" y="912574"/>
          <a:ext cx="2305445" cy="3923741"/>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None/>
          </a:pPr>
          <a:r>
            <a:rPr lang="en-CA" sz="2000" kern="1200" dirty="0">
              <a:solidFill>
                <a:schemeClr val="tx1"/>
              </a:solidFill>
              <a:latin typeface="Abadi Extra Light" panose="020B0204020104020204" pitchFamily="34" charset="0"/>
            </a:rPr>
            <a:t>Case law research.</a:t>
          </a:r>
        </a:p>
      </dsp:txBody>
      <dsp:txXfrm>
        <a:off x="7892291" y="912574"/>
        <a:ext cx="2305445" cy="392374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540" y="706025"/>
          <a:ext cx="2476500" cy="93770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CA" sz="2600" kern="1200" dirty="0">
              <a:solidFill>
                <a:schemeClr val="tx1"/>
              </a:solidFill>
              <a:latin typeface="Abadi Extra Light" panose="020B0204020104020204" pitchFamily="34" charset="0"/>
            </a:rPr>
            <a:t>Related Questions</a:t>
          </a:r>
        </a:p>
      </dsp:txBody>
      <dsp:txXfrm>
        <a:off x="2540" y="706025"/>
        <a:ext cx="2476500" cy="937706"/>
      </dsp:txXfrm>
    </dsp:sp>
    <dsp:sp modelId="{71ACF4DB-A952-4035-B060-0B93027040D0}">
      <dsp:nvSpPr>
        <dsp:cNvPr id="0" name=""/>
        <dsp:cNvSpPr/>
      </dsp:nvSpPr>
      <dsp:spPr>
        <a:xfrm>
          <a:off x="11257" y="1680251"/>
          <a:ext cx="2476500" cy="306890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Is the case still “good law”?</a:t>
          </a:r>
        </a:p>
        <a:p>
          <a:pPr marL="228600" lvl="1" indent="-228600" algn="ctr" defTabSz="1155700">
            <a:lnSpc>
              <a:spcPct val="90000"/>
            </a:lnSpc>
            <a:spcBef>
              <a:spcPct val="0"/>
            </a:spcBef>
            <a:spcAft>
              <a:spcPct val="15000"/>
            </a:spcAft>
            <a:buFontTx/>
            <a:buNone/>
          </a:pPr>
          <a:endParaRPr lang="en-CA" sz="2600" kern="1200" dirty="0">
            <a:solidFill>
              <a:schemeClr val="tx1"/>
            </a:solidFill>
            <a:latin typeface="Abadi Extra Light" panose="020B0204020104020204" pitchFamily="34" charset="0"/>
          </a:endParaRPr>
        </a:p>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It may have been overruled or changed.</a:t>
          </a:r>
        </a:p>
      </dsp:txBody>
      <dsp:txXfrm>
        <a:off x="11257" y="1680251"/>
        <a:ext cx="2476500" cy="3068909"/>
      </dsp:txXfrm>
    </dsp:sp>
    <dsp:sp modelId="{31D147A2-10FA-48F0-9348-88AA28B22D12}">
      <dsp:nvSpPr>
        <dsp:cNvPr id="0" name=""/>
        <dsp:cNvSpPr/>
      </dsp:nvSpPr>
      <dsp:spPr>
        <a:xfrm>
          <a:off x="2825750" y="706025"/>
          <a:ext cx="2476500" cy="937706"/>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CA" sz="2600" kern="1200" dirty="0">
              <a:solidFill>
                <a:schemeClr val="tx1"/>
              </a:solidFill>
              <a:latin typeface="Abadi Extra Light" panose="020B0204020104020204" pitchFamily="34" charset="0"/>
            </a:rPr>
            <a:t>Lawyer / Judge To Decide</a:t>
          </a:r>
        </a:p>
      </dsp:txBody>
      <dsp:txXfrm>
        <a:off x="2825750" y="706025"/>
        <a:ext cx="2476500" cy="937706"/>
      </dsp:txXfrm>
    </dsp:sp>
    <dsp:sp modelId="{03AA91DD-AC87-4758-8339-B74F9ABB3C9C}">
      <dsp:nvSpPr>
        <dsp:cNvPr id="0" name=""/>
        <dsp:cNvSpPr/>
      </dsp:nvSpPr>
      <dsp:spPr>
        <a:xfrm>
          <a:off x="2825750" y="1643731"/>
          <a:ext cx="2476500" cy="306890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What is the current legal principle or interpretation to be applied?	</a:t>
          </a:r>
        </a:p>
      </dsp:txBody>
      <dsp:txXfrm>
        <a:off x="2825750" y="1643731"/>
        <a:ext cx="2476500" cy="3068909"/>
      </dsp:txXfrm>
    </dsp:sp>
    <dsp:sp modelId="{15B6F6B7-A0BE-42BF-817D-D3B35F9C015B}">
      <dsp:nvSpPr>
        <dsp:cNvPr id="0" name=""/>
        <dsp:cNvSpPr/>
      </dsp:nvSpPr>
      <dsp:spPr>
        <a:xfrm>
          <a:off x="5648960" y="706025"/>
          <a:ext cx="2476500" cy="937706"/>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CA" sz="2600" kern="1200" dirty="0">
              <a:solidFill>
                <a:schemeClr val="tx1"/>
              </a:solidFill>
              <a:latin typeface="Abadi Extra Light" panose="020B0204020104020204" pitchFamily="34" charset="0"/>
            </a:rPr>
            <a:t>Learn More!</a:t>
          </a:r>
        </a:p>
      </dsp:txBody>
      <dsp:txXfrm>
        <a:off x="5648960" y="706025"/>
        <a:ext cx="2476500" cy="937706"/>
      </dsp:txXfrm>
    </dsp:sp>
    <dsp:sp modelId="{176BD3C2-C2E0-4595-9BF6-6F72D9D2FF41}">
      <dsp:nvSpPr>
        <dsp:cNvPr id="0" name=""/>
        <dsp:cNvSpPr/>
      </dsp:nvSpPr>
      <dsp:spPr>
        <a:xfrm>
          <a:off x="5648960" y="1643731"/>
          <a:ext cx="2476500" cy="3068909"/>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LRW</a:t>
          </a:r>
        </a:p>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Contracts</a:t>
          </a:r>
        </a:p>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Torts</a:t>
          </a:r>
        </a:p>
        <a:p>
          <a:pPr marL="228600" lvl="1" indent="-228600" algn="ctr" defTabSz="1155700">
            <a:lnSpc>
              <a:spcPct val="90000"/>
            </a:lnSpc>
            <a:spcBef>
              <a:spcPct val="0"/>
            </a:spcBef>
            <a:spcAft>
              <a:spcPct val="15000"/>
            </a:spcAft>
            <a:buFontTx/>
            <a:buNone/>
          </a:pPr>
          <a:r>
            <a:rPr lang="en-CA" sz="2600" kern="1200" dirty="0">
              <a:solidFill>
                <a:schemeClr val="tx1"/>
              </a:solidFill>
              <a:latin typeface="Abadi Extra Light" panose="020B0204020104020204" pitchFamily="34" charset="0"/>
            </a:rPr>
            <a:t>and other courses</a:t>
          </a:r>
        </a:p>
      </dsp:txBody>
      <dsp:txXfrm>
        <a:off x="5648960" y="1643731"/>
        <a:ext cx="2476500" cy="306890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3338" y="747024"/>
          <a:ext cx="2007502" cy="633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CA" sz="2200" kern="1200" dirty="0">
              <a:solidFill>
                <a:schemeClr val="tx1"/>
              </a:solidFill>
              <a:latin typeface="Abadi Extra Light" panose="020B0204020104020204" pitchFamily="34" charset="0"/>
            </a:rPr>
            <a:t>Term</a:t>
          </a:r>
        </a:p>
      </dsp:txBody>
      <dsp:txXfrm>
        <a:off x="3338" y="747024"/>
        <a:ext cx="2007502" cy="633600"/>
      </dsp:txXfrm>
    </dsp:sp>
    <dsp:sp modelId="{71ACF4DB-A952-4035-B060-0B93027040D0}">
      <dsp:nvSpPr>
        <dsp:cNvPr id="0" name=""/>
        <dsp:cNvSpPr/>
      </dsp:nvSpPr>
      <dsp:spPr>
        <a:xfrm>
          <a:off x="3338" y="1380624"/>
          <a:ext cx="2007502" cy="322691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ctr" defTabSz="977900" rtl="0">
            <a:lnSpc>
              <a:spcPct val="90000"/>
            </a:lnSpc>
            <a:spcBef>
              <a:spcPct val="0"/>
            </a:spcBef>
            <a:spcAft>
              <a:spcPct val="15000"/>
            </a:spcAft>
            <a:buFontTx/>
            <a:buNone/>
          </a:pPr>
          <a:r>
            <a:rPr lang="en-CA" sz="2200" kern="1200" dirty="0">
              <a:solidFill>
                <a:schemeClr val="tx1"/>
              </a:solidFill>
              <a:latin typeface="Abadi Extra Light"/>
            </a:rPr>
            <a:t>Rules of Procedure and Court Practice Directions</a:t>
          </a:r>
        </a:p>
      </dsp:txBody>
      <dsp:txXfrm>
        <a:off x="3338" y="1380624"/>
        <a:ext cx="2007502" cy="3226913"/>
      </dsp:txXfrm>
    </dsp:sp>
    <dsp:sp modelId="{31D147A2-10FA-48F0-9348-88AA28B22D12}">
      <dsp:nvSpPr>
        <dsp:cNvPr id="0" name=""/>
        <dsp:cNvSpPr/>
      </dsp:nvSpPr>
      <dsp:spPr>
        <a:xfrm>
          <a:off x="2291891" y="747024"/>
          <a:ext cx="2007502" cy="6336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CA" sz="2200" kern="1200" dirty="0">
              <a:solidFill>
                <a:schemeClr val="tx1"/>
              </a:solidFill>
              <a:latin typeface="Abadi Extra Light" panose="020B0204020104020204" pitchFamily="34" charset="0"/>
            </a:rPr>
            <a:t>Meaning</a:t>
          </a:r>
        </a:p>
      </dsp:txBody>
      <dsp:txXfrm>
        <a:off x="2291891" y="747024"/>
        <a:ext cx="2007502" cy="633600"/>
      </dsp:txXfrm>
    </dsp:sp>
    <dsp:sp modelId="{03AA91DD-AC87-4758-8339-B74F9ABB3C9C}">
      <dsp:nvSpPr>
        <dsp:cNvPr id="0" name=""/>
        <dsp:cNvSpPr/>
      </dsp:nvSpPr>
      <dsp:spPr>
        <a:xfrm>
          <a:off x="2291891" y="1380624"/>
          <a:ext cx="2007502" cy="322691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ctr" defTabSz="977900">
            <a:lnSpc>
              <a:spcPct val="90000"/>
            </a:lnSpc>
            <a:spcBef>
              <a:spcPct val="0"/>
            </a:spcBef>
            <a:spcAft>
              <a:spcPct val="15000"/>
            </a:spcAft>
            <a:buFontTx/>
            <a:buNone/>
          </a:pPr>
          <a:r>
            <a:rPr lang="en-CA" sz="2200" kern="1200" dirty="0">
              <a:solidFill>
                <a:schemeClr val="tx1"/>
              </a:solidFill>
              <a:latin typeface="Abadi Extra Light" panose="020B0204020104020204" pitchFamily="34" charset="0"/>
            </a:rPr>
            <a:t>What process needs to be followed to go to court?</a:t>
          </a:r>
        </a:p>
        <a:p>
          <a:pPr marL="228600" lvl="1" indent="-228600" algn="ctr" defTabSz="977900">
            <a:lnSpc>
              <a:spcPct val="90000"/>
            </a:lnSpc>
            <a:spcBef>
              <a:spcPct val="0"/>
            </a:spcBef>
            <a:spcAft>
              <a:spcPct val="15000"/>
            </a:spcAft>
            <a:buFontTx/>
            <a:buNone/>
          </a:pPr>
          <a:endParaRPr lang="en-CA" sz="2200" kern="1200" dirty="0">
            <a:solidFill>
              <a:schemeClr val="tx1"/>
            </a:solidFill>
            <a:latin typeface="Abadi Extra Light" panose="020B0204020104020204" pitchFamily="34" charset="0"/>
          </a:endParaRPr>
        </a:p>
        <a:p>
          <a:pPr marL="228600" lvl="1" indent="-228600" algn="ctr" defTabSz="977900">
            <a:lnSpc>
              <a:spcPct val="90000"/>
            </a:lnSpc>
            <a:spcBef>
              <a:spcPct val="0"/>
            </a:spcBef>
            <a:spcAft>
              <a:spcPct val="15000"/>
            </a:spcAft>
            <a:buFontTx/>
            <a:buNone/>
          </a:pPr>
          <a:r>
            <a:rPr lang="en-CA" sz="2200" kern="1200" dirty="0">
              <a:solidFill>
                <a:schemeClr val="tx1"/>
              </a:solidFill>
              <a:latin typeface="Abadi Extra Light" panose="020B0204020104020204" pitchFamily="34" charset="0"/>
            </a:rPr>
            <a:t>	</a:t>
          </a:r>
        </a:p>
      </dsp:txBody>
      <dsp:txXfrm>
        <a:off x="2291891" y="1380624"/>
        <a:ext cx="2007502" cy="3226913"/>
      </dsp:txXfrm>
    </dsp:sp>
    <dsp:sp modelId="{15B6F6B7-A0BE-42BF-817D-D3B35F9C015B}">
      <dsp:nvSpPr>
        <dsp:cNvPr id="0" name=""/>
        <dsp:cNvSpPr/>
      </dsp:nvSpPr>
      <dsp:spPr>
        <a:xfrm>
          <a:off x="4580445" y="747024"/>
          <a:ext cx="2007502" cy="6336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CA" sz="2200" kern="1200" dirty="0">
              <a:solidFill>
                <a:schemeClr val="tx1"/>
              </a:solidFill>
              <a:latin typeface="Abadi Extra Light" panose="020B0204020104020204" pitchFamily="34" charset="0"/>
            </a:rPr>
            <a:t>Example</a:t>
          </a:r>
        </a:p>
      </dsp:txBody>
      <dsp:txXfrm>
        <a:off x="4580445" y="747024"/>
        <a:ext cx="2007502" cy="633600"/>
      </dsp:txXfrm>
    </dsp:sp>
    <dsp:sp modelId="{176BD3C2-C2E0-4595-9BF6-6F72D9D2FF41}">
      <dsp:nvSpPr>
        <dsp:cNvPr id="0" name=""/>
        <dsp:cNvSpPr/>
      </dsp:nvSpPr>
      <dsp:spPr>
        <a:xfrm>
          <a:off x="4580445" y="1380624"/>
          <a:ext cx="2007502" cy="322691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ctr" defTabSz="977900">
            <a:lnSpc>
              <a:spcPct val="90000"/>
            </a:lnSpc>
            <a:spcBef>
              <a:spcPct val="0"/>
            </a:spcBef>
            <a:spcAft>
              <a:spcPct val="15000"/>
            </a:spcAft>
            <a:buFontTx/>
            <a:buNone/>
          </a:pPr>
          <a:r>
            <a:rPr lang="en-CA" sz="2200" kern="1200" dirty="0">
              <a:solidFill>
                <a:schemeClr val="tx1"/>
              </a:solidFill>
              <a:latin typeface="Abadi Extra Light" panose="020B0204020104020204" pitchFamily="34" charset="0"/>
            </a:rPr>
            <a:t>Police issue a ticket to “commence” the traffic proceeding.</a:t>
          </a:r>
        </a:p>
        <a:p>
          <a:pPr marL="228600" lvl="1" indent="-228600" algn="ctr" defTabSz="977900">
            <a:lnSpc>
              <a:spcPct val="90000"/>
            </a:lnSpc>
            <a:spcBef>
              <a:spcPct val="0"/>
            </a:spcBef>
            <a:spcAft>
              <a:spcPct val="15000"/>
            </a:spcAft>
            <a:buFontTx/>
            <a:buNone/>
          </a:pPr>
          <a:r>
            <a:rPr lang="en-CA" sz="2200" kern="1200" dirty="0">
              <a:solidFill>
                <a:schemeClr val="tx1"/>
              </a:solidFill>
              <a:latin typeface="Abadi Extra Light" panose="020B0204020104020204" pitchFamily="34" charset="0"/>
            </a:rPr>
            <a:t>Deadline for responding?</a:t>
          </a:r>
        </a:p>
        <a:p>
          <a:pPr marL="228600" lvl="1" indent="-228600" algn="ctr" defTabSz="977900">
            <a:lnSpc>
              <a:spcPct val="90000"/>
            </a:lnSpc>
            <a:spcBef>
              <a:spcPct val="0"/>
            </a:spcBef>
            <a:spcAft>
              <a:spcPct val="15000"/>
            </a:spcAft>
            <a:buFontTx/>
            <a:buNone/>
          </a:pPr>
          <a:r>
            <a:rPr lang="en-CA" sz="2200" kern="1200" dirty="0">
              <a:solidFill>
                <a:schemeClr val="tx1"/>
              </a:solidFill>
              <a:latin typeface="Abadi Extra Light" panose="020B0204020104020204" pitchFamily="34" charset="0"/>
            </a:rPr>
            <a:t>How to dispute?</a:t>
          </a:r>
        </a:p>
      </dsp:txBody>
      <dsp:txXfrm>
        <a:off x="4580445" y="1380624"/>
        <a:ext cx="2007502" cy="3226913"/>
      </dsp:txXfrm>
    </dsp:sp>
    <dsp:sp modelId="{8ACE654D-22FD-4A9D-B361-897DC89EBA5D}">
      <dsp:nvSpPr>
        <dsp:cNvPr id="0" name=""/>
        <dsp:cNvSpPr/>
      </dsp:nvSpPr>
      <dsp:spPr>
        <a:xfrm>
          <a:off x="6868998" y="747024"/>
          <a:ext cx="2007502" cy="6336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CA" sz="2200" kern="1200" dirty="0">
              <a:solidFill>
                <a:schemeClr val="tx1"/>
              </a:solidFill>
              <a:latin typeface="Abadi Extra Light" panose="020B0204020104020204" pitchFamily="34" charset="0"/>
            </a:rPr>
            <a:t>Tools</a:t>
          </a:r>
        </a:p>
      </dsp:txBody>
      <dsp:txXfrm>
        <a:off x="6868998" y="747024"/>
        <a:ext cx="2007502" cy="633600"/>
      </dsp:txXfrm>
    </dsp:sp>
    <dsp:sp modelId="{7850C4A4-180C-489E-A87F-888114836C1C}">
      <dsp:nvSpPr>
        <dsp:cNvPr id="0" name=""/>
        <dsp:cNvSpPr/>
      </dsp:nvSpPr>
      <dsp:spPr>
        <a:xfrm>
          <a:off x="6868998" y="1380624"/>
          <a:ext cx="2007502" cy="3226913"/>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ctr" defTabSz="977900">
            <a:lnSpc>
              <a:spcPct val="90000"/>
            </a:lnSpc>
            <a:spcBef>
              <a:spcPct val="0"/>
            </a:spcBef>
            <a:spcAft>
              <a:spcPct val="15000"/>
            </a:spcAft>
            <a:buNone/>
          </a:pPr>
          <a:r>
            <a:rPr lang="en-CA" sz="2200" kern="1200" dirty="0">
              <a:solidFill>
                <a:schemeClr val="tx1"/>
              </a:solidFill>
              <a:latin typeface="Abadi Extra Light" panose="020B0204020104020204" pitchFamily="34" charset="0"/>
            </a:rPr>
            <a:t>Rules of Procedure</a:t>
          </a:r>
        </a:p>
        <a:p>
          <a:pPr marL="228600" lvl="1" indent="-228600" algn="ctr" defTabSz="977900">
            <a:lnSpc>
              <a:spcPct val="90000"/>
            </a:lnSpc>
            <a:spcBef>
              <a:spcPct val="0"/>
            </a:spcBef>
            <a:spcAft>
              <a:spcPct val="15000"/>
            </a:spcAft>
            <a:buNone/>
          </a:pPr>
          <a:endParaRPr lang="en-CA" sz="2200" kern="1200" dirty="0">
            <a:solidFill>
              <a:schemeClr val="tx1"/>
            </a:solidFill>
            <a:latin typeface="Abadi Extra Light" panose="020B0204020104020204" pitchFamily="34" charset="0"/>
          </a:endParaRPr>
        </a:p>
        <a:p>
          <a:pPr marL="228600" lvl="1" indent="-228600" algn="ctr" defTabSz="977900">
            <a:lnSpc>
              <a:spcPct val="90000"/>
            </a:lnSpc>
            <a:spcBef>
              <a:spcPct val="0"/>
            </a:spcBef>
            <a:spcAft>
              <a:spcPct val="15000"/>
            </a:spcAft>
            <a:buNone/>
          </a:pPr>
          <a:r>
            <a:rPr lang="en-CA" sz="2200" kern="1200" dirty="0">
              <a:solidFill>
                <a:schemeClr val="tx1"/>
              </a:solidFill>
              <a:latin typeface="Abadi Extra Light" panose="020B0204020104020204" pitchFamily="34" charset="0"/>
            </a:rPr>
            <a:t>(civil, family, criminal, court-specific)</a:t>
          </a:r>
        </a:p>
      </dsp:txBody>
      <dsp:txXfrm>
        <a:off x="6868998" y="1380624"/>
        <a:ext cx="2007502" cy="322691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F76E1-677E-4E67-888D-661BF976548D}">
      <dsp:nvSpPr>
        <dsp:cNvPr id="0" name=""/>
        <dsp:cNvSpPr/>
      </dsp:nvSpPr>
      <dsp:spPr>
        <a:xfrm>
          <a:off x="2540" y="805539"/>
          <a:ext cx="2476500" cy="90603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Related Questions</a:t>
          </a:r>
        </a:p>
      </dsp:txBody>
      <dsp:txXfrm>
        <a:off x="2540" y="805539"/>
        <a:ext cx="2476500" cy="906037"/>
      </dsp:txXfrm>
    </dsp:sp>
    <dsp:sp modelId="{71ACF4DB-A952-4035-B060-0B93027040D0}">
      <dsp:nvSpPr>
        <dsp:cNvPr id="0" name=""/>
        <dsp:cNvSpPr/>
      </dsp:nvSpPr>
      <dsp:spPr>
        <a:xfrm>
          <a:off x="11257" y="1746105"/>
          <a:ext cx="2476500" cy="290155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Some procedures are firm, others can be changed with permission of the judge.</a:t>
          </a:r>
        </a:p>
      </dsp:txBody>
      <dsp:txXfrm>
        <a:off x="11257" y="1746105"/>
        <a:ext cx="2476500" cy="2901550"/>
      </dsp:txXfrm>
    </dsp:sp>
    <dsp:sp modelId="{31D147A2-10FA-48F0-9348-88AA28B22D12}">
      <dsp:nvSpPr>
        <dsp:cNvPr id="0" name=""/>
        <dsp:cNvSpPr/>
      </dsp:nvSpPr>
      <dsp:spPr>
        <a:xfrm>
          <a:off x="2825750" y="805539"/>
          <a:ext cx="2476500" cy="90603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Lawyer / Judge To Decide</a:t>
          </a:r>
        </a:p>
      </dsp:txBody>
      <dsp:txXfrm>
        <a:off x="2825750" y="805539"/>
        <a:ext cx="2476500" cy="906037"/>
      </dsp:txXfrm>
    </dsp:sp>
    <dsp:sp modelId="{03AA91DD-AC87-4758-8339-B74F9ABB3C9C}">
      <dsp:nvSpPr>
        <dsp:cNvPr id="0" name=""/>
        <dsp:cNvSpPr/>
      </dsp:nvSpPr>
      <dsp:spPr>
        <a:xfrm>
          <a:off x="2825750" y="1711576"/>
          <a:ext cx="2476500" cy="290155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Any request for changes to, or interpretations of the    procedures.	</a:t>
          </a:r>
        </a:p>
      </dsp:txBody>
      <dsp:txXfrm>
        <a:off x="2825750" y="1711576"/>
        <a:ext cx="2476500" cy="2901550"/>
      </dsp:txXfrm>
    </dsp:sp>
    <dsp:sp modelId="{15B6F6B7-A0BE-42BF-817D-D3B35F9C015B}">
      <dsp:nvSpPr>
        <dsp:cNvPr id="0" name=""/>
        <dsp:cNvSpPr/>
      </dsp:nvSpPr>
      <dsp:spPr>
        <a:xfrm>
          <a:off x="5648960" y="805539"/>
          <a:ext cx="2476500" cy="90603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Learn More!</a:t>
          </a:r>
        </a:p>
      </dsp:txBody>
      <dsp:txXfrm>
        <a:off x="5648960" y="805539"/>
        <a:ext cx="2476500" cy="906037"/>
      </dsp:txXfrm>
    </dsp:sp>
    <dsp:sp modelId="{176BD3C2-C2E0-4595-9BF6-6F72D9D2FF41}">
      <dsp:nvSpPr>
        <dsp:cNvPr id="0" name=""/>
        <dsp:cNvSpPr/>
      </dsp:nvSpPr>
      <dsp:spPr>
        <a:xfrm>
          <a:off x="5648960" y="1711576"/>
          <a:ext cx="2476500" cy="290155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Courses in Civil Procedure, Criminal Procedure</a:t>
          </a:r>
        </a:p>
        <a:p>
          <a:pPr marL="228600" lvl="1" indent="-228600" algn="ctr" defTabSz="1111250">
            <a:lnSpc>
              <a:spcPct val="90000"/>
            </a:lnSpc>
            <a:spcBef>
              <a:spcPct val="0"/>
            </a:spcBef>
            <a:spcAft>
              <a:spcPct val="15000"/>
            </a:spcAft>
            <a:buFontTx/>
            <a:buNone/>
          </a:pPr>
          <a:endParaRPr lang="en-CA" sz="2500" kern="1200" dirty="0">
            <a:solidFill>
              <a:schemeClr val="tx1"/>
            </a:solidFill>
            <a:latin typeface="Abadi Extra Light" panose="020B0204020104020204" pitchFamily="34" charset="0"/>
          </a:endParaRPr>
        </a:p>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Working at a Clinic.</a:t>
          </a:r>
        </a:p>
      </dsp:txBody>
      <dsp:txXfrm>
        <a:off x="5648960" y="1711576"/>
        <a:ext cx="2476500" cy="290155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125176"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0357D7-3834-4301-8C6C-0FA16906D75C}">
      <dsp:nvSpPr>
        <dsp:cNvPr id="0" name=""/>
        <dsp:cNvSpPr/>
      </dsp:nvSpPr>
      <dsp:spPr>
        <a:xfrm>
          <a:off x="752110" y="541866"/>
          <a:ext cx="8190111" cy="10837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a:lnSpc>
              <a:spcPct val="90000"/>
            </a:lnSpc>
            <a:spcBef>
              <a:spcPct val="0"/>
            </a:spcBef>
            <a:spcAft>
              <a:spcPct val="35000"/>
            </a:spcAft>
            <a:buNone/>
          </a:pPr>
          <a:r>
            <a:rPr lang="en-CA" sz="3900" kern="1200" dirty="0">
              <a:solidFill>
                <a:schemeClr val="tx1"/>
              </a:solidFill>
              <a:latin typeface="Abadi Extra Light" panose="020B0204020104020204" pitchFamily="34" charset="0"/>
            </a:rPr>
            <a:t>Understand legal systems in Canada </a:t>
          </a:r>
        </a:p>
      </dsp:txBody>
      <dsp:txXfrm>
        <a:off x="752110" y="541866"/>
        <a:ext cx="8190111" cy="1083733"/>
      </dsp:txXfrm>
    </dsp:sp>
    <dsp:sp modelId="{D5E96FD8-9538-42DC-A697-17D59C923E63}">
      <dsp:nvSpPr>
        <dsp:cNvPr id="0" name=""/>
        <dsp:cNvSpPr/>
      </dsp:nvSpPr>
      <dsp:spPr>
        <a:xfrm>
          <a:off x="74777" y="406400"/>
          <a:ext cx="1354666" cy="1354666"/>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7EC759-A226-490B-BC2A-E8A15A2FED82}">
      <dsp:nvSpPr>
        <dsp:cNvPr id="0" name=""/>
        <dsp:cNvSpPr/>
      </dsp:nvSpPr>
      <dsp:spPr>
        <a:xfrm>
          <a:off x="1146048" y="2167466"/>
          <a:ext cx="7796174" cy="108373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a:lnSpc>
              <a:spcPct val="90000"/>
            </a:lnSpc>
            <a:spcBef>
              <a:spcPct val="0"/>
            </a:spcBef>
            <a:spcAft>
              <a:spcPct val="35000"/>
            </a:spcAft>
            <a:buNone/>
          </a:pPr>
          <a:r>
            <a:rPr lang="en-CA" sz="3900" kern="1200" dirty="0">
              <a:solidFill>
                <a:schemeClr val="tx1"/>
              </a:solidFill>
              <a:latin typeface="Abadi Extra Light" panose="020B0204020104020204" pitchFamily="34" charset="0"/>
            </a:rPr>
            <a:t>Understand jurisdiction</a:t>
          </a:r>
        </a:p>
      </dsp:txBody>
      <dsp:txXfrm>
        <a:off x="1146048" y="2167466"/>
        <a:ext cx="7796174" cy="1083733"/>
      </dsp:txXfrm>
    </dsp:sp>
    <dsp:sp modelId="{E2740CF8-99FA-4AD6-8A67-9B949E86EB83}">
      <dsp:nvSpPr>
        <dsp:cNvPr id="0" name=""/>
        <dsp:cNvSpPr/>
      </dsp:nvSpPr>
      <dsp:spPr>
        <a:xfrm>
          <a:off x="468714" y="2032000"/>
          <a:ext cx="1354666" cy="1354666"/>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69968C-2287-4FA7-A5E7-F7F2E2EBFB41}">
      <dsp:nvSpPr>
        <dsp:cNvPr id="0" name=""/>
        <dsp:cNvSpPr/>
      </dsp:nvSpPr>
      <dsp:spPr>
        <a:xfrm>
          <a:off x="752110" y="3793066"/>
          <a:ext cx="8190111" cy="108373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rtl="0">
            <a:lnSpc>
              <a:spcPct val="90000"/>
            </a:lnSpc>
            <a:spcBef>
              <a:spcPct val="0"/>
            </a:spcBef>
            <a:spcAft>
              <a:spcPct val="35000"/>
            </a:spcAft>
            <a:buNone/>
          </a:pPr>
          <a:r>
            <a:rPr lang="en-CA" sz="3900" kern="1200" dirty="0">
              <a:latin typeface="Abadi Extra Light"/>
            </a:rPr>
            <a:t>Understand legal terms</a:t>
          </a:r>
        </a:p>
      </dsp:txBody>
      <dsp:txXfrm>
        <a:off x="752110" y="3793066"/>
        <a:ext cx="8190111" cy="1083733"/>
      </dsp:txXfrm>
    </dsp:sp>
    <dsp:sp modelId="{1DF34099-C909-435A-AC20-B025534C3DA8}">
      <dsp:nvSpPr>
        <dsp:cNvPr id="0" name=""/>
        <dsp:cNvSpPr/>
      </dsp:nvSpPr>
      <dsp:spPr>
        <a:xfrm>
          <a:off x="74777" y="3657600"/>
          <a:ext cx="1354666" cy="1354666"/>
        </a:xfrm>
        <a:prstGeom prst="ellipse">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078982"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996086" y="774110"/>
          <a:ext cx="7992330" cy="1548004"/>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116840" rIns="116840" bIns="116840" numCol="1" spcCol="1270" anchor="ctr" anchorCtr="0">
          <a:noAutofit/>
        </a:bodyPr>
        <a:lstStyle/>
        <a:p>
          <a:pPr marL="0" lvl="0" indent="0" algn="l" defTabSz="2044700">
            <a:lnSpc>
              <a:spcPct val="90000"/>
            </a:lnSpc>
            <a:spcBef>
              <a:spcPct val="0"/>
            </a:spcBef>
            <a:spcAft>
              <a:spcPct val="35000"/>
            </a:spcAft>
            <a:buNone/>
          </a:pPr>
          <a:r>
            <a:rPr lang="en-CA" sz="4600" kern="1200" dirty="0">
              <a:solidFill>
                <a:schemeClr val="tx1"/>
              </a:solidFill>
              <a:latin typeface="Abadi Extra Light" panose="020B0204020104020204" pitchFamily="34" charset="0"/>
            </a:rPr>
            <a:t>Westlaw and Lexis+ passwords</a:t>
          </a:r>
        </a:p>
      </dsp:txBody>
      <dsp:txXfrm>
        <a:off x="996086" y="774110"/>
        <a:ext cx="7992330" cy="1548004"/>
      </dsp:txXfrm>
    </dsp:sp>
    <dsp:sp modelId="{D5E96FD8-9538-42DC-A697-17D59C923E63}">
      <dsp:nvSpPr>
        <dsp:cNvPr id="0" name=""/>
        <dsp:cNvSpPr/>
      </dsp:nvSpPr>
      <dsp:spPr>
        <a:xfrm>
          <a:off x="28583" y="580610"/>
          <a:ext cx="1935005" cy="1935005"/>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6226B-DF7B-4E80-9365-3E1D51242CCD}">
      <dsp:nvSpPr>
        <dsp:cNvPr id="0" name=""/>
        <dsp:cNvSpPr/>
      </dsp:nvSpPr>
      <dsp:spPr>
        <a:xfrm>
          <a:off x="996086" y="3096551"/>
          <a:ext cx="7992330" cy="1548004"/>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60960" rIns="60960" bIns="60960" numCol="1" spcCol="1270" anchor="ctr" anchorCtr="0">
          <a:noAutofit/>
        </a:bodyPr>
        <a:lstStyle/>
        <a:p>
          <a:pPr marL="0" lvl="0" indent="0" algn="l" defTabSz="1066800">
            <a:lnSpc>
              <a:spcPct val="90000"/>
            </a:lnSpc>
            <a:spcBef>
              <a:spcPct val="0"/>
            </a:spcBef>
            <a:spcAft>
              <a:spcPct val="35000"/>
            </a:spcAft>
            <a:buNone/>
          </a:pPr>
          <a:r>
            <a:rPr lang="en-CA" sz="2400" kern="1200" dirty="0">
              <a:solidFill>
                <a:schemeClr val="tx1"/>
              </a:solidFill>
              <a:latin typeface="Abadi Extra Light"/>
            </a:rPr>
            <a:t>https://uwindsor-law.libguides.com/orientation_2026</a:t>
          </a:r>
        </a:p>
      </dsp:txBody>
      <dsp:txXfrm>
        <a:off x="996086" y="3096551"/>
        <a:ext cx="7992330" cy="1548004"/>
      </dsp:txXfrm>
    </dsp:sp>
    <dsp:sp modelId="{B740E9D1-6708-4AA6-B0BA-ED6F17730966}">
      <dsp:nvSpPr>
        <dsp:cNvPr id="0" name=""/>
        <dsp:cNvSpPr/>
      </dsp:nvSpPr>
      <dsp:spPr>
        <a:xfrm>
          <a:off x="28583" y="2903050"/>
          <a:ext cx="1935005" cy="1935005"/>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078982"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996086" y="774110"/>
          <a:ext cx="7992330" cy="1548004"/>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137160" rIns="137160" bIns="137160" numCol="1" spcCol="1270" anchor="ctr" anchorCtr="0">
          <a:noAutofit/>
        </a:bodyPr>
        <a:lstStyle/>
        <a:p>
          <a:pPr marL="0" lvl="0" indent="0" algn="l" defTabSz="2400300">
            <a:lnSpc>
              <a:spcPct val="90000"/>
            </a:lnSpc>
            <a:spcBef>
              <a:spcPct val="0"/>
            </a:spcBef>
            <a:spcAft>
              <a:spcPct val="35000"/>
            </a:spcAft>
            <a:buNone/>
          </a:pPr>
          <a:r>
            <a:rPr lang="en-CA" sz="5400" kern="1200" dirty="0">
              <a:solidFill>
                <a:schemeClr val="tx1"/>
              </a:solidFill>
              <a:latin typeface="Abadi Extra Light" panose="020B0204020104020204" pitchFamily="34" charset="0"/>
            </a:rPr>
            <a:t>Textbooks in the library.</a:t>
          </a:r>
        </a:p>
      </dsp:txBody>
      <dsp:txXfrm>
        <a:off x="996086" y="774110"/>
        <a:ext cx="7992330" cy="1548004"/>
      </dsp:txXfrm>
    </dsp:sp>
    <dsp:sp modelId="{D5E96FD8-9538-42DC-A697-17D59C923E63}">
      <dsp:nvSpPr>
        <dsp:cNvPr id="0" name=""/>
        <dsp:cNvSpPr/>
      </dsp:nvSpPr>
      <dsp:spPr>
        <a:xfrm>
          <a:off x="28583" y="580610"/>
          <a:ext cx="1935005" cy="1935005"/>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6226B-DF7B-4E80-9365-3E1D51242CCD}">
      <dsp:nvSpPr>
        <dsp:cNvPr id="0" name=""/>
        <dsp:cNvSpPr/>
      </dsp:nvSpPr>
      <dsp:spPr>
        <a:xfrm>
          <a:off x="996086" y="3096551"/>
          <a:ext cx="7992330" cy="1548004"/>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hlinkClick xmlns:r="http://schemas.openxmlformats.org/officeDocument/2006/relationships" r:id="rId1"/>
            </a:rPr>
            <a:t>Omni - University of Windsor Libraries</a:t>
          </a:r>
          <a:endParaRPr lang="en-CA" sz="2400" kern="1200" dirty="0">
            <a:solidFill>
              <a:schemeClr val="tx1"/>
            </a:solidFill>
            <a:latin typeface="Abadi Extra Light"/>
          </a:endParaRPr>
        </a:p>
      </dsp:txBody>
      <dsp:txXfrm>
        <a:off x="996086" y="3096551"/>
        <a:ext cx="7992330" cy="1548004"/>
      </dsp:txXfrm>
    </dsp:sp>
    <dsp:sp modelId="{B740E9D1-6708-4AA6-B0BA-ED6F17730966}">
      <dsp:nvSpPr>
        <dsp:cNvPr id="0" name=""/>
        <dsp:cNvSpPr/>
      </dsp:nvSpPr>
      <dsp:spPr>
        <a:xfrm>
          <a:off x="28583" y="2903050"/>
          <a:ext cx="1935005" cy="1935005"/>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078982"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996086" y="774110"/>
          <a:ext cx="7992330" cy="1548004"/>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91440" rIns="91440" bIns="91440" numCol="1" spcCol="1270" anchor="ctr" anchorCtr="0">
          <a:noAutofit/>
        </a:bodyPr>
        <a:lstStyle/>
        <a:p>
          <a:pPr marL="0" lvl="0" indent="0" algn="l" defTabSz="1600200">
            <a:lnSpc>
              <a:spcPct val="90000"/>
            </a:lnSpc>
            <a:spcBef>
              <a:spcPct val="0"/>
            </a:spcBef>
            <a:spcAft>
              <a:spcPct val="35000"/>
            </a:spcAft>
            <a:buNone/>
          </a:pPr>
          <a:r>
            <a:rPr lang="en-CA" sz="3600" kern="1200" dirty="0">
              <a:solidFill>
                <a:schemeClr val="tx1"/>
              </a:solidFill>
              <a:latin typeface="Abadi Extra Light" panose="020B0204020104020204" pitchFamily="34" charset="0"/>
            </a:rPr>
            <a:t>Research training sessions.</a:t>
          </a:r>
        </a:p>
      </dsp:txBody>
      <dsp:txXfrm>
        <a:off x="996086" y="774110"/>
        <a:ext cx="7992330" cy="1548004"/>
      </dsp:txXfrm>
    </dsp:sp>
    <dsp:sp modelId="{D5E96FD8-9538-42DC-A697-17D59C923E63}">
      <dsp:nvSpPr>
        <dsp:cNvPr id="0" name=""/>
        <dsp:cNvSpPr/>
      </dsp:nvSpPr>
      <dsp:spPr>
        <a:xfrm>
          <a:off x="28583" y="580610"/>
          <a:ext cx="1935005" cy="1935005"/>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6226B-DF7B-4E80-9365-3E1D51242CCD}">
      <dsp:nvSpPr>
        <dsp:cNvPr id="0" name=""/>
        <dsp:cNvSpPr/>
      </dsp:nvSpPr>
      <dsp:spPr>
        <a:xfrm>
          <a:off x="996086" y="3096551"/>
          <a:ext cx="7992330" cy="1548004"/>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71120" rIns="71120" bIns="71120" numCol="1" spcCol="1270" anchor="ctr" anchorCtr="0">
          <a:noAutofit/>
        </a:bodyPr>
        <a:lstStyle/>
        <a:p>
          <a:pPr marL="0" lvl="0" indent="0" algn="l" defTabSz="1244600">
            <a:lnSpc>
              <a:spcPct val="90000"/>
            </a:lnSpc>
            <a:spcBef>
              <a:spcPct val="0"/>
            </a:spcBef>
            <a:spcAft>
              <a:spcPct val="35000"/>
            </a:spcAft>
            <a:buNone/>
          </a:pPr>
          <a:r>
            <a:rPr lang="en-CA" sz="2800" kern="1200" dirty="0">
              <a:solidFill>
                <a:schemeClr val="tx1"/>
              </a:solidFill>
              <a:latin typeface="Abadi Extra Light"/>
            </a:rPr>
            <a:t>https://www.uwindsor.ca/law/library</a:t>
          </a:r>
        </a:p>
      </dsp:txBody>
      <dsp:txXfrm>
        <a:off x="996086" y="3096551"/>
        <a:ext cx="7992330" cy="1548004"/>
      </dsp:txXfrm>
    </dsp:sp>
    <dsp:sp modelId="{B740E9D1-6708-4AA6-B0BA-ED6F17730966}">
      <dsp:nvSpPr>
        <dsp:cNvPr id="0" name=""/>
        <dsp:cNvSpPr/>
      </dsp:nvSpPr>
      <dsp:spPr>
        <a:xfrm>
          <a:off x="28583" y="2903050"/>
          <a:ext cx="1935005" cy="1935005"/>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6078982" y="-937410"/>
          <a:ext cx="7293488" cy="7293488"/>
        </a:xfrm>
        <a:prstGeom prst="blockArc">
          <a:avLst>
            <a:gd name="adj1" fmla="val 18900000"/>
            <a:gd name="adj2" fmla="val 2700000"/>
            <a:gd name="adj3" fmla="val 296"/>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996086" y="774110"/>
          <a:ext cx="7992330" cy="1548004"/>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88900" rIns="88900" bIns="88900" numCol="1" spcCol="1270" anchor="ctr" anchorCtr="0">
          <a:noAutofit/>
        </a:bodyPr>
        <a:lstStyle/>
        <a:p>
          <a:pPr marL="0" lvl="0" indent="0" algn="l" defTabSz="1555750">
            <a:lnSpc>
              <a:spcPct val="90000"/>
            </a:lnSpc>
            <a:spcBef>
              <a:spcPct val="0"/>
            </a:spcBef>
            <a:spcAft>
              <a:spcPct val="35000"/>
            </a:spcAft>
            <a:buNone/>
          </a:pPr>
          <a:r>
            <a:rPr lang="en-CA" sz="3500" kern="1200" dirty="0">
              <a:solidFill>
                <a:schemeClr val="tx1"/>
              </a:solidFill>
              <a:latin typeface="Abadi Extra Light" panose="020B0204020104020204" pitchFamily="34" charset="0"/>
            </a:rPr>
            <a:t>Legal dictionaries and encyclopedias.</a:t>
          </a:r>
        </a:p>
        <a:p>
          <a:pPr marL="0" lvl="0" indent="0" algn="l" defTabSz="1555750">
            <a:lnSpc>
              <a:spcPct val="90000"/>
            </a:lnSpc>
            <a:spcBef>
              <a:spcPct val="0"/>
            </a:spcBef>
            <a:spcAft>
              <a:spcPct val="35000"/>
            </a:spcAft>
            <a:buNone/>
          </a:pPr>
          <a:endParaRPr lang="en-CA" sz="3500" kern="1200" dirty="0">
            <a:solidFill>
              <a:schemeClr val="tx1"/>
            </a:solidFill>
            <a:latin typeface="Abadi Extra Light" panose="020B0204020104020204" pitchFamily="34" charset="0"/>
          </a:endParaRPr>
        </a:p>
      </dsp:txBody>
      <dsp:txXfrm>
        <a:off x="996086" y="774110"/>
        <a:ext cx="7992330" cy="1548004"/>
      </dsp:txXfrm>
    </dsp:sp>
    <dsp:sp modelId="{D5E96FD8-9538-42DC-A697-17D59C923E63}">
      <dsp:nvSpPr>
        <dsp:cNvPr id="0" name=""/>
        <dsp:cNvSpPr/>
      </dsp:nvSpPr>
      <dsp:spPr>
        <a:xfrm>
          <a:off x="28583" y="580610"/>
          <a:ext cx="1935005" cy="1935005"/>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6226B-DF7B-4E80-9365-3E1D51242CCD}">
      <dsp:nvSpPr>
        <dsp:cNvPr id="0" name=""/>
        <dsp:cNvSpPr/>
      </dsp:nvSpPr>
      <dsp:spPr>
        <a:xfrm>
          <a:off x="996086" y="3096551"/>
          <a:ext cx="7992330" cy="1548004"/>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ysClr val="windowText" lastClr="000000"/>
              </a:solidFill>
              <a:latin typeface="Abadi Extra Light" panose="020B0204020104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https://uwindsor-law.libguides.com/c.php?g=736195&amp;p=5302622</a:t>
          </a:r>
          <a:endParaRPr lang="en-CA" sz="1800" kern="1200" dirty="0">
            <a:solidFill>
              <a:sysClr val="windowText" lastClr="000000"/>
            </a:solidFill>
            <a:latin typeface="Abadi Extra Light" panose="020B0204020104020204" pitchFamily="34" charset="0"/>
          </a:endParaRPr>
        </a:p>
      </dsp:txBody>
      <dsp:txXfrm>
        <a:off x="996086" y="3096551"/>
        <a:ext cx="7992330" cy="1548004"/>
      </dsp:txXfrm>
    </dsp:sp>
    <dsp:sp modelId="{B740E9D1-6708-4AA6-B0BA-ED6F17730966}">
      <dsp:nvSpPr>
        <dsp:cNvPr id="0" name=""/>
        <dsp:cNvSpPr/>
      </dsp:nvSpPr>
      <dsp:spPr>
        <a:xfrm>
          <a:off x="28583" y="2903050"/>
          <a:ext cx="1935005" cy="1935005"/>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C9E02-9D72-42E7-80B9-4C3F3069701A}">
      <dsp:nvSpPr>
        <dsp:cNvPr id="0" name=""/>
        <dsp:cNvSpPr/>
      </dsp:nvSpPr>
      <dsp:spPr>
        <a:xfrm>
          <a:off x="-4532116" y="-700039"/>
          <a:ext cx="5438678" cy="5438678"/>
        </a:xfrm>
        <a:prstGeom prst="blockArc">
          <a:avLst>
            <a:gd name="adj1" fmla="val 18900000"/>
            <a:gd name="adj2" fmla="val 2700000"/>
            <a:gd name="adj3" fmla="val 397"/>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0264F-3CC9-4A63-B558-71C288B53447}">
      <dsp:nvSpPr>
        <dsp:cNvPr id="0" name=""/>
        <dsp:cNvSpPr/>
      </dsp:nvSpPr>
      <dsp:spPr>
        <a:xfrm>
          <a:off x="742395" y="576954"/>
          <a:ext cx="9108963" cy="1153747"/>
        </a:xfrm>
        <a:prstGeom prst="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87" tIns="121920" rIns="121920" bIns="121920" numCol="1" spcCol="1270" anchor="ctr" anchorCtr="0">
          <a:noAutofit/>
        </a:bodyPr>
        <a:lstStyle/>
        <a:p>
          <a:pPr marL="0" lvl="0" indent="0" algn="l" defTabSz="2133600">
            <a:lnSpc>
              <a:spcPct val="90000"/>
            </a:lnSpc>
            <a:spcBef>
              <a:spcPct val="0"/>
            </a:spcBef>
            <a:spcAft>
              <a:spcPct val="35000"/>
            </a:spcAft>
            <a:buNone/>
          </a:pPr>
          <a:endParaRPr lang="en-CA" sz="4800" kern="1200" dirty="0">
            <a:solidFill>
              <a:schemeClr val="tx1"/>
            </a:solidFill>
            <a:latin typeface="Abadi Extra Light" panose="020B0204020104020204" pitchFamily="34" charset="0"/>
          </a:endParaRPr>
        </a:p>
        <a:p>
          <a:pPr marL="0" lvl="0" indent="0" algn="l" defTabSz="2133600">
            <a:lnSpc>
              <a:spcPct val="90000"/>
            </a:lnSpc>
            <a:spcBef>
              <a:spcPct val="0"/>
            </a:spcBef>
            <a:spcAft>
              <a:spcPct val="35000"/>
            </a:spcAft>
            <a:buNone/>
          </a:pPr>
          <a:r>
            <a:rPr lang="en-CA" sz="4800" kern="1200" dirty="0">
              <a:solidFill>
                <a:schemeClr val="tx1"/>
              </a:solidFill>
              <a:latin typeface="Abadi Extra Light" panose="020B0204020104020204" pitchFamily="34" charset="0"/>
            </a:rPr>
            <a:t>Legal Systems</a:t>
          </a:r>
        </a:p>
        <a:p>
          <a:pPr marL="0" lvl="0" indent="0" algn="l" defTabSz="2133600">
            <a:lnSpc>
              <a:spcPct val="90000"/>
            </a:lnSpc>
            <a:spcBef>
              <a:spcPct val="0"/>
            </a:spcBef>
            <a:spcAft>
              <a:spcPct val="35000"/>
            </a:spcAft>
            <a:buNone/>
          </a:pPr>
          <a:endParaRPr lang="en-CA" sz="3100" kern="1200" dirty="0">
            <a:solidFill>
              <a:schemeClr val="tx1"/>
            </a:solidFill>
            <a:latin typeface="Abadi Extra Light" panose="020B0204020104020204" pitchFamily="34" charset="0"/>
          </a:endParaRPr>
        </a:p>
      </dsp:txBody>
      <dsp:txXfrm>
        <a:off x="742395" y="576954"/>
        <a:ext cx="9108963" cy="1153747"/>
      </dsp:txXfrm>
    </dsp:sp>
    <dsp:sp modelId="{D5E96FD8-9538-42DC-A697-17D59C923E63}">
      <dsp:nvSpPr>
        <dsp:cNvPr id="0" name=""/>
        <dsp:cNvSpPr/>
      </dsp:nvSpPr>
      <dsp:spPr>
        <a:xfrm>
          <a:off x="21303" y="432735"/>
          <a:ext cx="1442184" cy="1442184"/>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6226B-DF7B-4E80-9365-3E1D51242CCD}">
      <dsp:nvSpPr>
        <dsp:cNvPr id="0" name=""/>
        <dsp:cNvSpPr/>
      </dsp:nvSpPr>
      <dsp:spPr>
        <a:xfrm>
          <a:off x="742395" y="2307898"/>
          <a:ext cx="9108963" cy="1153747"/>
        </a:xfrm>
        <a:prstGeom prst="rect">
          <a:avLst/>
        </a:prstGeom>
        <a:solidFill>
          <a:schemeClr val="accent3">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87" tIns="121920" rIns="121920" bIns="121920" numCol="1" spcCol="1270" anchor="ctr" anchorCtr="0">
          <a:noAutofit/>
        </a:bodyPr>
        <a:lstStyle/>
        <a:p>
          <a:pPr marL="0" lvl="0" indent="0" algn="l" defTabSz="2133600">
            <a:lnSpc>
              <a:spcPct val="90000"/>
            </a:lnSpc>
            <a:spcBef>
              <a:spcPct val="0"/>
            </a:spcBef>
            <a:spcAft>
              <a:spcPct val="35000"/>
            </a:spcAft>
            <a:buNone/>
          </a:pPr>
          <a:r>
            <a:rPr lang="en-US" sz="4800" kern="1200" dirty="0">
              <a:solidFill>
                <a:sysClr val="windowText" lastClr="000000"/>
              </a:solidFill>
              <a:latin typeface="Abadi Extra Light" panose="020B0204020104020204" pitchFamily="34" charset="0"/>
            </a:rPr>
            <a:t>Jurisdiction</a:t>
          </a:r>
          <a:endParaRPr lang="en-CA" sz="4800" kern="1200" dirty="0">
            <a:solidFill>
              <a:sysClr val="windowText" lastClr="000000"/>
            </a:solidFill>
            <a:latin typeface="Abadi Extra Light" panose="020B0204020104020204" pitchFamily="34" charset="0"/>
          </a:endParaRPr>
        </a:p>
      </dsp:txBody>
      <dsp:txXfrm>
        <a:off x="742395" y="2307898"/>
        <a:ext cx="9108963" cy="1153747"/>
      </dsp:txXfrm>
    </dsp:sp>
    <dsp:sp modelId="{B740E9D1-6708-4AA6-B0BA-ED6F17730966}">
      <dsp:nvSpPr>
        <dsp:cNvPr id="0" name=""/>
        <dsp:cNvSpPr/>
      </dsp:nvSpPr>
      <dsp:spPr>
        <a:xfrm>
          <a:off x="21303" y="2163679"/>
          <a:ext cx="1442184" cy="1442184"/>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4C538-D5AC-452A-9BFA-F88E4E509572}">
      <dsp:nvSpPr>
        <dsp:cNvPr id="0" name=""/>
        <dsp:cNvSpPr/>
      </dsp:nvSpPr>
      <dsp:spPr>
        <a:xfrm rot="16200000">
          <a:off x="-1195540" y="1196491"/>
          <a:ext cx="4865914" cy="2472930"/>
        </a:xfrm>
        <a:prstGeom prst="flowChartManualOperati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19" bIns="0" numCol="1" spcCol="1270" anchor="ctr" anchorCtr="0">
          <a:noAutofit/>
        </a:bodyPr>
        <a:lstStyle/>
        <a:p>
          <a:pPr marL="0" lvl="0" indent="0" algn="ctr" defTabSz="1555750">
            <a:lnSpc>
              <a:spcPct val="90000"/>
            </a:lnSpc>
            <a:spcBef>
              <a:spcPct val="0"/>
            </a:spcBef>
            <a:spcAft>
              <a:spcPct val="35000"/>
            </a:spcAft>
            <a:buNone/>
          </a:pPr>
          <a:r>
            <a:rPr lang="en-CA" sz="3500" kern="1200" dirty="0">
              <a:solidFill>
                <a:schemeClr val="tx1"/>
              </a:solidFill>
              <a:latin typeface="Abadi Extra Light" panose="020B0204020104020204" pitchFamily="34" charset="0"/>
            </a:rPr>
            <a:t>Common Law</a:t>
          </a:r>
        </a:p>
      </dsp:txBody>
      <dsp:txXfrm rot="5400000">
        <a:off x="952" y="973182"/>
        <a:ext cx="2472930" cy="2919548"/>
      </dsp:txXfrm>
    </dsp:sp>
    <dsp:sp modelId="{4A0378ED-C3A3-402A-BC50-35FB0D3C6F7E}">
      <dsp:nvSpPr>
        <dsp:cNvPr id="0" name=""/>
        <dsp:cNvSpPr/>
      </dsp:nvSpPr>
      <dsp:spPr>
        <a:xfrm rot="16200000">
          <a:off x="1462858" y="1196491"/>
          <a:ext cx="4865914" cy="2472930"/>
        </a:xfrm>
        <a:prstGeom prst="flowChartManualOperati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19" bIns="0" numCol="1" spcCol="1270" anchor="ctr" anchorCtr="0">
          <a:noAutofit/>
        </a:bodyPr>
        <a:lstStyle/>
        <a:p>
          <a:pPr marL="0" lvl="0" indent="0" algn="ctr" defTabSz="1555750">
            <a:lnSpc>
              <a:spcPct val="90000"/>
            </a:lnSpc>
            <a:spcBef>
              <a:spcPct val="0"/>
            </a:spcBef>
            <a:spcAft>
              <a:spcPct val="35000"/>
            </a:spcAft>
            <a:buNone/>
          </a:pPr>
          <a:r>
            <a:rPr lang="en-CA" sz="3500" kern="1200" dirty="0">
              <a:solidFill>
                <a:schemeClr val="tx1"/>
              </a:solidFill>
              <a:latin typeface="Abadi Extra Light" panose="020B0204020104020204" pitchFamily="34" charset="0"/>
            </a:rPr>
            <a:t>Civil Law</a:t>
          </a:r>
        </a:p>
        <a:p>
          <a:pPr marL="0" lvl="0" indent="0" algn="ctr" defTabSz="1555750">
            <a:lnSpc>
              <a:spcPct val="90000"/>
            </a:lnSpc>
            <a:spcBef>
              <a:spcPct val="0"/>
            </a:spcBef>
            <a:spcAft>
              <a:spcPct val="35000"/>
            </a:spcAft>
            <a:buNone/>
          </a:pPr>
          <a:r>
            <a:rPr lang="en-CA" sz="3500" kern="1200" dirty="0">
              <a:solidFill>
                <a:schemeClr val="tx1"/>
              </a:solidFill>
              <a:latin typeface="Abadi Extra Light"/>
            </a:rPr>
            <a:t>(</a:t>
          </a:r>
          <a:r>
            <a:rPr lang="en-CA" sz="3500" kern="1200" dirty="0">
              <a:solidFill>
                <a:srgbClr val="FFFFFF"/>
              </a:solidFill>
              <a:latin typeface="Abadi Extra Light"/>
            </a:rPr>
            <a:t>Qu</a:t>
          </a:r>
          <a:r>
            <a:rPr lang="en-CA" sz="3500" kern="1200" dirty="0">
              <a:solidFill>
                <a:srgbClr val="FFFFFF"/>
              </a:solidFill>
              <a:latin typeface="Arial"/>
              <a:cs typeface="Arial"/>
            </a:rPr>
            <a:t>é</a:t>
          </a:r>
          <a:r>
            <a:rPr lang="en-CA" sz="3500" kern="1200" dirty="0">
              <a:solidFill>
                <a:srgbClr val="FFFFFF"/>
              </a:solidFill>
              <a:latin typeface="Abadi Extra Light"/>
            </a:rPr>
            <a:t>bec</a:t>
          </a:r>
          <a:r>
            <a:rPr lang="en-CA" sz="3500" kern="1200" dirty="0">
              <a:solidFill>
                <a:schemeClr val="tx1"/>
              </a:solidFill>
              <a:latin typeface="Abadi Extra Light"/>
            </a:rPr>
            <a:t>)</a:t>
          </a:r>
        </a:p>
      </dsp:txBody>
      <dsp:txXfrm rot="5400000">
        <a:off x="2659350" y="973182"/>
        <a:ext cx="2472930" cy="2919548"/>
      </dsp:txXfrm>
    </dsp:sp>
    <dsp:sp modelId="{C6FDC404-CAB4-4D4C-8E08-14DD9135B864}">
      <dsp:nvSpPr>
        <dsp:cNvPr id="0" name=""/>
        <dsp:cNvSpPr/>
      </dsp:nvSpPr>
      <dsp:spPr>
        <a:xfrm rot="16200000">
          <a:off x="4121258" y="1196491"/>
          <a:ext cx="4865914" cy="2472930"/>
        </a:xfrm>
        <a:prstGeom prst="flowChartManualOperati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19" bIns="0" numCol="1" spcCol="1270" anchor="ctr" anchorCtr="0">
          <a:noAutofit/>
        </a:bodyPr>
        <a:lstStyle/>
        <a:p>
          <a:pPr marL="0" lvl="0" indent="0" algn="ctr" defTabSz="1555750">
            <a:lnSpc>
              <a:spcPct val="90000"/>
            </a:lnSpc>
            <a:spcBef>
              <a:spcPct val="0"/>
            </a:spcBef>
            <a:spcAft>
              <a:spcPct val="35000"/>
            </a:spcAft>
            <a:buNone/>
          </a:pPr>
          <a:r>
            <a:rPr lang="en-CA" sz="3500" kern="1200" dirty="0">
              <a:solidFill>
                <a:schemeClr val="tx1"/>
              </a:solidFill>
              <a:latin typeface="Abadi Extra Light" panose="020B0204020104020204" pitchFamily="34" charset="0"/>
            </a:rPr>
            <a:t>Indigenous Law</a:t>
          </a:r>
        </a:p>
      </dsp:txBody>
      <dsp:txXfrm rot="5400000">
        <a:off x="5317750" y="973182"/>
        <a:ext cx="2472930" cy="29195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3C42B-FD5D-4A8E-BE2A-E6522BD89C8D}">
      <dsp:nvSpPr>
        <dsp:cNvPr id="0" name=""/>
        <dsp:cNvSpPr/>
      </dsp:nvSpPr>
      <dsp:spPr>
        <a:xfrm rot="16200000">
          <a:off x="-285592" y="670048"/>
          <a:ext cx="2782387" cy="1442289"/>
        </a:xfrm>
        <a:prstGeom prst="flowChartManualOperation">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588" bIns="0"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bg1"/>
              </a:solidFill>
              <a:latin typeface="Abadi Extra Light" panose="020B0204020104020204" pitchFamily="34" charset="0"/>
            </a:rPr>
            <a:t>Military </a:t>
          </a:r>
        </a:p>
        <a:p>
          <a:pPr marL="0" lvl="0" indent="0" algn="ctr" defTabSz="800100">
            <a:lnSpc>
              <a:spcPct val="90000"/>
            </a:lnSpc>
            <a:spcBef>
              <a:spcPct val="0"/>
            </a:spcBef>
            <a:spcAft>
              <a:spcPct val="35000"/>
            </a:spcAft>
            <a:buNone/>
          </a:pPr>
          <a:r>
            <a:rPr lang="en-CA" sz="1800" kern="1200" dirty="0">
              <a:solidFill>
                <a:schemeClr val="bg1"/>
              </a:solidFill>
              <a:latin typeface="Abadi Extra Light" panose="020B0204020104020204" pitchFamily="34" charset="0"/>
            </a:rPr>
            <a:t>Law</a:t>
          </a:r>
        </a:p>
      </dsp:txBody>
      <dsp:txXfrm rot="5400000">
        <a:off x="384457" y="556476"/>
        <a:ext cx="1442289" cy="1669433"/>
      </dsp:txXfrm>
    </dsp:sp>
    <dsp:sp modelId="{03DF8C88-7E2D-4BCE-912D-2607A752E583}">
      <dsp:nvSpPr>
        <dsp:cNvPr id="0" name=""/>
        <dsp:cNvSpPr/>
      </dsp:nvSpPr>
      <dsp:spPr>
        <a:xfrm rot="16200000">
          <a:off x="881911" y="670048"/>
          <a:ext cx="2782387" cy="1442289"/>
        </a:xfrm>
        <a:prstGeom prst="flowChartManualOperation">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588" bIns="0" numCol="1" spcCol="1270" anchor="ctr" anchorCtr="0">
          <a:noAutofit/>
        </a:bodyPr>
        <a:lstStyle/>
        <a:p>
          <a:pPr marL="0" lvl="0" indent="0" algn="ctr" defTabSz="800100">
            <a:lnSpc>
              <a:spcPct val="90000"/>
            </a:lnSpc>
            <a:spcBef>
              <a:spcPct val="0"/>
            </a:spcBef>
            <a:spcAft>
              <a:spcPct val="35000"/>
            </a:spcAft>
            <a:buNone/>
          </a:pPr>
          <a:r>
            <a:rPr lang="en-CA" sz="1800" kern="1200" dirty="0">
              <a:latin typeface="Abadi Extra Light" panose="020B0204020104020204" pitchFamily="34" charset="0"/>
            </a:rPr>
            <a:t>International</a:t>
          </a:r>
          <a:r>
            <a:rPr lang="en-CA" sz="1800" kern="1200" dirty="0"/>
            <a:t> </a:t>
          </a:r>
          <a:r>
            <a:rPr lang="en-CA" sz="1800" kern="1200" dirty="0">
              <a:latin typeface="Abadi Extra Light" panose="020B0204020104020204" pitchFamily="34" charset="0"/>
            </a:rPr>
            <a:t>Law</a:t>
          </a:r>
        </a:p>
      </dsp:txBody>
      <dsp:txXfrm rot="5400000">
        <a:off x="1551960" y="556476"/>
        <a:ext cx="1442289" cy="166943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CA"/>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BA948B67-7DE2-4A43-A54D-A26F5BCCFAB4}" type="datetimeFigureOut">
              <a:rPr lang="en-CA" smtClean="0"/>
              <a:t>2026-08-21</a:t>
            </a:fld>
            <a:endParaRPr lang="en-CA"/>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CA"/>
          </a:p>
        </p:txBody>
      </p:sp>
      <p:sp>
        <p:nvSpPr>
          <p:cNvPr id="5" name="Notes Placeholder 4"/>
          <p:cNvSpPr>
            <a:spLocks noGrp="1"/>
          </p:cNvSpPr>
          <p:nvPr>
            <p:ph type="body" sz="quarter" idx="3"/>
          </p:nvPr>
        </p:nvSpPr>
        <p:spPr>
          <a:xfrm>
            <a:off x="688182" y="4473891"/>
            <a:ext cx="5505450" cy="4589086"/>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CA"/>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F7418AFB-E00E-4609-9B59-22A150D46236}" type="slidenum">
              <a:rPr lang="en-CA" smtClean="0"/>
              <a:t>‹#›</a:t>
            </a:fld>
            <a:endParaRPr lang="en-CA"/>
          </a:p>
        </p:txBody>
      </p:sp>
    </p:spTree>
    <p:extLst>
      <p:ext uri="{BB962C8B-B14F-4D97-AF65-F5344CB8AC3E}">
        <p14:creationId xmlns:p14="http://schemas.microsoft.com/office/powerpoint/2010/main" val="2152833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1F3FBC-B06F-4243-882D-B39D34A28F40}"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224501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12</a:t>
            </a:fld>
            <a:endParaRPr lang="en-CA"/>
          </a:p>
        </p:txBody>
      </p:sp>
    </p:spTree>
    <p:extLst>
      <p:ext uri="{BB962C8B-B14F-4D97-AF65-F5344CB8AC3E}">
        <p14:creationId xmlns:p14="http://schemas.microsoft.com/office/powerpoint/2010/main" val="1068373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CA" sz="1600" dirty="0">
              <a:solidFill>
                <a:srgbClr val="000000"/>
              </a:solidFill>
              <a:latin typeface="Abadi Extra Light" panose="020B0204020104020204" pitchFamily="34" charset="0"/>
            </a:endParaRPr>
          </a:p>
          <a:p>
            <a:pPr algn="l" rtl="0" fontAlgn="base"/>
            <a:endParaRPr lang="en-CA" sz="1600" dirty="0">
              <a:solidFill>
                <a:srgbClr val="000000"/>
              </a:solidFill>
              <a:latin typeface="Abadi Extra Light" panose="020B0204020104020204" pitchFamily="34" charset="0"/>
            </a:endParaRPr>
          </a:p>
          <a:p>
            <a:pPr algn="l" rtl="0" fontAlgn="base"/>
            <a:r>
              <a:rPr lang="en-CA" sz="1600" dirty="0">
                <a:solidFill>
                  <a:srgbClr val="000000"/>
                </a:solidFill>
                <a:latin typeface="Abadi Extra Light" panose="020B0204020104020204" pitchFamily="34" charset="0"/>
              </a:rPr>
              <a:t>Terms that we use: Law has its own language, here are some common terms used in legal education and practice.</a:t>
            </a:r>
            <a:r>
              <a:rPr lang="en-US" sz="1600" dirty="0">
                <a:solidFill>
                  <a:srgbClr val="000000"/>
                </a:solidFill>
                <a:latin typeface="Abadi Extra Light" panose="020B0204020104020204" pitchFamily="34" charset="0"/>
              </a:rPr>
              <a:t>​</a:t>
            </a:r>
            <a:endParaRPr lang="en-US"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a:t>
            </a:r>
            <a:endParaRPr lang="en-CA"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What it means: A very basic summary of what we mean by it.</a:t>
            </a:r>
            <a:r>
              <a:rPr lang="en-US" sz="1600" dirty="0">
                <a:solidFill>
                  <a:srgbClr val="000000"/>
                </a:solidFill>
                <a:latin typeface="Abadi Extra Light" panose="020B0204020104020204" pitchFamily="34" charset="0"/>
              </a:rPr>
              <a:t>​</a:t>
            </a:r>
            <a:endParaRPr lang="en-US"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a:t>
            </a:r>
            <a:endParaRPr lang="en-CA"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Tools Used: What do we use in the legal profession to sort out questions.</a:t>
            </a:r>
            <a:r>
              <a:rPr lang="en-US" sz="1600" dirty="0">
                <a:solidFill>
                  <a:srgbClr val="000000"/>
                </a:solidFill>
                <a:latin typeface="Abadi Extra Light" panose="020B0204020104020204" pitchFamily="34" charset="0"/>
              </a:rPr>
              <a:t>​</a:t>
            </a:r>
            <a:endParaRPr lang="en-US"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a:t>
            </a:r>
            <a:endParaRPr lang="en-CA" sz="1600" dirty="0">
              <a:solidFill>
                <a:srgbClr val="000000"/>
              </a:solidFill>
              <a:latin typeface="Segoe UI" panose="020B0502040204020203" pitchFamily="34" charset="0"/>
            </a:endParaRPr>
          </a:p>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14</a:t>
            </a:fld>
            <a:endParaRPr lang="en-CA"/>
          </a:p>
        </p:txBody>
      </p:sp>
    </p:spTree>
    <p:extLst>
      <p:ext uri="{BB962C8B-B14F-4D97-AF65-F5344CB8AC3E}">
        <p14:creationId xmlns:p14="http://schemas.microsoft.com/office/powerpoint/2010/main" val="154575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CA" sz="1600" dirty="0">
                <a:solidFill>
                  <a:srgbClr val="000000"/>
                </a:solidFill>
                <a:latin typeface="Abadi Extra Light" panose="020B0204020104020204" pitchFamily="34" charset="0"/>
              </a:rPr>
              <a:t>Questions Arising: It’s usually more complicated than it seems!</a:t>
            </a:r>
            <a:r>
              <a:rPr lang="en-US" sz="1600" dirty="0">
                <a:solidFill>
                  <a:srgbClr val="000000"/>
                </a:solidFill>
                <a:latin typeface="Abadi Extra Light" panose="020B0204020104020204" pitchFamily="34" charset="0"/>
              </a:rPr>
              <a:t>​</a:t>
            </a:r>
            <a:endParaRPr lang="en-US"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a:t>
            </a:r>
            <a:endParaRPr lang="en-CA"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Considerations: What is the lawyer (or judge) trying to accomplish?</a:t>
            </a:r>
            <a:r>
              <a:rPr lang="en-US" sz="1600" dirty="0">
                <a:solidFill>
                  <a:srgbClr val="000000"/>
                </a:solidFill>
                <a:latin typeface="Abadi Extra Light" panose="020B0204020104020204" pitchFamily="34" charset="0"/>
              </a:rPr>
              <a:t>​</a:t>
            </a:r>
            <a:endParaRPr lang="en-US"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a:t>
            </a:r>
            <a:endParaRPr lang="en-CA" sz="1600" dirty="0">
              <a:solidFill>
                <a:srgbClr val="000000"/>
              </a:solidFill>
              <a:latin typeface="Segoe UI" panose="020B0502040204020203" pitchFamily="34" charset="0"/>
            </a:endParaRPr>
          </a:p>
          <a:p>
            <a:pPr algn="l" rtl="0" fontAlgn="base"/>
            <a:r>
              <a:rPr lang="en-CA" sz="1600" dirty="0">
                <a:solidFill>
                  <a:srgbClr val="000000"/>
                </a:solidFill>
                <a:latin typeface="Abadi Extra Light" panose="020B0204020104020204" pitchFamily="34" charset="0"/>
              </a:rPr>
              <a:t>How Can You Learn More? Learning opportunities in law school.</a:t>
            </a:r>
            <a:endParaRPr lang="en-US" sz="1600" dirty="0">
              <a:solidFill>
                <a:srgbClr val="000000"/>
              </a:solidFill>
              <a:latin typeface="Segoe UI" panose="020B0502040204020203" pitchFamily="34" charset="0"/>
            </a:endParaRPr>
          </a:p>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15</a:t>
            </a:fld>
            <a:endParaRPr lang="en-CA"/>
          </a:p>
        </p:txBody>
      </p:sp>
    </p:spTree>
    <p:extLst>
      <p:ext uri="{BB962C8B-B14F-4D97-AF65-F5344CB8AC3E}">
        <p14:creationId xmlns:p14="http://schemas.microsoft.com/office/powerpoint/2010/main" val="3225002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As a lawyer, when you first meet with a client, you are automatically fact gathering. You are asking very detailed questions.</a:t>
            </a:r>
          </a:p>
          <a:p>
            <a:endParaRPr lang="en-CA" sz="1600" dirty="0">
              <a:latin typeface="Abadi Extra Light" panose="020B0204020104020204" pitchFamily="34" charset="0"/>
            </a:endParaRPr>
          </a:p>
          <a:p>
            <a:r>
              <a:rPr lang="en-CA" sz="1600" dirty="0">
                <a:latin typeface="Abadi Extra Light" panose="020B0204020104020204" pitchFamily="34" charset="0"/>
              </a:rPr>
              <a:t>You are gathering up their paperwork and documents, etc.</a:t>
            </a:r>
          </a:p>
          <a:p>
            <a:endParaRPr lang="en-CA" sz="1600" dirty="0">
              <a:latin typeface="Abadi Extra Light" panose="020B0204020104020204" pitchFamily="34" charset="0"/>
            </a:endParaRPr>
          </a:p>
          <a:p>
            <a:r>
              <a:rPr lang="en-CA" sz="1600" dirty="0">
                <a:latin typeface="Abadi Extra Light" panose="020B0204020104020204" pitchFamily="34" charset="0"/>
              </a:rPr>
              <a:t>As a judge, the “facts” are usually important questions to sort out also. </a:t>
            </a:r>
          </a:p>
          <a:p>
            <a:endParaRPr lang="en-CA" sz="1600" dirty="0">
              <a:latin typeface="Abadi Extra Light" panose="020B0204020104020204" pitchFamily="34" charset="0"/>
            </a:endParaRPr>
          </a:p>
        </p:txBody>
      </p:sp>
      <p:sp>
        <p:nvSpPr>
          <p:cNvPr id="4" name="Slide Number Placeholder 3"/>
          <p:cNvSpPr>
            <a:spLocks noGrp="1"/>
          </p:cNvSpPr>
          <p:nvPr>
            <p:ph type="sldNum" sz="quarter" idx="10"/>
          </p:nvPr>
        </p:nvSpPr>
        <p:spPr/>
        <p:txBody>
          <a:bodyPr/>
          <a:lstStyle/>
          <a:p>
            <a:fld id="{F7418AFB-E00E-4609-9B59-22A150D46236}" type="slidenum">
              <a:rPr lang="en-CA" smtClean="0"/>
              <a:t>16</a:t>
            </a:fld>
            <a:endParaRPr lang="en-CA"/>
          </a:p>
        </p:txBody>
      </p:sp>
    </p:spTree>
    <p:extLst>
      <p:ext uri="{BB962C8B-B14F-4D97-AF65-F5344CB8AC3E}">
        <p14:creationId xmlns:p14="http://schemas.microsoft.com/office/powerpoint/2010/main" val="3361189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As a student, we teach you how to spot the legal issues.</a:t>
            </a:r>
          </a:p>
          <a:p>
            <a:endParaRPr lang="en-CA" sz="1600" dirty="0">
              <a:latin typeface="Abadi Extra Light" panose="020B0204020104020204" pitchFamily="34" charset="0"/>
            </a:endParaRPr>
          </a:p>
          <a:p>
            <a:r>
              <a:rPr lang="en-CA" sz="1600" dirty="0">
                <a:latin typeface="Abadi Extra Light" panose="020B0204020104020204" pitchFamily="34" charset="0"/>
              </a:rPr>
              <a:t>These are central to the dispute itself.</a:t>
            </a:r>
          </a:p>
          <a:p>
            <a:r>
              <a:rPr lang="en-CA" sz="1600" dirty="0">
                <a:latin typeface="Abadi Extra Light" panose="020B0204020104020204" pitchFamily="34" charset="0"/>
              </a:rPr>
              <a:t>What questions need to be answered to help reach an outcome?</a:t>
            </a:r>
          </a:p>
          <a:p>
            <a:endParaRPr lang="en-CA" sz="1600" dirty="0">
              <a:latin typeface="Abadi Extra Light" panose="020B0204020104020204" pitchFamily="34" charset="0"/>
            </a:endParaRPr>
          </a:p>
          <a:p>
            <a:r>
              <a:rPr lang="en-CA" sz="1600" dirty="0">
                <a:latin typeface="Abadi Extra Light" panose="020B0204020104020204" pitchFamily="34" charset="0"/>
              </a:rPr>
              <a:t>When meeting with clients, lawyers are automatically going through their knowledge of the law to figure out what questions need to be sorted out.</a:t>
            </a:r>
          </a:p>
          <a:p>
            <a:endParaRPr lang="en-CA" sz="1600" dirty="0">
              <a:latin typeface="Abadi Extra Light" panose="020B0204020104020204" pitchFamily="34" charset="0"/>
            </a:endParaRPr>
          </a:p>
          <a:p>
            <a:r>
              <a:rPr lang="en-CA" sz="1600" dirty="0">
                <a:latin typeface="Abadi Extra Light" panose="020B0204020104020204" pitchFamily="34" charset="0"/>
              </a:rPr>
              <a:t>If a matter makes it to court, judges are also figuring out what the main issues are.</a:t>
            </a:r>
          </a:p>
        </p:txBody>
      </p:sp>
      <p:sp>
        <p:nvSpPr>
          <p:cNvPr id="4" name="Slide Number Placeholder 3"/>
          <p:cNvSpPr>
            <a:spLocks noGrp="1"/>
          </p:cNvSpPr>
          <p:nvPr>
            <p:ph type="sldNum" sz="quarter" idx="10"/>
          </p:nvPr>
        </p:nvSpPr>
        <p:spPr/>
        <p:txBody>
          <a:bodyPr/>
          <a:lstStyle/>
          <a:p>
            <a:fld id="{F7418AFB-E00E-4609-9B59-22A150D46236}" type="slidenum">
              <a:rPr lang="en-CA" smtClean="0"/>
              <a:t>17</a:t>
            </a:fld>
            <a:endParaRPr lang="en-CA"/>
          </a:p>
        </p:txBody>
      </p:sp>
    </p:spTree>
    <p:extLst>
      <p:ext uri="{BB962C8B-B14F-4D97-AF65-F5344CB8AC3E}">
        <p14:creationId xmlns:p14="http://schemas.microsoft.com/office/powerpoint/2010/main" val="162372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latin typeface="Abadi Extra Light" panose="020B0204020104020204" pitchFamily="34" charset="0"/>
              </a:rPr>
              <a:t>There are two main types of issues that can arise:</a:t>
            </a:r>
          </a:p>
          <a:p>
            <a:endParaRPr lang="en-CA" dirty="0">
              <a:latin typeface="Abadi Extra Light" panose="020B0204020104020204" pitchFamily="34" charset="0"/>
            </a:endParaRPr>
          </a:p>
          <a:p>
            <a:r>
              <a:rPr lang="en-CA" dirty="0">
                <a:latin typeface="Abadi Extra Light" panose="020B0204020104020204" pitchFamily="34" charset="0"/>
              </a:rPr>
              <a:t>Questions of Fact and Questions of Law.</a:t>
            </a:r>
          </a:p>
          <a:p>
            <a:endParaRPr lang="en-CA" dirty="0">
              <a:latin typeface="Abadi Extra Light" panose="020B0204020104020204" pitchFamily="34" charset="0"/>
            </a:endParaRPr>
          </a:p>
          <a:p>
            <a:r>
              <a:rPr lang="en-CA" dirty="0">
                <a:latin typeface="Abadi Extra Light" panose="020B0204020104020204" pitchFamily="34" charset="0"/>
              </a:rPr>
              <a:t>First, let’s talk about the TERM: Questions of Fact.</a:t>
            </a:r>
          </a:p>
          <a:p>
            <a:endParaRPr lang="en-CA" dirty="0">
              <a:latin typeface="Abadi Extra Light" panose="020B0204020104020204" pitchFamily="34" charset="0"/>
            </a:endParaRPr>
          </a:p>
          <a:p>
            <a:r>
              <a:rPr lang="en-CA" dirty="0">
                <a:latin typeface="Abadi Extra Light" panose="020B0204020104020204" pitchFamily="34" charset="0"/>
              </a:rPr>
              <a:t>Meaning: When we use this phrase, we are asking:</a:t>
            </a:r>
          </a:p>
          <a:p>
            <a:endParaRPr lang="en-CA" dirty="0">
              <a:latin typeface="Abadi Extra Light" panose="020B0204020104020204" pitchFamily="34" charset="0"/>
            </a:endParaRPr>
          </a:p>
          <a:p>
            <a:r>
              <a:rPr lang="en-CA" dirty="0">
                <a:latin typeface="Abadi Extra Light" panose="020B0204020104020204" pitchFamily="34" charset="0"/>
              </a:rPr>
              <a:t>What actually happened? Using the “who, what, when, why and how” questions can be helpful. Examples include: what was the date, what was the time, what was the weather, who was involved, were there witnesses, etc.</a:t>
            </a:r>
          </a:p>
          <a:p>
            <a:br>
              <a:rPr lang="en-CA" dirty="0">
                <a:latin typeface="Abadi Extra Light" panose="020B0204020104020204" pitchFamily="34" charset="0"/>
              </a:rPr>
            </a:br>
            <a:r>
              <a:rPr lang="en-CA" dirty="0">
                <a:latin typeface="Abadi Extra Light" panose="020B0204020104020204" pitchFamily="34" charset="0"/>
              </a:rPr>
              <a:t>The trouble comes up when some facts are be disputed.</a:t>
            </a:r>
          </a:p>
          <a:p>
            <a:endParaRPr lang="en-CA" dirty="0">
              <a:latin typeface="Abadi Extra Light" panose="020B0204020104020204" pitchFamily="34" charset="0"/>
            </a:endParaRPr>
          </a:p>
          <a:p>
            <a:r>
              <a:rPr lang="en-CA" dirty="0">
                <a:latin typeface="Abadi Extra Light" panose="020B0204020104020204" pitchFamily="34" charset="0"/>
              </a:rPr>
              <a:t>Is there good evidence to support one story over the other?</a:t>
            </a:r>
          </a:p>
          <a:p>
            <a:endParaRPr lang="en-CA" dirty="0">
              <a:latin typeface="Abadi Extra Light" panose="020B0204020104020204" pitchFamily="34" charset="0"/>
            </a:endParaRPr>
          </a:p>
          <a:p>
            <a:r>
              <a:rPr lang="en-CA" dirty="0">
                <a:latin typeface="Abadi Extra Light" panose="020B0204020104020204" pitchFamily="34" charset="0"/>
              </a:rPr>
              <a:t>Sometimes the parties have both contributed to the problem.</a:t>
            </a:r>
          </a:p>
          <a:p>
            <a:endParaRPr lang="en-CA" dirty="0">
              <a:latin typeface="Abadi Extra Light" panose="020B0204020104020204" pitchFamily="34" charset="0"/>
            </a:endParaRPr>
          </a:p>
          <a:p>
            <a:r>
              <a:rPr lang="en-CA" dirty="0">
                <a:latin typeface="Abadi Extra Light" panose="020B0204020104020204" pitchFamily="34" charset="0"/>
              </a:rPr>
              <a:t>Example of a Question of Fact:  “Did the car stop at the stop sign?”</a:t>
            </a:r>
          </a:p>
          <a:p>
            <a:endParaRPr lang="en-CA" dirty="0">
              <a:latin typeface="Abadi Extra Light" panose="020B0204020104020204" pitchFamily="34" charset="0"/>
            </a:endParaRPr>
          </a:p>
          <a:p>
            <a:r>
              <a:rPr lang="en-CA" dirty="0">
                <a:latin typeface="Abadi Extra Light" panose="020B0204020104020204" pitchFamily="34" charset="0"/>
              </a:rPr>
              <a:t>Tools that lawyers and judges use to sort out what happened are primarily evidence, including: witness testimony, documents, recordings or photos.</a:t>
            </a:r>
          </a:p>
          <a:p>
            <a:endParaRPr lang="en-CA" dirty="0"/>
          </a:p>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18</a:t>
            </a:fld>
            <a:endParaRPr lang="en-CA"/>
          </a:p>
        </p:txBody>
      </p:sp>
    </p:spTree>
    <p:extLst>
      <p:ext uri="{BB962C8B-B14F-4D97-AF65-F5344CB8AC3E}">
        <p14:creationId xmlns:p14="http://schemas.microsoft.com/office/powerpoint/2010/main" val="3880905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latin typeface="Abadi Extra Light" panose="020B0204020104020204" pitchFamily="34" charset="0"/>
              </a:rPr>
              <a:t>Continuing to talk about “questions of fact”:</a:t>
            </a:r>
          </a:p>
          <a:p>
            <a:endParaRPr lang="en-CA" dirty="0">
              <a:latin typeface="Abadi Extra Light" panose="020B0204020104020204" pitchFamily="34" charset="0"/>
            </a:endParaRPr>
          </a:p>
          <a:p>
            <a:r>
              <a:rPr lang="en-CA" dirty="0">
                <a:latin typeface="Abadi Extra Light" panose="020B0204020104020204" pitchFamily="34" charset="0"/>
              </a:rPr>
              <a:t>We know that the judge will use evidence to figure out what actually happened.</a:t>
            </a:r>
          </a:p>
          <a:p>
            <a:r>
              <a:rPr lang="en-CA" dirty="0">
                <a:latin typeface="Abadi Extra Light" panose="020B0204020104020204" pitchFamily="34" charset="0"/>
              </a:rPr>
              <a:t>Well, it is more complicated than this.</a:t>
            </a:r>
          </a:p>
          <a:p>
            <a:r>
              <a:rPr lang="en-CA" dirty="0">
                <a:latin typeface="Abadi Extra Light" panose="020B0204020104020204" pitchFamily="34" charset="0"/>
              </a:rPr>
              <a:t>Related questions that arise:  What rules of evidence apply?</a:t>
            </a:r>
          </a:p>
          <a:p>
            <a:br>
              <a:rPr lang="en-CA" dirty="0">
                <a:latin typeface="Abadi Extra Light" panose="020B0204020104020204" pitchFamily="34" charset="0"/>
              </a:rPr>
            </a:br>
            <a:r>
              <a:rPr lang="en-CA" dirty="0">
                <a:latin typeface="Abadi Extra Light" panose="020B0204020104020204" pitchFamily="34" charset="0"/>
              </a:rPr>
              <a:t>We have a federal Evidence Act and provincial Evidence Acts that set up the rules for how to admit (or not allow) evidence to be “adduced” (put before) the judge. The judge decides what rules of evidence apply and how to interpret them to the evidence before him or her.</a:t>
            </a:r>
          </a:p>
          <a:p>
            <a:endParaRPr lang="en-CA" dirty="0">
              <a:latin typeface="Abadi Extra Light" panose="020B0204020104020204" pitchFamily="34" charset="0"/>
            </a:endParaRPr>
          </a:p>
          <a:p>
            <a:r>
              <a:rPr lang="en-CA" dirty="0">
                <a:latin typeface="Abadi Extra Light" panose="020B0204020104020204" pitchFamily="34" charset="0"/>
              </a:rPr>
              <a:t>Questions about whether evidence can be admitted can also be disputed.</a:t>
            </a:r>
          </a:p>
          <a:p>
            <a:endParaRPr lang="en-CA" dirty="0">
              <a:latin typeface="Abadi Extra Light" panose="020B0204020104020204" pitchFamily="34" charset="0"/>
            </a:endParaRPr>
          </a:p>
          <a:p>
            <a:r>
              <a:rPr lang="en-CA" dirty="0">
                <a:latin typeface="Abadi Extra Light" panose="020B0204020104020204" pitchFamily="34" charset="0"/>
              </a:rPr>
              <a:t>So regarding questions of fact, what is the lawyer or judge actually trying to do?</a:t>
            </a:r>
          </a:p>
          <a:p>
            <a:r>
              <a:rPr lang="en-CA" dirty="0">
                <a:latin typeface="Abadi Extra Light" panose="020B0204020104020204" pitchFamily="34" charset="0"/>
              </a:rPr>
              <a:t>The lawyer is thinking about whether they have enough evidence to prove their client’s story.</a:t>
            </a:r>
          </a:p>
          <a:p>
            <a:endParaRPr lang="en-CA" dirty="0">
              <a:latin typeface="Abadi Extra Light" panose="020B0204020104020204" pitchFamily="34" charset="0"/>
            </a:endParaRPr>
          </a:p>
          <a:p>
            <a:r>
              <a:rPr lang="en-CA" dirty="0">
                <a:latin typeface="Abadi Extra Light" panose="020B0204020104020204" pitchFamily="34" charset="0"/>
              </a:rPr>
              <a:t>The judge has to decide who has the most reliable evidence, and then uses the evidence to decide what happened on those disputed facts.</a:t>
            </a:r>
          </a:p>
          <a:p>
            <a:endParaRPr lang="en-CA" dirty="0">
              <a:latin typeface="Abadi Extra Light" panose="020B0204020104020204" pitchFamily="34" charset="0"/>
            </a:endParaRPr>
          </a:p>
          <a:p>
            <a:r>
              <a:rPr lang="en-CA" dirty="0">
                <a:latin typeface="Abadi Extra Light" panose="020B0204020104020204" pitchFamily="34" charset="0"/>
              </a:rPr>
              <a:t>How will you be able to learn more about this? Take a course on Evidence Law in upper years.</a:t>
            </a:r>
          </a:p>
        </p:txBody>
      </p:sp>
      <p:sp>
        <p:nvSpPr>
          <p:cNvPr id="4" name="Slide Number Placeholder 3"/>
          <p:cNvSpPr>
            <a:spLocks noGrp="1"/>
          </p:cNvSpPr>
          <p:nvPr>
            <p:ph type="sldNum" sz="quarter" idx="10"/>
          </p:nvPr>
        </p:nvSpPr>
        <p:spPr/>
        <p:txBody>
          <a:bodyPr/>
          <a:lstStyle/>
          <a:p>
            <a:fld id="{F7418AFB-E00E-4609-9B59-22A150D46236}" type="slidenum">
              <a:rPr lang="en-CA" smtClean="0"/>
              <a:t>19</a:t>
            </a:fld>
            <a:endParaRPr lang="en-CA"/>
          </a:p>
        </p:txBody>
      </p:sp>
    </p:spTree>
    <p:extLst>
      <p:ext uri="{BB962C8B-B14F-4D97-AF65-F5344CB8AC3E}">
        <p14:creationId xmlns:p14="http://schemas.microsoft.com/office/powerpoint/2010/main" val="2606359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Abadi Extra Light" panose="020B0204020104020204" pitchFamily="34" charset="0"/>
              </a:rPr>
              <a:t>The other phrase that you’ll hear is “Questions of Law”.</a:t>
            </a:r>
          </a:p>
          <a:p>
            <a:r>
              <a:rPr lang="en-CA" sz="1400" dirty="0">
                <a:latin typeface="Abadi Extra Light" panose="020B0204020104020204" pitchFamily="34" charset="0"/>
              </a:rPr>
              <a:t>This is otherwise known as the “legal issue”.</a:t>
            </a:r>
          </a:p>
          <a:p>
            <a:endParaRPr lang="en-CA" sz="1400" dirty="0">
              <a:latin typeface="Abadi Extra Light" panose="020B0204020104020204" pitchFamily="34" charset="0"/>
            </a:endParaRPr>
          </a:p>
          <a:p>
            <a:r>
              <a:rPr lang="en-CA" sz="1400" dirty="0">
                <a:latin typeface="Abadi Extra Light" panose="020B0204020104020204" pitchFamily="34" charset="0"/>
              </a:rPr>
              <a:t>Meaning: These are questions that help us sort out what law applies.</a:t>
            </a:r>
          </a:p>
          <a:p>
            <a:endParaRPr lang="en-CA" sz="1400" dirty="0">
              <a:latin typeface="Abadi Extra Light" panose="020B0204020104020204" pitchFamily="34" charset="0"/>
            </a:endParaRPr>
          </a:p>
          <a:p>
            <a:r>
              <a:rPr lang="en-CA" sz="1400" dirty="0">
                <a:latin typeface="Abadi Extra Light" panose="020B0204020104020204" pitchFamily="34" charset="0"/>
              </a:rPr>
              <a:t>This will include:</a:t>
            </a:r>
          </a:p>
          <a:p>
            <a:r>
              <a:rPr lang="en-CA" sz="1400" dirty="0">
                <a:latin typeface="Abadi Extra Light" panose="020B0204020104020204" pitchFamily="34" charset="0"/>
              </a:rPr>
              <a:t>-the law governing the substance of the matter, what we call “substantive law”. Think: criminal, contract, tort, constitutional</a:t>
            </a:r>
          </a:p>
          <a:p>
            <a:r>
              <a:rPr lang="en-CA" sz="1400" dirty="0">
                <a:latin typeface="Abadi Extra Light" panose="020B0204020104020204" pitchFamily="34" charset="0"/>
              </a:rPr>
              <a:t>-as well as procedural rules (we’ll talk about later)</a:t>
            </a:r>
          </a:p>
          <a:p>
            <a:r>
              <a:rPr lang="en-CA" sz="1400" dirty="0">
                <a:latin typeface="Abadi Extra Light" panose="020B0204020104020204" pitchFamily="34" charset="0"/>
              </a:rPr>
              <a:t>-can also include </a:t>
            </a:r>
            <a:r>
              <a:rPr lang="en-CA" sz="1400" i="1" dirty="0">
                <a:latin typeface="Abadi Extra Light" panose="020B0204020104020204" pitchFamily="34" charset="0"/>
              </a:rPr>
              <a:t>remedies</a:t>
            </a:r>
            <a:r>
              <a:rPr lang="en-CA" sz="1400" dirty="0">
                <a:latin typeface="Abadi Extra Light" panose="020B0204020104020204" pitchFamily="34" charset="0"/>
              </a:rPr>
              <a:t> (all of the rules about what kinds of resolutions are available</a:t>
            </a:r>
          </a:p>
          <a:p>
            <a:endParaRPr lang="en-CA" sz="1400" dirty="0">
              <a:latin typeface="Abadi Extra Light" panose="020B0204020104020204" pitchFamily="34" charset="0"/>
            </a:endParaRPr>
          </a:p>
          <a:p>
            <a:r>
              <a:rPr lang="en-CA" sz="1400" dirty="0">
                <a:latin typeface="Abadi Extra Light" panose="020B0204020104020204" pitchFamily="34" charset="0"/>
              </a:rPr>
              <a:t>Example: Is a person required to stop at a stop sign?  To answer this question, we need to find the statute that says this.</a:t>
            </a:r>
          </a:p>
          <a:p>
            <a:endParaRPr lang="en-CA" sz="1400" dirty="0">
              <a:latin typeface="Abadi Extra Light" panose="020B0204020104020204" pitchFamily="34" charset="0"/>
            </a:endParaRPr>
          </a:p>
          <a:p>
            <a:r>
              <a:rPr lang="en-CA" sz="1400" dirty="0">
                <a:latin typeface="Abadi Extra Light" panose="020B0204020104020204" pitchFamily="34" charset="0"/>
              </a:rPr>
              <a:t>Tools: To answer legal questions, we must do legal research to determine what statutes, regulations and judicial decisions apply.</a:t>
            </a:r>
          </a:p>
        </p:txBody>
      </p:sp>
      <p:sp>
        <p:nvSpPr>
          <p:cNvPr id="4" name="Slide Number Placeholder 3"/>
          <p:cNvSpPr>
            <a:spLocks noGrp="1"/>
          </p:cNvSpPr>
          <p:nvPr>
            <p:ph type="sldNum" sz="quarter" idx="10"/>
          </p:nvPr>
        </p:nvSpPr>
        <p:spPr/>
        <p:txBody>
          <a:bodyPr/>
          <a:lstStyle/>
          <a:p>
            <a:fld id="{F7418AFB-E00E-4609-9B59-22A150D46236}" type="slidenum">
              <a:rPr lang="en-CA" smtClean="0"/>
              <a:t>20</a:t>
            </a:fld>
            <a:endParaRPr lang="en-CA"/>
          </a:p>
        </p:txBody>
      </p:sp>
    </p:spTree>
    <p:extLst>
      <p:ext uri="{BB962C8B-B14F-4D97-AF65-F5344CB8AC3E}">
        <p14:creationId xmlns:p14="http://schemas.microsoft.com/office/powerpoint/2010/main" val="1148958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Abadi Extra Light" panose="020B0204020104020204" pitchFamily="34" charset="0"/>
              </a:rPr>
              <a:t>Continuing to talk about questions of law – you might think that the law is black and white, but often it is not. </a:t>
            </a:r>
          </a:p>
          <a:p>
            <a:endParaRPr lang="en-CA" sz="1400" dirty="0">
              <a:latin typeface="Abadi Extra Light" panose="020B0204020104020204" pitchFamily="34" charset="0"/>
            </a:endParaRPr>
          </a:p>
          <a:p>
            <a:r>
              <a:rPr lang="en-CA" sz="1400" dirty="0">
                <a:solidFill>
                  <a:srgbClr val="000000"/>
                </a:solidFill>
                <a:latin typeface="Abadi Extra Light" panose="020B0204020104020204" pitchFamily="34" charset="0"/>
              </a:rPr>
              <a:t>Even statutes, regulations and case law have nuances.  Sometimes we must also look at how the law was applied by previous case law to help us interpret it.</a:t>
            </a:r>
          </a:p>
          <a:p>
            <a:endParaRPr lang="en-CA" sz="1400" dirty="0">
              <a:solidFill>
                <a:srgbClr val="000000"/>
              </a:solidFill>
              <a:latin typeface="Abadi Extra Light" panose="020B0204020104020204" pitchFamily="34" charset="0"/>
            </a:endParaRPr>
          </a:p>
          <a:p>
            <a:r>
              <a:rPr lang="en-CA" sz="1400" dirty="0">
                <a:solidFill>
                  <a:srgbClr val="000000"/>
                </a:solidFill>
                <a:latin typeface="Abadi Extra Light" panose="020B0204020104020204" pitchFamily="34" charset="0"/>
              </a:rPr>
              <a:t>We will discuss “stare decisis / precedent / binding authority” and “persuasive authority” later.</a:t>
            </a:r>
          </a:p>
          <a:p>
            <a:endParaRPr lang="en-CA" sz="1400" dirty="0">
              <a:solidFill>
                <a:srgbClr val="000000"/>
              </a:solidFill>
              <a:latin typeface="Abadi Extra Light" panose="020B0204020104020204" pitchFamily="34" charset="0"/>
            </a:endParaRPr>
          </a:p>
          <a:p>
            <a:r>
              <a:rPr lang="en-CA" sz="1400" dirty="0">
                <a:solidFill>
                  <a:srgbClr val="000000"/>
                </a:solidFill>
                <a:latin typeface="Abadi Extra Light" panose="020B0204020104020204" pitchFamily="34" charset="0"/>
              </a:rPr>
              <a:t>After gathering all the law, the lawyer must sort through everything to figure out what laws apply to the situation. The lawyer must make an honest assessment of whether the client “has a good case” -is the law going to resolve the dispute in their favour?  The judge is the ultimate decider of what law applies.</a:t>
            </a:r>
          </a:p>
          <a:p>
            <a:endParaRPr lang="en-CA" sz="1400" dirty="0">
              <a:solidFill>
                <a:srgbClr val="000000"/>
              </a:solidFill>
              <a:latin typeface="Abadi Extra Light" panose="020B0204020104020204" pitchFamily="34" charset="0"/>
            </a:endParaRPr>
          </a:p>
          <a:p>
            <a:r>
              <a:rPr lang="en-CA" sz="1400" dirty="0">
                <a:solidFill>
                  <a:srgbClr val="000000"/>
                </a:solidFill>
                <a:latin typeface="Abadi Extra Light" panose="020B0204020104020204" pitchFamily="34" charset="0"/>
              </a:rPr>
              <a:t>How will you learn about this:  LRW and ALR for how to do legal research.</a:t>
            </a:r>
          </a:p>
          <a:p>
            <a:r>
              <a:rPr lang="en-CA" sz="1400" dirty="0">
                <a:solidFill>
                  <a:srgbClr val="000000"/>
                </a:solidFill>
                <a:latin typeface="Abadi Extra Light" panose="020B0204020104020204" pitchFamily="34" charset="0"/>
              </a:rPr>
              <a:t>Rules of Civil Procedure, Rules of Criminal Procedure, other courses on contract, tort, criminal to learn substantive law. A course on remedies to learn about what kinds of resolutions are available.</a:t>
            </a:r>
            <a:endParaRPr lang="en-CA" sz="1400" dirty="0">
              <a:latin typeface="Abadi Extra Light" panose="020B0204020104020204" pitchFamily="34" charset="0"/>
            </a:endParaRPr>
          </a:p>
        </p:txBody>
      </p:sp>
      <p:sp>
        <p:nvSpPr>
          <p:cNvPr id="4" name="Slide Number Placeholder 3"/>
          <p:cNvSpPr>
            <a:spLocks noGrp="1"/>
          </p:cNvSpPr>
          <p:nvPr>
            <p:ph type="sldNum" sz="quarter" idx="10"/>
          </p:nvPr>
        </p:nvSpPr>
        <p:spPr/>
        <p:txBody>
          <a:bodyPr/>
          <a:lstStyle/>
          <a:p>
            <a:fld id="{F7418AFB-E00E-4609-9B59-22A150D46236}" type="slidenum">
              <a:rPr lang="en-CA" smtClean="0"/>
              <a:t>21</a:t>
            </a:fld>
            <a:endParaRPr lang="en-CA"/>
          </a:p>
        </p:txBody>
      </p:sp>
    </p:spTree>
    <p:extLst>
      <p:ext uri="{BB962C8B-B14F-4D97-AF65-F5344CB8AC3E}">
        <p14:creationId xmlns:p14="http://schemas.microsoft.com/office/powerpoint/2010/main" val="2875667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CA" sz="1800" dirty="0">
                <a:solidFill>
                  <a:srgbClr val="000000"/>
                </a:solidFill>
                <a:latin typeface="Abadi Extra Light" panose="020B0204020104020204" pitchFamily="34" charset="0"/>
              </a:rPr>
              <a:t>This is done by a judge if a case goes to court. </a:t>
            </a:r>
          </a:p>
          <a:p>
            <a:pPr algn="l" rtl="0" fontAlgn="base"/>
            <a:r>
              <a:rPr lang="en-CA" sz="1800" dirty="0">
                <a:solidFill>
                  <a:srgbClr val="000000"/>
                </a:solidFill>
                <a:latin typeface="Abadi Extra Light" panose="020B0204020104020204" pitchFamily="34" charset="0"/>
              </a:rPr>
              <a:t> ​</a:t>
            </a:r>
            <a:endParaRPr lang="en-CA" b="0" i="0" dirty="0">
              <a:solidFill>
                <a:srgbClr val="000000"/>
              </a:solidFill>
              <a:effectLst/>
              <a:latin typeface="Segoe UI" panose="020B0502040204020203" pitchFamily="34" charset="0"/>
            </a:endParaRPr>
          </a:p>
          <a:p>
            <a:pPr algn="l" rtl="0" fontAlgn="base"/>
            <a:r>
              <a:rPr lang="en-CA" sz="1800" dirty="0">
                <a:solidFill>
                  <a:srgbClr val="000000"/>
                </a:solidFill>
                <a:latin typeface="Abadi Extra Light" panose="020B0204020104020204" pitchFamily="34" charset="0"/>
              </a:rPr>
              <a:t>This process occurs </a:t>
            </a:r>
            <a:r>
              <a:rPr lang="en-CA" sz="1800" u="sng" dirty="0">
                <a:solidFill>
                  <a:srgbClr val="000000"/>
                </a:solidFill>
                <a:latin typeface="Abadi Extra Light" panose="020B0204020104020204" pitchFamily="34" charset="0"/>
              </a:rPr>
              <a:t>after</a:t>
            </a:r>
            <a:r>
              <a:rPr lang="en-CA" sz="1800" dirty="0">
                <a:solidFill>
                  <a:srgbClr val="000000"/>
                </a:solidFill>
                <a:latin typeface="Abadi Extra Light" panose="020B0204020104020204" pitchFamily="34" charset="0"/>
              </a:rPr>
              <a:t> they decide: </a:t>
            </a:r>
            <a:r>
              <a:rPr lang="en-US" sz="1800" dirty="0">
                <a:solidFill>
                  <a:srgbClr val="000000"/>
                </a:solidFill>
                <a:latin typeface="Abadi Extra Light" panose="020B0204020104020204" pitchFamily="34" charset="0"/>
              </a:rPr>
              <a:t>​</a:t>
            </a:r>
            <a:endParaRPr lang="en-US" b="0" i="0" dirty="0">
              <a:solidFill>
                <a:srgbClr val="000000"/>
              </a:solidFill>
              <a:effectLst/>
              <a:latin typeface="Segoe UI" panose="020B0502040204020203" pitchFamily="34" charset="0"/>
            </a:endParaRPr>
          </a:p>
          <a:p>
            <a:pPr algn="r" rtl="0" fontAlgn="base"/>
            <a:endParaRPr lang="en-CA" sz="1800" dirty="0">
              <a:solidFill>
                <a:srgbClr val="000000"/>
              </a:solidFill>
              <a:latin typeface="Abadi Extra Light" panose="020B0204020104020204" pitchFamily="34" charset="0"/>
            </a:endParaRPr>
          </a:p>
          <a:p>
            <a:pPr rtl="0" fontAlgn="base"/>
            <a:r>
              <a:rPr lang="en-CA" sz="1800" dirty="0">
                <a:solidFill>
                  <a:srgbClr val="000000"/>
                </a:solidFill>
                <a:latin typeface="Abadi Extra Light" panose="020B0204020104020204" pitchFamily="34" charset="0"/>
              </a:rPr>
              <a:t>-the facts (what happened – see above) and </a:t>
            </a:r>
            <a:r>
              <a:rPr lang="en-US" sz="1800" dirty="0">
                <a:solidFill>
                  <a:srgbClr val="000000"/>
                </a:solidFill>
                <a:latin typeface="Abadi Extra Light" panose="020B0204020104020204" pitchFamily="34" charset="0"/>
              </a:rPr>
              <a:t>​</a:t>
            </a:r>
            <a:endParaRPr lang="en-US" b="0" i="0" dirty="0">
              <a:solidFill>
                <a:srgbClr val="000000"/>
              </a:solidFill>
              <a:effectLst/>
              <a:latin typeface="Segoe UI" panose="020B0502040204020203" pitchFamily="34" charset="0"/>
            </a:endParaRPr>
          </a:p>
          <a:p>
            <a:pPr rtl="0" fontAlgn="base"/>
            <a:r>
              <a:rPr lang="en-CA" sz="1800" dirty="0">
                <a:solidFill>
                  <a:srgbClr val="000000"/>
                </a:solidFill>
                <a:latin typeface="Abadi Extra Light" panose="020B0204020104020204" pitchFamily="34" charset="0"/>
              </a:rPr>
              <a:t>-the law that applies</a:t>
            </a:r>
          </a:p>
          <a:p>
            <a:pPr rtl="0" fontAlgn="base"/>
            <a:endParaRPr lang="en-CA" sz="1800" dirty="0">
              <a:solidFill>
                <a:srgbClr val="000000"/>
              </a:solidFill>
              <a:latin typeface="Abadi Extra Light" panose="020B0204020104020204" pitchFamily="34" charset="0"/>
            </a:endParaRPr>
          </a:p>
          <a:p>
            <a:pPr rtl="0" fontAlgn="base"/>
            <a:r>
              <a:rPr lang="en-CA" sz="1800" dirty="0">
                <a:solidFill>
                  <a:srgbClr val="000000"/>
                </a:solidFill>
                <a:latin typeface="Abadi Extra Light" panose="020B0204020104020204" pitchFamily="34" charset="0"/>
              </a:rPr>
              <a:t>The last step is to figure out how the law will apply in this particular situation?</a:t>
            </a:r>
          </a:p>
          <a:p>
            <a:pPr rtl="0" fontAlgn="base"/>
            <a:endParaRPr lang="en-CA" sz="1800" dirty="0">
              <a:solidFill>
                <a:srgbClr val="000000"/>
              </a:solidFill>
              <a:latin typeface="Abadi Extra Light" panose="020B0204020104020204" pitchFamily="34" charset="0"/>
            </a:endParaRPr>
          </a:p>
          <a:p>
            <a:pPr rtl="0" fontAlgn="base"/>
            <a:r>
              <a:rPr lang="en-CA" sz="1800" dirty="0">
                <a:solidFill>
                  <a:srgbClr val="000000"/>
                </a:solidFill>
                <a:latin typeface="Abadi Extra Light" panose="020B0204020104020204" pitchFamily="34" charset="0"/>
              </a:rPr>
              <a:t>Example: After accepting the witness testimony, the judge determines that the defendant did not stop at the stop sign. The law required her to stop.  She is convicted.</a:t>
            </a:r>
            <a:endParaRPr lang="en-US" b="0" i="0" dirty="0">
              <a:solidFill>
                <a:srgbClr val="000000"/>
              </a:solidFill>
              <a:effectLst/>
              <a:latin typeface="Segoe UI" panose="020B0502040204020203" pitchFamily="34" charset="0"/>
            </a:endParaRPr>
          </a:p>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22</a:t>
            </a:fld>
            <a:endParaRPr lang="en-CA"/>
          </a:p>
        </p:txBody>
      </p:sp>
    </p:spTree>
    <p:extLst>
      <p:ext uri="{BB962C8B-B14F-4D97-AF65-F5344CB8AC3E}">
        <p14:creationId xmlns:p14="http://schemas.microsoft.com/office/powerpoint/2010/main" val="1017304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2</a:t>
            </a:fld>
            <a:endParaRPr lang="en-CA"/>
          </a:p>
        </p:txBody>
      </p:sp>
    </p:spTree>
    <p:extLst>
      <p:ext uri="{BB962C8B-B14F-4D97-AF65-F5344CB8AC3E}">
        <p14:creationId xmlns:p14="http://schemas.microsoft.com/office/powerpoint/2010/main" val="1701958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mj-lt"/>
              </a:rPr>
              <a:t>Stare decisis means “A court must follow earlier judicial decisions when the same points arise again in litigation”.  This is the basis of our common law system. The intent is to provide certainty, so that judges are not deciding things differently every time the same problem presents itself. On the next slides, we’ll briefly remind you how higher court decisions are binding on lower courts.  In our common law system, lower court judges within the same jurisdiction are bound to follow the legal reasoning (binding authority) expressed in the higher court’s decision unless it can distinguish the earlier decision on its facts or its issues.</a:t>
            </a:r>
          </a:p>
          <a:p>
            <a:endParaRPr lang="en-CA" sz="1400">
              <a:latin typeface="+mj-lt"/>
            </a:endParaRPr>
          </a:p>
          <a:p>
            <a:r>
              <a:rPr lang="en-US" sz="1400" dirty="0">
                <a:latin typeface="+mj-lt"/>
              </a:rPr>
              <a:t>The doctrine of precedent involves considering decided cases that have applied a legal principle to facts and issues similar to those of the client. </a:t>
            </a:r>
            <a:endParaRPr lang="en-CA" sz="1400" dirty="0">
              <a:latin typeface="+mj-lt"/>
            </a:endParaRPr>
          </a:p>
          <a:p>
            <a:endParaRPr lang="en-CA" sz="1400" dirty="0">
              <a:latin typeface="+mj-lt"/>
            </a:endParaRPr>
          </a:p>
          <a:p>
            <a:r>
              <a:rPr lang="en-CA" sz="1400" dirty="0">
                <a:latin typeface="+mj-lt"/>
              </a:rPr>
              <a:t>Example: In deciding whether to accept the child witness’ testimony, the judge followed the rule states in R v Bannerman.</a:t>
            </a:r>
            <a:endParaRPr lang="en-CA" sz="1400">
              <a:latin typeface="+mj-lt"/>
            </a:endParaRPr>
          </a:p>
          <a:p>
            <a:endParaRPr lang="en-CA" sz="1400">
              <a:latin typeface="+mj-lt"/>
            </a:endParaRPr>
          </a:p>
          <a:p>
            <a:r>
              <a:rPr lang="en-CA" sz="1400" dirty="0">
                <a:latin typeface="+mj-lt"/>
              </a:rPr>
              <a:t>The tools used to locate the binding authority or that precedent-setting case, is to locate relevant judicial decisions (doing case law research).</a:t>
            </a:r>
          </a:p>
          <a:p>
            <a:r>
              <a:rPr lang="en-CA" sz="1400" dirty="0">
                <a:latin typeface="+mj-lt"/>
              </a:rPr>
              <a:t>We also have a term called “persuasive authority” shown in the yellow box.  A related term that we’ll discuss is “</a:t>
            </a:r>
            <a:r>
              <a:rPr lang="en-CA" sz="1400" i="1" dirty="0">
                <a:latin typeface="+mj-lt"/>
              </a:rPr>
              <a:t>ratio decidendi</a:t>
            </a:r>
            <a:r>
              <a:rPr lang="en-CA" sz="1400" dirty="0">
                <a:latin typeface="+mj-lt"/>
              </a:rPr>
              <a:t>”; also to discuss later.</a:t>
            </a:r>
            <a:endParaRPr lang="en-CA" sz="1400">
              <a:latin typeface="+mj-lt"/>
            </a:endParaRPr>
          </a:p>
        </p:txBody>
      </p:sp>
      <p:sp>
        <p:nvSpPr>
          <p:cNvPr id="4" name="Slide Number Placeholder 3"/>
          <p:cNvSpPr>
            <a:spLocks noGrp="1"/>
          </p:cNvSpPr>
          <p:nvPr>
            <p:ph type="sldNum" sz="quarter" idx="10"/>
          </p:nvPr>
        </p:nvSpPr>
        <p:spPr/>
        <p:txBody>
          <a:bodyPr/>
          <a:lstStyle/>
          <a:p>
            <a:fld id="{F7418AFB-E00E-4609-9B59-22A150D46236}" type="slidenum">
              <a:rPr lang="en-CA" smtClean="0"/>
              <a:t>23</a:t>
            </a:fld>
            <a:endParaRPr lang="en-CA" dirty="0"/>
          </a:p>
        </p:txBody>
      </p:sp>
    </p:spTree>
    <p:extLst>
      <p:ext uri="{BB962C8B-B14F-4D97-AF65-F5344CB8AC3E}">
        <p14:creationId xmlns:p14="http://schemas.microsoft.com/office/powerpoint/2010/main" val="2604369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mj-lt"/>
              </a:rPr>
              <a:t>When a judge or lawyer reviews case law, they need to decide if the case is “still good law”.   It may have been overruled or changed over time.  </a:t>
            </a:r>
          </a:p>
          <a:p>
            <a:endParaRPr lang="en-CA" sz="1400" dirty="0">
              <a:latin typeface="+mj-lt"/>
            </a:endParaRPr>
          </a:p>
          <a:p>
            <a:r>
              <a:rPr lang="en-CA" sz="1400" dirty="0">
                <a:latin typeface="+mj-lt"/>
              </a:rPr>
              <a:t>In LRW, you’ll learn more about the process of “noting up” a case, and locating its history, which are necessary for figuring this out.</a:t>
            </a:r>
          </a:p>
          <a:p>
            <a:endParaRPr lang="en-CA" sz="1400" dirty="0">
              <a:latin typeface="+mj-lt"/>
            </a:endParaRPr>
          </a:p>
          <a:p>
            <a:r>
              <a:rPr lang="en-CA" sz="1400" dirty="0">
                <a:latin typeface="+mj-lt"/>
              </a:rPr>
              <a:t>Ultimately, the judge examines previous judicial decisions to find out what is the current legal principle or interpretation that he or she is bound to apply in this case (as appropriate).</a:t>
            </a:r>
          </a:p>
          <a:p>
            <a:endParaRPr lang="en-CA" sz="1400" dirty="0">
              <a:latin typeface="+mj-lt"/>
            </a:endParaRPr>
          </a:p>
          <a:p>
            <a:r>
              <a:rPr lang="en-CA" sz="1400" dirty="0">
                <a:latin typeface="+mj-lt"/>
              </a:rPr>
              <a:t>You’ll learn more about case law research, noting up, and case histories in LRW.</a:t>
            </a:r>
          </a:p>
          <a:p>
            <a:endParaRPr lang="en-CA" sz="1400" dirty="0">
              <a:latin typeface="+mj-lt"/>
            </a:endParaRPr>
          </a:p>
          <a:p>
            <a:r>
              <a:rPr lang="en-CA" sz="1400" dirty="0">
                <a:latin typeface="+mj-lt"/>
              </a:rPr>
              <a:t>Contract, tort and other courses will give you tons of legal principles and binding case law to be applied in various areas of law.</a:t>
            </a:r>
          </a:p>
        </p:txBody>
      </p:sp>
      <p:sp>
        <p:nvSpPr>
          <p:cNvPr id="4" name="Slide Number Placeholder 3"/>
          <p:cNvSpPr>
            <a:spLocks noGrp="1"/>
          </p:cNvSpPr>
          <p:nvPr>
            <p:ph type="sldNum" sz="quarter" idx="10"/>
          </p:nvPr>
        </p:nvSpPr>
        <p:spPr/>
        <p:txBody>
          <a:bodyPr/>
          <a:lstStyle/>
          <a:p>
            <a:fld id="{F7418AFB-E00E-4609-9B59-22A150D46236}" type="slidenum">
              <a:rPr lang="en-CA" smtClean="0"/>
              <a:t>25</a:t>
            </a:fld>
            <a:endParaRPr lang="en-CA"/>
          </a:p>
        </p:txBody>
      </p:sp>
    </p:spTree>
    <p:extLst>
      <p:ext uri="{BB962C8B-B14F-4D97-AF65-F5344CB8AC3E}">
        <p14:creationId xmlns:p14="http://schemas.microsoft.com/office/powerpoint/2010/main" val="13706409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26</a:t>
            </a:fld>
            <a:endParaRPr lang="en-CA"/>
          </a:p>
        </p:txBody>
      </p:sp>
    </p:spTree>
    <p:extLst>
      <p:ext uri="{BB962C8B-B14F-4D97-AF65-F5344CB8AC3E}">
        <p14:creationId xmlns:p14="http://schemas.microsoft.com/office/powerpoint/2010/main" val="1765386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27</a:t>
            </a:fld>
            <a:endParaRPr lang="en-CA"/>
          </a:p>
        </p:txBody>
      </p:sp>
    </p:spTree>
    <p:extLst>
      <p:ext uri="{BB962C8B-B14F-4D97-AF65-F5344CB8AC3E}">
        <p14:creationId xmlns:p14="http://schemas.microsoft.com/office/powerpoint/2010/main" val="4256696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28</a:t>
            </a:fld>
            <a:endParaRPr lang="en-CA"/>
          </a:p>
        </p:txBody>
      </p:sp>
    </p:spTree>
    <p:extLst>
      <p:ext uri="{BB962C8B-B14F-4D97-AF65-F5344CB8AC3E}">
        <p14:creationId xmlns:p14="http://schemas.microsoft.com/office/powerpoint/2010/main" val="62808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mj-lt"/>
              </a:rPr>
              <a:t>(IF WE HAVE TIME)</a:t>
            </a:r>
          </a:p>
          <a:p>
            <a:endParaRPr lang="en-CA" sz="1400" dirty="0">
              <a:latin typeface="+mj-lt"/>
            </a:endParaRPr>
          </a:p>
          <a:p>
            <a:r>
              <a:rPr lang="en-CA" sz="1400" dirty="0">
                <a:latin typeface="+mj-lt"/>
              </a:rPr>
              <a:t>In a previous slide, I mentioned that some legal issues or questions of law that might come up, could be regarding the procedures to follow to go to court, or to get through the trial process. </a:t>
            </a:r>
          </a:p>
          <a:p>
            <a:endParaRPr lang="en-CA" sz="1400" dirty="0">
              <a:latin typeface="+mj-lt"/>
            </a:endParaRPr>
          </a:p>
          <a:p>
            <a:r>
              <a:rPr lang="en-CA" sz="1400" dirty="0">
                <a:latin typeface="+mj-lt"/>
              </a:rPr>
              <a:t>Rules of Procedure are normally established by regulation.</a:t>
            </a:r>
          </a:p>
          <a:p>
            <a:endParaRPr lang="en-CA" sz="1400" dirty="0">
              <a:latin typeface="+mj-lt"/>
            </a:endParaRPr>
          </a:p>
          <a:p>
            <a:r>
              <a:rPr lang="en-CA" sz="1400" dirty="0">
                <a:latin typeface="+mj-lt"/>
              </a:rPr>
              <a:t>They really govern the entire process that needs to be followed.</a:t>
            </a:r>
          </a:p>
          <a:p>
            <a:endParaRPr lang="en-CA" sz="1400" dirty="0">
              <a:latin typeface="+mj-lt"/>
            </a:endParaRPr>
          </a:p>
          <a:p>
            <a:r>
              <a:rPr lang="en-CA" sz="1400" dirty="0">
                <a:latin typeface="+mj-lt"/>
              </a:rPr>
              <a:t>Example: Police issues a ticket to “commence” the proceeding in traffic court.  The rules of procedure will tell the defendant their deadline for responding, what form to use to dispute the charges, etc.</a:t>
            </a:r>
          </a:p>
          <a:p>
            <a:endParaRPr lang="en-CA" sz="1400" dirty="0">
              <a:latin typeface="+mj-lt"/>
            </a:endParaRPr>
          </a:p>
          <a:p>
            <a:r>
              <a:rPr lang="en-CA" sz="1400" dirty="0">
                <a:latin typeface="+mj-lt"/>
              </a:rPr>
              <a:t>The tools used by lawyers and judges to sort the procedures out, are called the Rules of Procedure. There are normally different rules of procedure for each court.</a:t>
            </a:r>
          </a:p>
        </p:txBody>
      </p:sp>
      <p:sp>
        <p:nvSpPr>
          <p:cNvPr id="4" name="Slide Number Placeholder 3"/>
          <p:cNvSpPr>
            <a:spLocks noGrp="1"/>
          </p:cNvSpPr>
          <p:nvPr>
            <p:ph type="sldNum" sz="quarter" idx="10"/>
          </p:nvPr>
        </p:nvSpPr>
        <p:spPr/>
        <p:txBody>
          <a:bodyPr/>
          <a:lstStyle/>
          <a:p>
            <a:fld id="{F7418AFB-E00E-4609-9B59-22A150D46236}" type="slidenum">
              <a:rPr lang="en-CA" smtClean="0"/>
              <a:t>29</a:t>
            </a:fld>
            <a:endParaRPr lang="en-CA"/>
          </a:p>
        </p:txBody>
      </p:sp>
    </p:spTree>
    <p:extLst>
      <p:ext uri="{BB962C8B-B14F-4D97-AF65-F5344CB8AC3E}">
        <p14:creationId xmlns:p14="http://schemas.microsoft.com/office/powerpoint/2010/main" val="37233220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a:latin typeface="+mj-lt"/>
              </a:rPr>
              <a:t>When looking at procedural rules, some of them can be firm, but others can be changed with permission of the judge, so again, they can be nuanced.</a:t>
            </a:r>
          </a:p>
          <a:p>
            <a:endParaRPr lang="en-CA" sz="1400" dirty="0">
              <a:latin typeface="+mj-lt"/>
            </a:endParaRPr>
          </a:p>
          <a:p>
            <a:r>
              <a:rPr lang="en-CA" sz="1400" dirty="0">
                <a:latin typeface="+mj-lt"/>
              </a:rPr>
              <a:t>An example is that sometimes the rules will permit a judge to extend or waive a filing deadline.</a:t>
            </a:r>
          </a:p>
          <a:p>
            <a:endParaRPr lang="en-CA" sz="1400" dirty="0">
              <a:latin typeface="+mj-lt"/>
            </a:endParaRPr>
          </a:p>
          <a:p>
            <a:r>
              <a:rPr lang="en-CA" sz="1400" dirty="0">
                <a:latin typeface="+mj-lt"/>
              </a:rPr>
              <a:t>In this area, the judge is deciding on any requests for changes to the rules, and they might be interpreting the rules.</a:t>
            </a:r>
          </a:p>
          <a:p>
            <a:endParaRPr lang="en-CA" sz="1400" dirty="0">
              <a:latin typeface="+mj-lt"/>
            </a:endParaRPr>
          </a:p>
          <a:p>
            <a:r>
              <a:rPr lang="en-CA" sz="1400" dirty="0">
                <a:latin typeface="+mj-lt"/>
              </a:rPr>
              <a:t>You’ll learn more from a course in civil or criminal procedure, and if you decide to work for one of our clinics.</a:t>
            </a:r>
          </a:p>
        </p:txBody>
      </p:sp>
      <p:sp>
        <p:nvSpPr>
          <p:cNvPr id="4" name="Slide Number Placeholder 3"/>
          <p:cNvSpPr>
            <a:spLocks noGrp="1"/>
          </p:cNvSpPr>
          <p:nvPr>
            <p:ph type="sldNum" sz="quarter" idx="10"/>
          </p:nvPr>
        </p:nvSpPr>
        <p:spPr/>
        <p:txBody>
          <a:bodyPr/>
          <a:lstStyle/>
          <a:p>
            <a:fld id="{F7418AFB-E00E-4609-9B59-22A150D46236}" type="slidenum">
              <a:rPr lang="en-CA" smtClean="0"/>
              <a:t>30</a:t>
            </a:fld>
            <a:endParaRPr lang="en-CA"/>
          </a:p>
        </p:txBody>
      </p:sp>
    </p:spTree>
    <p:extLst>
      <p:ext uri="{BB962C8B-B14F-4D97-AF65-F5344CB8AC3E}">
        <p14:creationId xmlns:p14="http://schemas.microsoft.com/office/powerpoint/2010/main" val="2700984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31</a:t>
            </a:fld>
            <a:endParaRPr lang="en-CA"/>
          </a:p>
        </p:txBody>
      </p:sp>
    </p:spTree>
    <p:extLst>
      <p:ext uri="{BB962C8B-B14F-4D97-AF65-F5344CB8AC3E}">
        <p14:creationId xmlns:p14="http://schemas.microsoft.com/office/powerpoint/2010/main" val="33351924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1F3FBC-B06F-4243-882D-B39D34A28F40}" type="slidenum">
              <a:rPr lang="en-GB" smtClean="0">
                <a:solidFill>
                  <a:prstClr val="black"/>
                </a:solidFill>
              </a:rPr>
              <a:pPr/>
              <a:t>32</a:t>
            </a:fld>
            <a:endParaRPr lang="en-GB">
              <a:solidFill>
                <a:prstClr val="black"/>
              </a:solidFill>
            </a:endParaRPr>
          </a:p>
        </p:txBody>
      </p:sp>
    </p:spTree>
    <p:extLst>
      <p:ext uri="{BB962C8B-B14F-4D97-AF65-F5344CB8AC3E}">
        <p14:creationId xmlns:p14="http://schemas.microsoft.com/office/powerpoint/2010/main" val="3003097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Go over the Objectives above.</a:t>
            </a:r>
          </a:p>
          <a:p>
            <a:endParaRPr lang="en-CA" sz="1600" dirty="0">
              <a:latin typeface="Abadi Extra Light" panose="020B0204020104020204" pitchFamily="34" charset="0"/>
            </a:endParaRPr>
          </a:p>
          <a:p>
            <a:r>
              <a:rPr lang="en-CA" sz="1600" dirty="0">
                <a:latin typeface="Abadi Extra Light" panose="020B0204020104020204" pitchFamily="34" charset="0"/>
              </a:rPr>
              <a:t>Law has its own language – hard to get oriented during first days of law school.</a:t>
            </a:r>
          </a:p>
          <a:p>
            <a:endParaRPr lang="en-CA" sz="1600" dirty="0">
              <a:latin typeface="Abadi Extra Light" panose="020B0204020104020204" pitchFamily="34" charset="0"/>
            </a:endParaRPr>
          </a:p>
          <a:p>
            <a:r>
              <a:rPr lang="en-CA" sz="1600" dirty="0">
                <a:latin typeface="Abadi Extra Light" panose="020B0204020104020204" pitchFamily="34" charset="0"/>
              </a:rPr>
              <a:t>Here are some commonly-used terms in law school and the practice of law.</a:t>
            </a:r>
          </a:p>
          <a:p>
            <a:endParaRPr lang="en-CA" sz="1600" dirty="0">
              <a:latin typeface="Abadi Extra Light" panose="020B0204020104020204" pitchFamily="34" charset="0"/>
            </a:endParaRPr>
          </a:p>
          <a:p>
            <a:r>
              <a:rPr lang="en-CA" sz="1600" dirty="0">
                <a:latin typeface="Abadi Extra Light" panose="020B0204020104020204" pitchFamily="34" charset="0"/>
              </a:rPr>
              <a:t>We teach law students using examples, but this is all practical for the real world.  </a:t>
            </a:r>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3</a:t>
            </a:fld>
            <a:endParaRPr lang="en-CA"/>
          </a:p>
        </p:txBody>
      </p:sp>
    </p:spTree>
    <p:extLst>
      <p:ext uri="{BB962C8B-B14F-4D97-AF65-F5344CB8AC3E}">
        <p14:creationId xmlns:p14="http://schemas.microsoft.com/office/powerpoint/2010/main" val="746843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Go over the Objectives above.</a:t>
            </a:r>
          </a:p>
          <a:p>
            <a:endParaRPr lang="en-CA" sz="1600" dirty="0">
              <a:latin typeface="Abadi Extra Light" panose="020B0204020104020204" pitchFamily="34" charset="0"/>
            </a:endParaRPr>
          </a:p>
          <a:p>
            <a:r>
              <a:rPr lang="en-CA" sz="1600" dirty="0">
                <a:latin typeface="Abadi Extra Light" panose="020B0204020104020204" pitchFamily="34" charset="0"/>
              </a:rPr>
              <a:t>Law has its own language – hard to get oriented during first days of law school.</a:t>
            </a:r>
          </a:p>
          <a:p>
            <a:endParaRPr lang="en-CA" sz="1600" dirty="0">
              <a:latin typeface="Abadi Extra Light" panose="020B0204020104020204" pitchFamily="34" charset="0"/>
            </a:endParaRPr>
          </a:p>
          <a:p>
            <a:r>
              <a:rPr lang="en-CA" sz="1600" dirty="0">
                <a:latin typeface="Abadi Extra Light" panose="020B0204020104020204" pitchFamily="34" charset="0"/>
              </a:rPr>
              <a:t>Here are some commonly-used terms in law school and the practice of law.</a:t>
            </a:r>
          </a:p>
          <a:p>
            <a:endParaRPr lang="en-CA" sz="1600" dirty="0">
              <a:latin typeface="Abadi Extra Light" panose="020B0204020104020204" pitchFamily="34" charset="0"/>
            </a:endParaRPr>
          </a:p>
          <a:p>
            <a:r>
              <a:rPr lang="en-CA" sz="1600" dirty="0">
                <a:latin typeface="Abadi Extra Light" panose="020B0204020104020204" pitchFamily="34" charset="0"/>
              </a:rPr>
              <a:t>We teach law students using examples, but this is all practical for the real world.  </a:t>
            </a:r>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4</a:t>
            </a:fld>
            <a:endParaRPr lang="en-CA"/>
          </a:p>
        </p:txBody>
      </p:sp>
    </p:spTree>
    <p:extLst>
      <p:ext uri="{BB962C8B-B14F-4D97-AF65-F5344CB8AC3E}">
        <p14:creationId xmlns:p14="http://schemas.microsoft.com/office/powerpoint/2010/main" val="417928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Go over the Objectives above.</a:t>
            </a:r>
          </a:p>
          <a:p>
            <a:endParaRPr lang="en-CA" sz="1600" dirty="0">
              <a:latin typeface="Abadi Extra Light" panose="020B0204020104020204" pitchFamily="34" charset="0"/>
            </a:endParaRPr>
          </a:p>
          <a:p>
            <a:r>
              <a:rPr lang="en-CA" sz="1600" dirty="0">
                <a:latin typeface="Abadi Extra Light" panose="020B0204020104020204" pitchFamily="34" charset="0"/>
              </a:rPr>
              <a:t>Law has its own language – hard to get oriented during first days of law school.</a:t>
            </a:r>
          </a:p>
          <a:p>
            <a:endParaRPr lang="en-CA" sz="1600" dirty="0">
              <a:latin typeface="Abadi Extra Light" panose="020B0204020104020204" pitchFamily="34" charset="0"/>
            </a:endParaRPr>
          </a:p>
          <a:p>
            <a:r>
              <a:rPr lang="en-CA" sz="1600" dirty="0">
                <a:latin typeface="Abadi Extra Light" panose="020B0204020104020204" pitchFamily="34" charset="0"/>
              </a:rPr>
              <a:t>Here are some commonly-used terms in law school and the practice of law.</a:t>
            </a:r>
          </a:p>
          <a:p>
            <a:endParaRPr lang="en-CA" sz="1600" dirty="0">
              <a:latin typeface="Abadi Extra Light" panose="020B0204020104020204" pitchFamily="34" charset="0"/>
            </a:endParaRPr>
          </a:p>
          <a:p>
            <a:r>
              <a:rPr lang="en-CA" sz="1600" dirty="0">
                <a:latin typeface="Abadi Extra Light" panose="020B0204020104020204" pitchFamily="34" charset="0"/>
              </a:rPr>
              <a:t>We teach law students using examples, but this is all practical for the real world.  </a:t>
            </a:r>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5</a:t>
            </a:fld>
            <a:endParaRPr lang="en-CA"/>
          </a:p>
        </p:txBody>
      </p:sp>
    </p:spTree>
    <p:extLst>
      <p:ext uri="{BB962C8B-B14F-4D97-AF65-F5344CB8AC3E}">
        <p14:creationId xmlns:p14="http://schemas.microsoft.com/office/powerpoint/2010/main" val="15299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Go over the Objectives above.</a:t>
            </a:r>
          </a:p>
          <a:p>
            <a:endParaRPr lang="en-CA" sz="1600" dirty="0">
              <a:latin typeface="Abadi Extra Light" panose="020B0204020104020204" pitchFamily="34" charset="0"/>
            </a:endParaRPr>
          </a:p>
          <a:p>
            <a:r>
              <a:rPr lang="en-CA" sz="1600" dirty="0">
                <a:latin typeface="Abadi Extra Light" panose="020B0204020104020204" pitchFamily="34" charset="0"/>
              </a:rPr>
              <a:t>Law has its own language – hard to get oriented during first days of law school.</a:t>
            </a:r>
          </a:p>
          <a:p>
            <a:endParaRPr lang="en-CA" sz="1600" dirty="0">
              <a:latin typeface="Abadi Extra Light" panose="020B0204020104020204" pitchFamily="34" charset="0"/>
            </a:endParaRPr>
          </a:p>
          <a:p>
            <a:r>
              <a:rPr lang="en-CA" sz="1600" dirty="0">
                <a:latin typeface="Abadi Extra Light" panose="020B0204020104020204" pitchFamily="34" charset="0"/>
              </a:rPr>
              <a:t>Here are some commonly-used terms in law school and the practice of law.</a:t>
            </a:r>
          </a:p>
          <a:p>
            <a:endParaRPr lang="en-CA" sz="1600" dirty="0">
              <a:latin typeface="Abadi Extra Light" panose="020B0204020104020204" pitchFamily="34" charset="0"/>
            </a:endParaRPr>
          </a:p>
          <a:p>
            <a:r>
              <a:rPr lang="en-CA" sz="1600" dirty="0">
                <a:latin typeface="Abadi Extra Light" panose="020B0204020104020204" pitchFamily="34" charset="0"/>
              </a:rPr>
              <a:t>We teach law students using examples, but this is all practical for the real world.  </a:t>
            </a:r>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6</a:t>
            </a:fld>
            <a:endParaRPr lang="en-CA"/>
          </a:p>
        </p:txBody>
      </p:sp>
    </p:spTree>
    <p:extLst>
      <p:ext uri="{BB962C8B-B14F-4D97-AF65-F5344CB8AC3E}">
        <p14:creationId xmlns:p14="http://schemas.microsoft.com/office/powerpoint/2010/main" val="660267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600" dirty="0">
                <a:latin typeface="Abadi Extra Light" panose="020B0204020104020204" pitchFamily="34" charset="0"/>
              </a:rPr>
              <a:t>Go over the Objectives above.</a:t>
            </a:r>
          </a:p>
          <a:p>
            <a:endParaRPr lang="en-CA" sz="1600" dirty="0">
              <a:latin typeface="Abadi Extra Light" panose="020B0204020104020204" pitchFamily="34" charset="0"/>
            </a:endParaRPr>
          </a:p>
          <a:p>
            <a:r>
              <a:rPr lang="en-CA" sz="1600" dirty="0">
                <a:latin typeface="Abadi Extra Light" panose="020B0204020104020204" pitchFamily="34" charset="0"/>
              </a:rPr>
              <a:t>Law has its own language – hard to get oriented during first days of law school.</a:t>
            </a:r>
          </a:p>
          <a:p>
            <a:endParaRPr lang="en-CA" sz="1600" dirty="0">
              <a:latin typeface="Abadi Extra Light" panose="020B0204020104020204" pitchFamily="34" charset="0"/>
            </a:endParaRPr>
          </a:p>
          <a:p>
            <a:r>
              <a:rPr lang="en-CA" sz="1600" dirty="0">
                <a:latin typeface="Abadi Extra Light" panose="020B0204020104020204" pitchFamily="34" charset="0"/>
              </a:rPr>
              <a:t>Here are some commonly-used terms in law school and the practice of law.</a:t>
            </a:r>
          </a:p>
          <a:p>
            <a:endParaRPr lang="en-CA" sz="1600" dirty="0">
              <a:latin typeface="Abadi Extra Light" panose="020B0204020104020204" pitchFamily="34" charset="0"/>
            </a:endParaRPr>
          </a:p>
          <a:p>
            <a:r>
              <a:rPr lang="en-CA" sz="1600" dirty="0">
                <a:latin typeface="Abadi Extra Light" panose="020B0204020104020204" pitchFamily="34" charset="0"/>
              </a:rPr>
              <a:t>We teach law students using examples, but this is all practical for the real world.  </a:t>
            </a:r>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7</a:t>
            </a:fld>
            <a:endParaRPr lang="en-CA"/>
          </a:p>
        </p:txBody>
      </p:sp>
    </p:spTree>
    <p:extLst>
      <p:ext uri="{BB962C8B-B14F-4D97-AF65-F5344CB8AC3E}">
        <p14:creationId xmlns:p14="http://schemas.microsoft.com/office/powerpoint/2010/main" val="1221215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CA" dirty="0">
                <a:cs typeface="Calibri"/>
              </a:rPr>
              <a:t>See Common Law and Civil Law definitions page.  Example:  </a:t>
            </a:r>
            <a:r>
              <a:rPr lang="en-CA" dirty="0"/>
              <a:t>2002 Supreme Court Case: The Whitens experienced a fire that totally destroyed their home.  The fire happened at night in the dead of winter in minus eighteen degrees Celsius temperature.  While saving themselves and going for help, Keith Whiten experienced frostbite requiring hospitalization for a period.  The Whitens secured rental accommodation in the vicinity of their home and sought to re-establish themselves. Their insurer, Pilot Insurance, initially provided a lump sum of $5000, but then took an aggressive and hostile approach to further payouts, claiming that the Whitens had set fire to the home themselves. The fire chief who investigated the fire refuted this, as did the defendant’s own experienced insurance adjustor, who clearly found the fire to be accidental.  When the insurance company refused to pay out, the Whitens commenced a claim for breach of contract (this is a common law action – there's no statute governing this).  In a jury trial, the plaintiffs were awarded $318,000 compensatory damages and $1 million punitive damages. The trial judge noted that while the punitive damages amount was unprecedented, it was neither perverse nor unreasonable. Pilot had forced the plaintiffs to litigate while in financially difficult circumstances; to suffer an indignity of living in temporary rental accommodation when they had paid a premium insurance policy for ‘piece of mind’ insurance; and, against a background of Pilot mounting a defence to paying out, which had been specifically refuted by their own experts.  </a:t>
            </a:r>
            <a:endParaRPr lang="en-CA" dirty="0">
              <a:cs typeface="Calibri"/>
            </a:endParaRPr>
          </a:p>
          <a:p>
            <a:br>
              <a:rPr lang="en-US" dirty="0">
                <a:cs typeface="+mn-lt"/>
              </a:rPr>
            </a:br>
            <a:br>
              <a:rPr lang="en-US" dirty="0">
                <a:cs typeface="+mn-lt"/>
              </a:rPr>
            </a:br>
            <a:r>
              <a:rPr lang="en-CA" dirty="0"/>
              <a:t>Military law is a separate legal system in Canada governed by both domestic and international law.</a:t>
            </a:r>
            <a:endParaRPr lang="en-US" dirty="0">
              <a:cs typeface="Calibri" panose="020F0502020204030204"/>
            </a:endParaRPr>
          </a:p>
          <a:p>
            <a:endParaRPr lang="en-CA" dirty="0"/>
          </a:p>
          <a:p>
            <a:r>
              <a:rPr lang="en-CA" dirty="0"/>
              <a:t>International law is effectively an umbrella legal system that operates over our Canadian legal system. This is the law between nations (treaty law).</a:t>
            </a:r>
          </a:p>
          <a:p>
            <a:endParaRPr lang="en-CA" dirty="0"/>
          </a:p>
          <a:p>
            <a:endParaRPr lang="en-CA" dirty="0"/>
          </a:p>
        </p:txBody>
      </p:sp>
      <p:sp>
        <p:nvSpPr>
          <p:cNvPr id="4" name="Slide Number Placeholder 3"/>
          <p:cNvSpPr>
            <a:spLocks noGrp="1"/>
          </p:cNvSpPr>
          <p:nvPr>
            <p:ph type="sldNum" sz="quarter" idx="10"/>
          </p:nvPr>
        </p:nvSpPr>
        <p:spPr/>
        <p:txBody>
          <a:bodyPr/>
          <a:lstStyle/>
          <a:p>
            <a:fld id="{F7418AFB-E00E-4609-9B59-22A150D46236}" type="slidenum">
              <a:rPr lang="en-CA" smtClean="0"/>
              <a:t>9</a:t>
            </a:fld>
            <a:endParaRPr lang="en-CA"/>
          </a:p>
        </p:txBody>
      </p:sp>
    </p:spTree>
    <p:extLst>
      <p:ext uri="{BB962C8B-B14F-4D97-AF65-F5344CB8AC3E}">
        <p14:creationId xmlns:p14="http://schemas.microsoft.com/office/powerpoint/2010/main" val="1838782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7418AFB-E00E-4609-9B59-22A150D46236}" type="slidenum">
              <a:rPr lang="en-CA" smtClean="0"/>
              <a:t>11</a:t>
            </a:fld>
            <a:endParaRPr lang="en-CA"/>
          </a:p>
        </p:txBody>
      </p:sp>
    </p:spTree>
    <p:extLst>
      <p:ext uri="{BB962C8B-B14F-4D97-AF65-F5344CB8AC3E}">
        <p14:creationId xmlns:p14="http://schemas.microsoft.com/office/powerpoint/2010/main" val="194721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extLst>
      <p:ext uri="{BB962C8B-B14F-4D97-AF65-F5344CB8AC3E}">
        <p14:creationId xmlns:p14="http://schemas.microsoft.com/office/powerpoint/2010/main" val="2620283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422235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305654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B5CC0D4-9491-45B0-8F02-CF1DF6EFB921}" type="datetimeFigureOut">
              <a:rPr lang="en-GB" smtClean="0">
                <a:solidFill>
                  <a:srgbClr val="ACCBF9"/>
                </a:solidFill>
              </a:rPr>
              <a:pPr/>
              <a:t>21/08/2026</a:t>
            </a:fld>
            <a:endParaRPr lang="en-GB" dirty="0">
              <a:solidFill>
                <a:srgbClr val="ACCBF9"/>
              </a:solidFill>
            </a:endParaRPr>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dirty="0">
              <a:solidFill>
                <a:srgbClr val="ACCBF9"/>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1BD8C14-3BA8-4040-8784-37783586A7AE}" type="slidenum">
              <a:rPr lang="en-GB" smtClean="0"/>
              <a:pPr/>
              <a:t>‹#›</a:t>
            </a:fld>
            <a:endParaRPr lang="en-GB"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790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5" name="Footer Placeholder 4"/>
          <p:cNvSpPr>
            <a:spLocks noGrp="1"/>
          </p:cNvSpPr>
          <p:nvPr>
            <p:ph type="ftr" sz="quarter" idx="11"/>
          </p:nvPr>
        </p:nvSpPr>
        <p:spPr/>
        <p:txBody>
          <a:bodyPr/>
          <a:lstStyle/>
          <a:p>
            <a:endParaRPr lang="en-GB" dirty="0">
              <a:solidFill>
                <a:srgbClr val="242852"/>
              </a:solidFill>
            </a:endParaRPr>
          </a:p>
        </p:txBody>
      </p:sp>
      <p:sp>
        <p:nvSpPr>
          <p:cNvPr id="6" name="Slide Number Placeholder 5"/>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4158262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CC0D4-9491-45B0-8F02-CF1DF6EFB921}" type="datetimeFigureOut">
              <a:rPr lang="en-GB" smtClean="0"/>
              <a:pPr/>
              <a:t>21/08/2026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1BD8C14-3BA8-4040-8784-37783586A7AE}" type="slidenum">
              <a:rPr lang="en-GB" smtClean="0">
                <a:solidFill>
                  <a:srgbClr val="ACCBF9"/>
                </a:solidFill>
              </a:rPr>
              <a:pPr/>
              <a:t>‹#›</a:t>
            </a:fld>
            <a:endParaRPr lang="en-GB" dirty="0">
              <a:solidFill>
                <a:srgbClr val="ACCBF9"/>
              </a:solidFill>
            </a:endParaRP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9065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6" name="Footer Placeholder 5"/>
          <p:cNvSpPr>
            <a:spLocks noGrp="1"/>
          </p:cNvSpPr>
          <p:nvPr>
            <p:ph type="ftr" sz="quarter" idx="11"/>
          </p:nvPr>
        </p:nvSpPr>
        <p:spPr/>
        <p:txBody>
          <a:bodyPr/>
          <a:lstStyle/>
          <a:p>
            <a:endParaRPr lang="en-GB" dirty="0">
              <a:solidFill>
                <a:srgbClr val="242852"/>
              </a:solidFill>
            </a:endParaRPr>
          </a:p>
        </p:txBody>
      </p:sp>
      <p:sp>
        <p:nvSpPr>
          <p:cNvPr id="7" name="Slide Number Placeholder 6"/>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2866778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8" name="Footer Placeholder 7"/>
          <p:cNvSpPr>
            <a:spLocks noGrp="1"/>
          </p:cNvSpPr>
          <p:nvPr>
            <p:ph type="ftr" sz="quarter" idx="11"/>
          </p:nvPr>
        </p:nvSpPr>
        <p:spPr/>
        <p:txBody>
          <a:bodyPr/>
          <a:lstStyle/>
          <a:p>
            <a:endParaRPr lang="en-GB" dirty="0">
              <a:solidFill>
                <a:srgbClr val="242852"/>
              </a:solidFill>
            </a:endParaRPr>
          </a:p>
        </p:txBody>
      </p:sp>
      <p:sp>
        <p:nvSpPr>
          <p:cNvPr id="9" name="Slide Number Placeholder 8"/>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2508059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4" name="Footer Placeholder 3"/>
          <p:cNvSpPr>
            <a:spLocks noGrp="1"/>
          </p:cNvSpPr>
          <p:nvPr>
            <p:ph type="ftr" sz="quarter" idx="11"/>
          </p:nvPr>
        </p:nvSpPr>
        <p:spPr/>
        <p:txBody>
          <a:bodyPr/>
          <a:lstStyle/>
          <a:p>
            <a:endParaRPr lang="en-GB" dirty="0">
              <a:solidFill>
                <a:srgbClr val="242852"/>
              </a:solidFill>
            </a:endParaRPr>
          </a:p>
        </p:txBody>
      </p:sp>
      <p:sp>
        <p:nvSpPr>
          <p:cNvPr id="5" name="Slide Number Placeholder 4"/>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10933671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3" name="Footer Placeholder 2"/>
          <p:cNvSpPr>
            <a:spLocks noGrp="1"/>
          </p:cNvSpPr>
          <p:nvPr>
            <p:ph type="ftr" sz="quarter" idx="11"/>
          </p:nvPr>
        </p:nvSpPr>
        <p:spPr/>
        <p:txBody>
          <a:bodyPr/>
          <a:lstStyle/>
          <a:p>
            <a:endParaRPr lang="en-GB" dirty="0">
              <a:solidFill>
                <a:srgbClr val="242852"/>
              </a:solidFill>
            </a:endParaRPr>
          </a:p>
        </p:txBody>
      </p:sp>
      <p:sp>
        <p:nvSpPr>
          <p:cNvPr id="4" name="Slide Number Placeholder 3"/>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58602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6" name="Footer Placeholder 5"/>
          <p:cNvSpPr>
            <a:spLocks noGrp="1"/>
          </p:cNvSpPr>
          <p:nvPr>
            <p:ph type="ftr" sz="quarter" idx="11"/>
          </p:nvPr>
        </p:nvSpPr>
        <p:spPr/>
        <p:txBody>
          <a:bodyPr/>
          <a:lstStyle/>
          <a:p>
            <a:endParaRPr lang="en-GB" dirty="0">
              <a:solidFill>
                <a:srgbClr val="242852"/>
              </a:solidFill>
            </a:endParaRPr>
          </a:p>
        </p:txBody>
      </p:sp>
      <p:sp>
        <p:nvSpPr>
          <p:cNvPr id="7" name="Slide Number Placeholder 6"/>
          <p:cNvSpPr>
            <a:spLocks noGrp="1"/>
          </p:cNvSpPr>
          <p:nvPr>
            <p:ph type="sldNum" sz="quarter" idx="12"/>
          </p:nvPr>
        </p:nvSpPr>
        <p:spPr/>
        <p:txBody>
          <a:bodyPr/>
          <a:lstStyle/>
          <a:p>
            <a:fld id="{E1BD8C14-3BA8-4040-8784-37783586A7AE}" type="slidenum">
              <a:rPr lang="en-GB" smtClean="0"/>
              <a:pPr/>
              <a:t>‹#›</a:t>
            </a:fld>
            <a:endParaRPr lang="en-GB" dirty="0"/>
          </a:p>
        </p:txBody>
      </p:sp>
    </p:spTree>
    <p:extLst>
      <p:ext uri="{BB962C8B-B14F-4D97-AF65-F5344CB8AC3E}">
        <p14:creationId xmlns:p14="http://schemas.microsoft.com/office/powerpoint/2010/main" val="108543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1120790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5CC0D4-9491-45B0-8F02-CF1DF6EFB921}" type="datetimeFigureOut">
              <a:rPr lang="en-GB" smtClean="0">
                <a:solidFill>
                  <a:srgbClr val="ACCBF9"/>
                </a:solidFill>
              </a:rPr>
              <a:pPr/>
              <a:t>21/08/2026</a:t>
            </a:fld>
            <a:endParaRPr lang="en-GB" dirty="0">
              <a:solidFill>
                <a:srgbClr val="ACCBF9"/>
              </a:solidFill>
            </a:endParaRPr>
          </a:p>
        </p:txBody>
      </p:sp>
      <p:sp>
        <p:nvSpPr>
          <p:cNvPr id="6" name="Footer Placeholder 5"/>
          <p:cNvSpPr>
            <a:spLocks noGrp="1"/>
          </p:cNvSpPr>
          <p:nvPr>
            <p:ph type="ftr" sz="quarter" idx="11"/>
          </p:nvPr>
        </p:nvSpPr>
        <p:spPr/>
        <p:txBody>
          <a:bodyPr/>
          <a:lstStyle/>
          <a:p>
            <a:endParaRPr lang="en-GB" dirty="0">
              <a:solidFill>
                <a:srgbClr val="ACCBF9"/>
              </a:solidFill>
            </a:endParaRPr>
          </a:p>
        </p:txBody>
      </p:sp>
      <p:sp>
        <p:nvSpPr>
          <p:cNvPr id="7" name="Slide Number Placeholder 6"/>
          <p:cNvSpPr>
            <a:spLocks noGrp="1"/>
          </p:cNvSpPr>
          <p:nvPr>
            <p:ph type="sldNum" sz="quarter" idx="12"/>
          </p:nvPr>
        </p:nvSpPr>
        <p:spPr/>
        <p:txBody>
          <a:bodyPr/>
          <a:lstStyle/>
          <a:p>
            <a:fld id="{E1BD8C14-3BA8-4040-8784-37783586A7AE}" type="slidenum">
              <a:rPr lang="en-GB" smtClean="0">
                <a:solidFill>
                  <a:srgbClr val="ACCBF9"/>
                </a:solidFill>
              </a:rPr>
              <a:pPr/>
              <a:t>‹#›</a:t>
            </a:fld>
            <a:endParaRPr lang="en-GB" dirty="0">
              <a:solidFill>
                <a:srgbClr val="ACCBF9"/>
              </a:solidFill>
            </a:endParaRPr>
          </a:p>
        </p:txBody>
      </p:sp>
    </p:spTree>
    <p:extLst>
      <p:ext uri="{BB962C8B-B14F-4D97-AF65-F5344CB8AC3E}">
        <p14:creationId xmlns:p14="http://schemas.microsoft.com/office/powerpoint/2010/main" val="4137137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5" name="Footer Placeholder 4"/>
          <p:cNvSpPr>
            <a:spLocks noGrp="1"/>
          </p:cNvSpPr>
          <p:nvPr>
            <p:ph type="ftr" sz="quarter" idx="11"/>
          </p:nvPr>
        </p:nvSpPr>
        <p:spPr/>
        <p:txBody>
          <a:bodyPr/>
          <a:lstStyle/>
          <a:p>
            <a:endParaRPr lang="en-GB" dirty="0">
              <a:solidFill>
                <a:srgbClr val="242852"/>
              </a:solidFill>
            </a:endParaRPr>
          </a:p>
        </p:txBody>
      </p:sp>
      <p:sp>
        <p:nvSpPr>
          <p:cNvPr id="6" name="Slide Number Placeholder 5"/>
          <p:cNvSpPr>
            <a:spLocks noGrp="1"/>
          </p:cNvSpPr>
          <p:nvPr>
            <p:ph type="sldNum" sz="quarter" idx="12"/>
          </p:nvPr>
        </p:nvSpPr>
        <p:spPr/>
        <p:txBody>
          <a:bodyPr/>
          <a:lstStyle/>
          <a:p>
            <a:fld id="{E1BD8C14-3BA8-4040-8784-37783586A7AE}" type="slidenum">
              <a:rPr lang="en-GB" smtClean="0">
                <a:solidFill>
                  <a:srgbClr val="242852"/>
                </a:solidFill>
              </a:rPr>
              <a:pPr/>
              <a:t>‹#›</a:t>
            </a:fld>
            <a:endParaRPr lang="en-GB" dirty="0">
              <a:solidFill>
                <a:srgbClr val="242852"/>
              </a:solidFill>
            </a:endParaRPr>
          </a:p>
        </p:txBody>
      </p:sp>
    </p:spTree>
    <p:extLst>
      <p:ext uri="{BB962C8B-B14F-4D97-AF65-F5344CB8AC3E}">
        <p14:creationId xmlns:p14="http://schemas.microsoft.com/office/powerpoint/2010/main" val="4183525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CC0D4-9491-45B0-8F02-CF1DF6EFB921}" type="datetimeFigureOut">
              <a:rPr lang="en-GB" smtClean="0">
                <a:solidFill>
                  <a:srgbClr val="242852"/>
                </a:solidFill>
              </a:rPr>
              <a:pPr/>
              <a:t>21/08/2026</a:t>
            </a:fld>
            <a:endParaRPr lang="en-GB" dirty="0">
              <a:solidFill>
                <a:srgbClr val="242852"/>
              </a:solidFill>
            </a:endParaRPr>
          </a:p>
        </p:txBody>
      </p:sp>
      <p:sp>
        <p:nvSpPr>
          <p:cNvPr id="5" name="Footer Placeholder 4"/>
          <p:cNvSpPr>
            <a:spLocks noGrp="1"/>
          </p:cNvSpPr>
          <p:nvPr>
            <p:ph type="ftr" sz="quarter" idx="11"/>
          </p:nvPr>
        </p:nvSpPr>
        <p:spPr/>
        <p:txBody>
          <a:bodyPr/>
          <a:lstStyle/>
          <a:p>
            <a:endParaRPr lang="en-GB" dirty="0">
              <a:solidFill>
                <a:srgbClr val="242852"/>
              </a:solidFill>
            </a:endParaRPr>
          </a:p>
        </p:txBody>
      </p:sp>
      <p:sp>
        <p:nvSpPr>
          <p:cNvPr id="6" name="Slide Number Placeholder 5"/>
          <p:cNvSpPr>
            <a:spLocks noGrp="1"/>
          </p:cNvSpPr>
          <p:nvPr>
            <p:ph type="sldNum" sz="quarter" idx="12"/>
          </p:nvPr>
        </p:nvSpPr>
        <p:spPr/>
        <p:txBody>
          <a:bodyPr/>
          <a:lstStyle/>
          <a:p>
            <a:fld id="{E1BD8C14-3BA8-4040-8784-37783586A7AE}" type="slidenum">
              <a:rPr lang="en-GB" smtClean="0">
                <a:solidFill>
                  <a:srgbClr val="ACCBF9"/>
                </a:solidFill>
              </a:rPr>
              <a:pPr/>
              <a:t>‹#›</a:t>
            </a:fld>
            <a:endParaRPr lang="en-GB" dirty="0">
              <a:solidFill>
                <a:srgbClr val="ACCBF9"/>
              </a:solidFill>
            </a:endParaRPr>
          </a:p>
        </p:txBody>
      </p:sp>
    </p:spTree>
    <p:extLst>
      <p:ext uri="{BB962C8B-B14F-4D97-AF65-F5344CB8AC3E}">
        <p14:creationId xmlns:p14="http://schemas.microsoft.com/office/powerpoint/2010/main" val="3829063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extLst>
      <p:ext uri="{BB962C8B-B14F-4D97-AF65-F5344CB8AC3E}">
        <p14:creationId xmlns:p14="http://schemas.microsoft.com/office/powerpoint/2010/main" val="3736562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772399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796703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extLst>
      <p:ext uri="{BB962C8B-B14F-4D97-AF65-F5344CB8AC3E}">
        <p14:creationId xmlns:p14="http://schemas.microsoft.com/office/powerpoint/2010/main" val="4151922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0761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25056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353442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6" descr="UWindsor powerpoint bottom1.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200776"/>
            <a:ext cx="121920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UW_Logo_1L_horz.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31801" y="6269038"/>
            <a:ext cx="3069167"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339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8/21/2026</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3688025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hyperlink" Target="https://www.canlii.org/en/on/" TargetMode="Externa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2.xml.rels><?xml version="1.0" encoding="UTF-8" standalone="yes"?>
<Relationships xmlns="http://schemas.openxmlformats.org/package/2006/relationships"><Relationship Id="rId3" Type="http://schemas.openxmlformats.org/officeDocument/2006/relationships/hyperlink" Target="https://www.uwindsor.ca/law/library/277/annette-demers-law-reference-libraria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hyperlink" Target="mailto:ademers@uwindsor.ca"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94274" y="1694840"/>
            <a:ext cx="6979298" cy="4216539"/>
          </a:xfrm>
          <a:prstGeom prst="rect">
            <a:avLst/>
          </a:prstGeom>
          <a:noFill/>
        </p:spPr>
        <p:txBody>
          <a:bodyPr wrap="square" lIns="91440" tIns="45720" rIns="91440" bIns="45720" rtlCol="0" anchor="t">
            <a:spAutoFit/>
          </a:bodyPr>
          <a:lstStyle/>
          <a:p>
            <a:pPr algn="ctr"/>
            <a:endParaRPr lang="en-US" sz="2800" dirty="0">
              <a:solidFill>
                <a:srgbClr val="000000"/>
              </a:solidFill>
            </a:endParaRPr>
          </a:p>
          <a:p>
            <a:pPr algn="ctr"/>
            <a:r>
              <a:rPr lang="en-US" sz="3600" dirty="0">
                <a:latin typeface="Calibri Light"/>
                <a:ea typeface="Calibri Light"/>
                <a:cs typeface="Calibri Light"/>
              </a:rPr>
              <a:t>Are you Confused Yet?</a:t>
            </a:r>
          </a:p>
          <a:p>
            <a:pPr algn="ctr"/>
            <a:endParaRPr lang="en-US" sz="3600" dirty="0">
              <a:solidFill>
                <a:srgbClr val="000000"/>
              </a:solidFill>
              <a:latin typeface="Calibri Light"/>
              <a:ea typeface="Calibri Light"/>
              <a:cs typeface="Calibri Light"/>
            </a:endParaRPr>
          </a:p>
          <a:p>
            <a:pPr algn="ctr"/>
            <a:r>
              <a:rPr lang="en-US" sz="3600" dirty="0">
                <a:latin typeface="Calibri Light"/>
                <a:ea typeface="Calibri Light"/>
                <a:cs typeface="Calibri Light"/>
              </a:rPr>
              <a:t>Basics for Success in First Year</a:t>
            </a:r>
          </a:p>
          <a:p>
            <a:pPr algn="ctr"/>
            <a:endParaRPr lang="en-US" sz="3600" dirty="0">
              <a:solidFill>
                <a:srgbClr val="000000"/>
              </a:solidFill>
              <a:latin typeface="Calibri Light"/>
              <a:ea typeface="Calibri Light"/>
              <a:cs typeface="Calibri Light"/>
            </a:endParaRPr>
          </a:p>
          <a:p>
            <a:pPr algn="ctr"/>
            <a:endParaRPr lang="en-US" sz="3600" dirty="0">
              <a:solidFill>
                <a:srgbClr val="000000"/>
              </a:solidFill>
              <a:latin typeface="Calibri Light"/>
              <a:ea typeface="Calibri Light"/>
              <a:cs typeface="Calibri Light"/>
            </a:endParaRPr>
          </a:p>
          <a:p>
            <a:pPr algn="ctr"/>
            <a:r>
              <a:rPr lang="en-US" sz="2000" dirty="0">
                <a:latin typeface="Calibri Light"/>
                <a:ea typeface="Calibri Light"/>
                <a:cs typeface="Calibri Light"/>
              </a:rPr>
              <a:t>Presented by </a:t>
            </a:r>
          </a:p>
          <a:p>
            <a:pPr algn="ctr"/>
            <a:r>
              <a:rPr lang="en-US" sz="2000">
                <a:latin typeface="Calibri Light"/>
                <a:ea typeface="Calibri Light"/>
                <a:cs typeface="Calibri Light"/>
              </a:rPr>
              <a:t>Annette Demers BA LLB MLIS</a:t>
            </a:r>
            <a:endParaRPr lang="en-US" sz="2000" dirty="0">
              <a:latin typeface="Calibri Light"/>
              <a:ea typeface="Calibri Light"/>
              <a:cs typeface="Calibri Light"/>
            </a:endParaRPr>
          </a:p>
          <a:p>
            <a:pPr algn="ctr"/>
            <a:r>
              <a:rPr lang="en-US" sz="2000">
                <a:latin typeface="Calibri Light"/>
                <a:ea typeface="Calibri Light"/>
                <a:cs typeface="Calibri Light"/>
              </a:rPr>
              <a:t>Reference Librarian</a:t>
            </a:r>
            <a:endParaRPr lang="en-US" sz="2000" dirty="0">
              <a:latin typeface="Calibri Light"/>
              <a:ea typeface="Calibri Light"/>
              <a:cs typeface="Calibri Light"/>
            </a:endParaRPr>
          </a:p>
        </p:txBody>
      </p:sp>
      <p:sp>
        <p:nvSpPr>
          <p:cNvPr id="4" name="Rectangle 2"/>
          <p:cNvSpPr>
            <a:spLocks noGrp="1" noChangeArrowheads="1"/>
          </p:cNvSpPr>
          <p:nvPr>
            <p:ph type="title"/>
          </p:nvPr>
        </p:nvSpPr>
        <p:spPr>
          <a:xfrm>
            <a:off x="838200" y="365125"/>
            <a:ext cx="10515600" cy="1325563"/>
          </a:xfrm>
        </p:spPr>
        <p:txBody>
          <a:bodyPr/>
          <a:lstStyle/>
          <a:p>
            <a:pPr algn="l" eaLnBrk="1" hangingPunct="1"/>
            <a:endParaRPr lang="en-US" altLang="en-US" sz="1400" dirty="0">
              <a:solidFill>
                <a:schemeClr val="bg1"/>
              </a:solidFill>
              <a:latin typeface="Tahoma" pitchFamily="34" charset="0"/>
              <a:ea typeface="ＭＳ Ｐゴシック" pitchFamily="34" charset="-12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457200"/>
            <a:ext cx="2800350" cy="685800"/>
          </a:xfrm>
          <a:prstGeom prst="rect">
            <a:avLst/>
          </a:prstGeom>
        </p:spPr>
      </p:pic>
    </p:spTree>
    <p:extLst>
      <p:ext uri="{BB962C8B-B14F-4D97-AF65-F5344CB8AC3E}">
        <p14:creationId xmlns:p14="http://schemas.microsoft.com/office/powerpoint/2010/main" val="2086877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04BCD-6178-08F0-B881-9D4C258FE9E0}"/>
              </a:ext>
            </a:extLst>
          </p:cNvPr>
          <p:cNvSpPr>
            <a:spLocks noGrp="1"/>
          </p:cNvSpPr>
          <p:nvPr>
            <p:ph type="title"/>
          </p:nvPr>
        </p:nvSpPr>
        <p:spPr/>
        <p:txBody>
          <a:bodyPr/>
          <a:lstStyle/>
          <a:p>
            <a:endParaRPr lang="en-US"/>
          </a:p>
        </p:txBody>
      </p:sp>
      <p:pic>
        <p:nvPicPr>
          <p:cNvPr id="7" name="Content Placeholder 6" descr="A diagram of a law and legal laws&#10;&#10;Description automatically generated">
            <a:extLst>
              <a:ext uri="{FF2B5EF4-FFF2-40B4-BE49-F238E27FC236}">
                <a16:creationId xmlns:a16="http://schemas.microsoft.com/office/drawing/2014/main" id="{CD277FE5-89EB-F13E-0782-158F4B98731E}"/>
              </a:ext>
            </a:extLst>
          </p:cNvPr>
          <p:cNvPicPr>
            <a:picLocks noGrp="1" noChangeAspect="1"/>
          </p:cNvPicPr>
          <p:nvPr>
            <p:ph idx="1"/>
          </p:nvPr>
        </p:nvPicPr>
        <p:blipFill>
          <a:blip r:embed="rId2"/>
          <a:stretch>
            <a:fillRect/>
          </a:stretch>
        </p:blipFill>
        <p:spPr>
          <a:xfrm>
            <a:off x="525090" y="241126"/>
            <a:ext cx="11463595" cy="6366353"/>
          </a:xfrm>
        </p:spPr>
      </p:pic>
      <p:sp>
        <p:nvSpPr>
          <p:cNvPr id="8" name="TextBox 7">
            <a:extLst>
              <a:ext uri="{FF2B5EF4-FFF2-40B4-BE49-F238E27FC236}">
                <a16:creationId xmlns:a16="http://schemas.microsoft.com/office/drawing/2014/main" id="{7D0DACC2-90CE-51D5-D9A0-9B3229541C3B}"/>
              </a:ext>
            </a:extLst>
          </p:cNvPr>
          <p:cNvSpPr txBox="1"/>
          <p:nvPr/>
        </p:nvSpPr>
        <p:spPr>
          <a:xfrm>
            <a:off x="9478028" y="5751534"/>
            <a:ext cx="239038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badi Extra Light"/>
              </a:rPr>
              <a:t>Copyright Jean-Sebastien Danis, 2024.</a:t>
            </a:r>
          </a:p>
        </p:txBody>
      </p:sp>
    </p:spTree>
    <p:extLst>
      <p:ext uri="{BB962C8B-B14F-4D97-AF65-F5344CB8AC3E}">
        <p14:creationId xmlns:p14="http://schemas.microsoft.com/office/powerpoint/2010/main" val="78081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chemeClr val="tx1"/>
                </a:solidFill>
                <a:latin typeface="Abadi Extra Light" panose="020B0204020104020204" pitchFamily="34" charset="0"/>
              </a:rPr>
              <a:t>Jurisdictions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7C1A5AC8-8B9F-0688-F6F1-30764D0011D3}"/>
              </a:ext>
            </a:extLst>
          </p:cNvPr>
          <p:cNvGraphicFramePr/>
          <p:nvPr>
            <p:extLst>
              <p:ext uri="{D42A27DB-BD31-4B8C-83A1-F6EECF244321}">
                <p14:modId xmlns:p14="http://schemas.microsoft.com/office/powerpoint/2010/main" val="3986820465"/>
              </p:ext>
            </p:extLst>
          </p:nvPr>
        </p:nvGraphicFramePr>
        <p:xfrm>
          <a:off x="2518228" y="1863634"/>
          <a:ext cx="7155543" cy="4562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Left 3">
            <a:extLst>
              <a:ext uri="{FF2B5EF4-FFF2-40B4-BE49-F238E27FC236}">
                <a16:creationId xmlns:a16="http://schemas.microsoft.com/office/drawing/2014/main" id="{EBCC7A25-D0A9-8525-A74E-7E969A6ACD63}"/>
              </a:ext>
            </a:extLst>
          </p:cNvPr>
          <p:cNvSpPr/>
          <p:nvPr/>
        </p:nvSpPr>
        <p:spPr>
          <a:xfrm>
            <a:off x="7062650" y="1863634"/>
            <a:ext cx="2847703" cy="994954"/>
          </a:xfrm>
          <a:prstGeom prst="lef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CA" dirty="0">
                <a:latin typeface="Abadi Extra Light" panose="020B0204020104020204" pitchFamily="34" charset="0"/>
              </a:rPr>
              <a:t>Constitution Act, 1867, section 91</a:t>
            </a:r>
          </a:p>
        </p:txBody>
      </p:sp>
      <p:sp>
        <p:nvSpPr>
          <p:cNvPr id="6" name="Arrow: Left 5">
            <a:extLst>
              <a:ext uri="{FF2B5EF4-FFF2-40B4-BE49-F238E27FC236}">
                <a16:creationId xmlns:a16="http://schemas.microsoft.com/office/drawing/2014/main" id="{1C5F5E85-17B7-12CC-4607-E02751E6648C}"/>
              </a:ext>
            </a:extLst>
          </p:cNvPr>
          <p:cNvSpPr/>
          <p:nvPr/>
        </p:nvSpPr>
        <p:spPr>
          <a:xfrm>
            <a:off x="7062649" y="2895055"/>
            <a:ext cx="2847703" cy="994954"/>
          </a:xfrm>
          <a:prstGeom prst="lef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A" dirty="0">
                <a:solidFill>
                  <a:schemeClr val="tx1"/>
                </a:solidFill>
                <a:latin typeface="Abadi Extra Light" panose="020B0204020104020204" pitchFamily="34" charset="0"/>
              </a:rPr>
              <a:t>Constitution Act, 1867, section 92</a:t>
            </a:r>
          </a:p>
        </p:txBody>
      </p:sp>
      <p:sp>
        <p:nvSpPr>
          <p:cNvPr id="7" name="Arrow: Left 6">
            <a:extLst>
              <a:ext uri="{FF2B5EF4-FFF2-40B4-BE49-F238E27FC236}">
                <a16:creationId xmlns:a16="http://schemas.microsoft.com/office/drawing/2014/main" id="{2E0A8394-70EE-C35B-5F38-FE967C06DBC2}"/>
              </a:ext>
            </a:extLst>
          </p:cNvPr>
          <p:cNvSpPr/>
          <p:nvPr/>
        </p:nvSpPr>
        <p:spPr>
          <a:xfrm>
            <a:off x="7062649" y="3926477"/>
            <a:ext cx="2847703" cy="994954"/>
          </a:xfrm>
          <a:prstGeom prst="lef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CA" i="1" dirty="0">
                <a:solidFill>
                  <a:schemeClr val="tx1"/>
                </a:solidFill>
                <a:latin typeface="Abadi Extra Light" panose="020B0204020104020204" pitchFamily="34" charset="0"/>
              </a:rPr>
              <a:t>Municipal Act </a:t>
            </a:r>
            <a:r>
              <a:rPr lang="en-CA" dirty="0">
                <a:solidFill>
                  <a:schemeClr val="tx1"/>
                </a:solidFill>
                <a:latin typeface="Abadi Extra Light" panose="020B0204020104020204" pitchFamily="34" charset="0"/>
              </a:rPr>
              <a:t>of each province / territory</a:t>
            </a:r>
          </a:p>
        </p:txBody>
      </p:sp>
      <p:sp>
        <p:nvSpPr>
          <p:cNvPr id="5" name="Oval 4">
            <a:extLst>
              <a:ext uri="{FF2B5EF4-FFF2-40B4-BE49-F238E27FC236}">
                <a16:creationId xmlns:a16="http://schemas.microsoft.com/office/drawing/2014/main" id="{E5B21E24-2C84-0827-4283-F345D1A87081}"/>
              </a:ext>
            </a:extLst>
          </p:cNvPr>
          <p:cNvSpPr/>
          <p:nvPr/>
        </p:nvSpPr>
        <p:spPr>
          <a:xfrm>
            <a:off x="1358536" y="4177908"/>
            <a:ext cx="1846219" cy="1567543"/>
          </a:xfrm>
          <a:prstGeom prst="ellips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Indigenous</a:t>
            </a:r>
          </a:p>
        </p:txBody>
      </p:sp>
    </p:spTree>
    <p:extLst>
      <p:ext uri="{BB962C8B-B14F-4D97-AF65-F5344CB8AC3E}">
        <p14:creationId xmlns:p14="http://schemas.microsoft.com/office/powerpoint/2010/main" val="2438905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chemeClr val="tx1"/>
                </a:solidFill>
                <a:latin typeface="Abadi Extra Light" panose="020B0204020104020204" pitchFamily="34" charset="0"/>
              </a:rPr>
              <a:t>Jurisdictions - Examples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7C1A5AC8-8B9F-0688-F6F1-30764D0011D3}"/>
              </a:ext>
            </a:extLst>
          </p:cNvPr>
          <p:cNvGraphicFramePr/>
          <p:nvPr>
            <p:extLst>
              <p:ext uri="{D42A27DB-BD31-4B8C-83A1-F6EECF244321}">
                <p14:modId xmlns:p14="http://schemas.microsoft.com/office/powerpoint/2010/main" val="1004398925"/>
              </p:ext>
            </p:extLst>
          </p:nvPr>
        </p:nvGraphicFramePr>
        <p:xfrm>
          <a:off x="2518228" y="1863634"/>
          <a:ext cx="7155543" cy="4562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Left 3">
            <a:extLst>
              <a:ext uri="{FF2B5EF4-FFF2-40B4-BE49-F238E27FC236}">
                <a16:creationId xmlns:a16="http://schemas.microsoft.com/office/drawing/2014/main" id="{EBCC7A25-D0A9-8525-A74E-7E969A6ACD63}"/>
              </a:ext>
            </a:extLst>
          </p:cNvPr>
          <p:cNvSpPr/>
          <p:nvPr/>
        </p:nvSpPr>
        <p:spPr>
          <a:xfrm>
            <a:off x="7123610" y="1553722"/>
            <a:ext cx="4285223" cy="1605401"/>
          </a:xfrm>
          <a:prstGeom prst="lef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CA" sz="2000" dirty="0">
                <a:solidFill>
                  <a:schemeClr val="tx1"/>
                </a:solidFill>
                <a:latin typeface="Abadi Extra Light"/>
              </a:rPr>
              <a:t>criminal law, trade, post office, military, currency, banking, airports, marriage/divorce</a:t>
            </a:r>
          </a:p>
        </p:txBody>
      </p:sp>
      <p:sp>
        <p:nvSpPr>
          <p:cNvPr id="6" name="Arrow: Left 5">
            <a:extLst>
              <a:ext uri="{FF2B5EF4-FFF2-40B4-BE49-F238E27FC236}">
                <a16:creationId xmlns:a16="http://schemas.microsoft.com/office/drawing/2014/main" id="{1C5F5E85-17B7-12CC-4607-E02751E6648C}"/>
              </a:ext>
            </a:extLst>
          </p:cNvPr>
          <p:cNvSpPr/>
          <p:nvPr/>
        </p:nvSpPr>
        <p:spPr>
          <a:xfrm>
            <a:off x="7123610" y="2795829"/>
            <a:ext cx="4284982" cy="1345777"/>
          </a:xfrm>
          <a:prstGeom prst="lef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A" dirty="0">
                <a:solidFill>
                  <a:schemeClr val="tx1"/>
                </a:solidFill>
                <a:latin typeface="Abadi Extra Light" panose="020B0204020104020204" pitchFamily="34" charset="0"/>
              </a:rPr>
              <a:t>Prisons, Hospitals, Schools, Roads, Courts Administration</a:t>
            </a:r>
          </a:p>
        </p:txBody>
      </p:sp>
      <p:sp>
        <p:nvSpPr>
          <p:cNvPr id="7" name="Arrow: Left 6">
            <a:extLst>
              <a:ext uri="{FF2B5EF4-FFF2-40B4-BE49-F238E27FC236}">
                <a16:creationId xmlns:a16="http://schemas.microsoft.com/office/drawing/2014/main" id="{2E0A8394-70EE-C35B-5F38-FE967C06DBC2}"/>
              </a:ext>
            </a:extLst>
          </p:cNvPr>
          <p:cNvSpPr/>
          <p:nvPr/>
        </p:nvSpPr>
        <p:spPr>
          <a:xfrm>
            <a:off x="7027815" y="4008120"/>
            <a:ext cx="4379687" cy="1631042"/>
          </a:xfrm>
          <a:prstGeom prst="lef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CA" dirty="0">
                <a:solidFill>
                  <a:schemeClr val="tx1"/>
                </a:solidFill>
                <a:latin typeface="Abadi Extra Light" panose="020B0204020104020204" pitchFamily="34" charset="0"/>
              </a:rPr>
              <a:t>City roads, public transport, waste management, local parks, business licences, parking</a:t>
            </a:r>
          </a:p>
        </p:txBody>
      </p:sp>
      <p:sp>
        <p:nvSpPr>
          <p:cNvPr id="9" name="Arrow: Right 8">
            <a:extLst>
              <a:ext uri="{FF2B5EF4-FFF2-40B4-BE49-F238E27FC236}">
                <a16:creationId xmlns:a16="http://schemas.microsoft.com/office/drawing/2014/main" id="{600033C3-2B90-1D79-C783-22D73B9E7D86}"/>
              </a:ext>
            </a:extLst>
          </p:cNvPr>
          <p:cNvSpPr/>
          <p:nvPr/>
        </p:nvSpPr>
        <p:spPr>
          <a:xfrm>
            <a:off x="704260" y="4469345"/>
            <a:ext cx="2847585" cy="2212634"/>
          </a:xfrm>
          <a:prstGeom prst="rightArrow">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ysClr val="windowText" lastClr="000000"/>
                </a:solidFill>
                <a:latin typeface="Abadi Extra Light" panose="020B0204020104020204" pitchFamily="34" charset="0"/>
              </a:rPr>
              <a:t>Local health, fishing / hunting, economic / social development, local infrastructure</a:t>
            </a:r>
          </a:p>
        </p:txBody>
      </p:sp>
      <p:sp>
        <p:nvSpPr>
          <p:cNvPr id="5" name="Oval 4">
            <a:extLst>
              <a:ext uri="{FF2B5EF4-FFF2-40B4-BE49-F238E27FC236}">
                <a16:creationId xmlns:a16="http://schemas.microsoft.com/office/drawing/2014/main" id="{43861217-AFC0-5494-9E83-A8AA6F24C134}"/>
              </a:ext>
            </a:extLst>
          </p:cNvPr>
          <p:cNvSpPr/>
          <p:nvPr/>
        </p:nvSpPr>
        <p:spPr>
          <a:xfrm>
            <a:off x="3570873" y="4858173"/>
            <a:ext cx="1846219" cy="1567543"/>
          </a:xfrm>
          <a:prstGeom prst="ellips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Indigenous</a:t>
            </a:r>
          </a:p>
        </p:txBody>
      </p:sp>
    </p:spTree>
    <p:extLst>
      <p:ext uri="{BB962C8B-B14F-4D97-AF65-F5344CB8AC3E}">
        <p14:creationId xmlns:p14="http://schemas.microsoft.com/office/powerpoint/2010/main" val="2039881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E95F0-1E4D-1A0C-88A8-D4798B0424E2}"/>
              </a:ext>
            </a:extLst>
          </p:cNvPr>
          <p:cNvSpPr>
            <a:spLocks noGrp="1"/>
          </p:cNvSpPr>
          <p:nvPr>
            <p:ph type="title"/>
          </p:nvPr>
        </p:nvSpPr>
        <p:spPr/>
        <p:txBody>
          <a:bodyPr/>
          <a:lstStyle/>
          <a:p>
            <a:pPr algn="ctr"/>
            <a:r>
              <a:rPr lang="en-CA" dirty="0">
                <a:solidFill>
                  <a:schemeClr val="tx1"/>
                </a:solidFill>
                <a:latin typeface="Abadi Extra Light"/>
              </a:rPr>
              <a:t>Case Law / Cases</a:t>
            </a:r>
            <a:endParaRPr lang="en-CA" dirty="0">
              <a:solidFill>
                <a:schemeClr val="tx1"/>
              </a:solidFill>
              <a:latin typeface="Abadi Extra Light" panose="020B0204020104020204" pitchFamily="34" charset="0"/>
            </a:endParaRPr>
          </a:p>
        </p:txBody>
      </p:sp>
      <p:graphicFrame>
        <p:nvGraphicFramePr>
          <p:cNvPr id="4" name="Content Placeholder 3">
            <a:extLst>
              <a:ext uri="{FF2B5EF4-FFF2-40B4-BE49-F238E27FC236}">
                <a16:creationId xmlns:a16="http://schemas.microsoft.com/office/drawing/2014/main" id="{FFE1A614-7EA8-0A37-B9D3-CF89704C6ECE}"/>
              </a:ext>
            </a:extLst>
          </p:cNvPr>
          <p:cNvGraphicFramePr>
            <a:graphicFrameLocks noGrp="1"/>
          </p:cNvGraphicFramePr>
          <p:nvPr>
            <p:ph idx="1"/>
            <p:extLst>
              <p:ext uri="{D42A27DB-BD31-4B8C-83A1-F6EECF244321}">
                <p14:modId xmlns:p14="http://schemas.microsoft.com/office/powerpoint/2010/main" val="4171367744"/>
              </p:ext>
            </p:extLst>
          </p:nvPr>
        </p:nvGraphicFramePr>
        <p:xfrm>
          <a:off x="1372644" y="1963455"/>
          <a:ext cx="9872663"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 name="TextBox 152">
            <a:extLst>
              <a:ext uri="{FF2B5EF4-FFF2-40B4-BE49-F238E27FC236}">
                <a16:creationId xmlns:a16="http://schemas.microsoft.com/office/drawing/2014/main" id="{6A4B7E02-36C9-0B90-F46F-01EFCD7EBCB8}"/>
              </a:ext>
            </a:extLst>
          </p:cNvPr>
          <p:cNvSpPr txBox="1"/>
          <p:nvPr/>
        </p:nvSpPr>
        <p:spPr>
          <a:xfrm>
            <a:off x="3931085" y="3169085"/>
            <a:ext cx="7221254"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Calibri Light"/>
              </a:rPr>
              <a:t>Case Law / Cases – </a:t>
            </a:r>
            <a:r>
              <a:rPr lang="en-US" sz="2000" dirty="0">
                <a:latin typeface="Calibri Light"/>
              </a:rPr>
              <a:t>One source of law that we use in law school; it is also used by lawyers and by judges. Case law is a collection of past decisions made by judges. Case law collections are organized by jurisdiction first, and then by level of court. See </a:t>
            </a:r>
            <a:r>
              <a:rPr lang="en-US" sz="2000" u="sng" dirty="0">
                <a:solidFill>
                  <a:srgbClr val="00B0F0"/>
                </a:solidFill>
                <a:latin typeface="Calibri Light"/>
                <a:cs typeface="Segoe UI"/>
                <a:hlinkClick r:id="rId7">
                  <a:extLst>
                    <a:ext uri="{A12FA001-AC4F-418D-AE19-62706E023703}">
                      <ahyp:hlinkClr xmlns:ahyp="http://schemas.microsoft.com/office/drawing/2018/hyperlinkcolor" val="tx"/>
                    </a:ext>
                  </a:extLst>
                </a:hlinkClick>
              </a:rPr>
              <a:t>Ontario | CanLII</a:t>
            </a:r>
            <a:r>
              <a:rPr lang="en-US" sz="2000" dirty="0">
                <a:latin typeface="Calibri Light"/>
              </a:rPr>
              <a:t> for examples from Ontario.</a:t>
            </a:r>
            <a:r>
              <a:rPr lang="en-US" sz="2000" dirty="0">
                <a:latin typeface="Calibri Light"/>
                <a:ea typeface="Calibri Light"/>
                <a:cs typeface="Calibri Light"/>
              </a:rPr>
              <a:t> </a:t>
            </a:r>
            <a:endParaRPr lang="en-US" sz="2000" dirty="0"/>
          </a:p>
        </p:txBody>
      </p:sp>
    </p:spTree>
    <p:extLst>
      <p:ext uri="{BB962C8B-B14F-4D97-AF65-F5344CB8AC3E}">
        <p14:creationId xmlns:p14="http://schemas.microsoft.com/office/powerpoint/2010/main" val="2606327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348343"/>
            <a:ext cx="9875520" cy="1356360"/>
          </a:xfrm>
        </p:spPr>
        <p:txBody>
          <a:bodyPr/>
          <a:lstStyle/>
          <a:p>
            <a:pPr algn="ctr"/>
            <a:r>
              <a:rPr lang="en-US" dirty="0">
                <a:solidFill>
                  <a:schemeClr val="tx1"/>
                </a:solidFill>
                <a:latin typeface="Abadi Extra Light" panose="020B0204020104020204" pitchFamily="34" charset="0"/>
              </a:rPr>
              <a:t>Legal Terms – Teaching Approach</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F9EB243B-8D2E-2AA4-D680-B16EAF3589ED}"/>
              </a:ext>
            </a:extLst>
          </p:cNvPr>
          <p:cNvGraphicFramePr/>
          <p:nvPr>
            <p:extLst>
              <p:ext uri="{D42A27DB-BD31-4B8C-83A1-F6EECF244321}">
                <p14:modId xmlns:p14="http://schemas.microsoft.com/office/powerpoint/2010/main" val="166868678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428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9EB243B-8D2E-2AA4-D680-B16EAF3589ED}"/>
              </a:ext>
            </a:extLst>
          </p:cNvPr>
          <p:cNvGraphicFramePr/>
          <p:nvPr>
            <p:extLst>
              <p:ext uri="{D42A27DB-BD31-4B8C-83A1-F6EECF244321}">
                <p14:modId xmlns:p14="http://schemas.microsoft.com/office/powerpoint/2010/main" val="111546297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2">
            <a:extLst>
              <a:ext uri="{FF2B5EF4-FFF2-40B4-BE49-F238E27FC236}">
                <a16:creationId xmlns:a16="http://schemas.microsoft.com/office/drawing/2014/main" id="{FA53F5A2-BE23-0181-141F-E6AC1ED1A8B6}"/>
              </a:ext>
            </a:extLst>
          </p:cNvPr>
          <p:cNvSpPr txBox="1">
            <a:spLocks/>
          </p:cNvSpPr>
          <p:nvPr/>
        </p:nvSpPr>
        <p:spPr>
          <a:xfrm>
            <a:off x="1158240" y="348343"/>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a:solidFill>
                  <a:schemeClr val="tx1"/>
                </a:solidFill>
                <a:latin typeface="Abadi Extra Light" panose="020B0204020104020204" pitchFamily="34" charset="0"/>
              </a:rPr>
              <a:t>Legal Terms – Teaching Approach</a:t>
            </a:r>
            <a:endParaRPr lang="en-GB" dirty="0">
              <a:solidFill>
                <a:schemeClr val="tx1"/>
              </a:solidFill>
              <a:latin typeface="Abadi Extra Light" panose="020B0204020104020204" pitchFamily="34" charset="0"/>
            </a:endParaRPr>
          </a:p>
        </p:txBody>
      </p:sp>
    </p:spTree>
    <p:extLst>
      <p:ext uri="{BB962C8B-B14F-4D97-AF65-F5344CB8AC3E}">
        <p14:creationId xmlns:p14="http://schemas.microsoft.com/office/powerpoint/2010/main" val="794248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440170A-3C6D-5B9A-B998-0B16B7B7ED37}"/>
              </a:ext>
            </a:extLst>
          </p:cNvPr>
          <p:cNvGraphicFramePr/>
          <p:nvPr>
            <p:extLst>
              <p:ext uri="{D42A27DB-BD31-4B8C-83A1-F6EECF244321}">
                <p14:modId xmlns:p14="http://schemas.microsoft.com/office/powerpoint/2010/main" val="373484741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3564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440170A-3C6D-5B9A-B998-0B16B7B7ED37}"/>
              </a:ext>
            </a:extLst>
          </p:cNvPr>
          <p:cNvGraphicFramePr/>
          <p:nvPr>
            <p:extLst>
              <p:ext uri="{D42A27DB-BD31-4B8C-83A1-F6EECF244321}">
                <p14:modId xmlns:p14="http://schemas.microsoft.com/office/powerpoint/2010/main" val="4658605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215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301656"/>
            <a:ext cx="9875520" cy="1356360"/>
          </a:xfrm>
        </p:spPr>
        <p:txBody>
          <a:bodyPr/>
          <a:lstStyle/>
          <a:p>
            <a:pPr algn="ctr"/>
            <a:r>
              <a:rPr lang="en-US" dirty="0">
                <a:solidFill>
                  <a:schemeClr val="tx1"/>
                </a:solidFill>
                <a:latin typeface="Abadi Extra Light" panose="020B0204020104020204" pitchFamily="34" charset="0"/>
              </a:rPr>
              <a:t>Types of Issue Questions</a:t>
            </a:r>
            <a:endParaRPr lang="en-GB" dirty="0">
              <a:solidFill>
                <a:schemeClr val="tx1"/>
              </a:solidFill>
              <a:latin typeface="Abadi Extra Light" panose="020B0204020104020204" pitchFamily="34" charset="0"/>
            </a:endParaRPr>
          </a:p>
        </p:txBody>
      </p:sp>
      <p:graphicFrame>
        <p:nvGraphicFramePr>
          <p:cNvPr id="8" name="Diagram 7">
            <a:extLst>
              <a:ext uri="{FF2B5EF4-FFF2-40B4-BE49-F238E27FC236}">
                <a16:creationId xmlns:a16="http://schemas.microsoft.com/office/drawing/2014/main" id="{3192243F-53EE-64A5-A2E8-EF59F41CE624}"/>
              </a:ext>
            </a:extLst>
          </p:cNvPr>
          <p:cNvGraphicFramePr/>
          <p:nvPr>
            <p:extLst>
              <p:ext uri="{D42A27DB-BD31-4B8C-83A1-F6EECF244321}">
                <p14:modId xmlns:p14="http://schemas.microsoft.com/office/powerpoint/2010/main" val="1049903631"/>
              </p:ext>
            </p:extLst>
          </p:nvPr>
        </p:nvGraphicFramePr>
        <p:xfrm>
          <a:off x="1936206" y="1201782"/>
          <a:ext cx="8879840" cy="5354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046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chemeClr val="tx1"/>
                </a:solidFill>
                <a:latin typeface="Abadi Extra Light" panose="020B0204020104020204" pitchFamily="34" charset="0"/>
              </a:rPr>
              <a:t>Types of Issue Questions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6E0D4442-7DCC-F600-5171-A6147F40A00B}"/>
              </a:ext>
            </a:extLst>
          </p:cNvPr>
          <p:cNvGraphicFramePr/>
          <p:nvPr>
            <p:extLst>
              <p:ext uri="{D42A27DB-BD31-4B8C-83A1-F6EECF244321}">
                <p14:modId xmlns:p14="http://schemas.microsoft.com/office/powerpoint/2010/main" val="1498258163"/>
              </p:ext>
            </p:extLst>
          </p:nvPr>
        </p:nvGraphicFramePr>
        <p:xfrm>
          <a:off x="2110377" y="118365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29A7F66B-CD3B-C9D8-4C86-A4349035CABD}"/>
              </a:ext>
            </a:extLst>
          </p:cNvPr>
          <p:cNvGrpSpPr/>
          <p:nvPr/>
        </p:nvGrpSpPr>
        <p:grpSpPr>
          <a:xfrm>
            <a:off x="354786" y="392139"/>
            <a:ext cx="2007502" cy="720000"/>
            <a:chOff x="3338" y="1390843"/>
            <a:chExt cx="2007502" cy="720000"/>
          </a:xfrm>
        </p:grpSpPr>
        <p:sp>
          <p:nvSpPr>
            <p:cNvPr id="9" name="Rectangle 8">
              <a:extLst>
                <a:ext uri="{FF2B5EF4-FFF2-40B4-BE49-F238E27FC236}">
                  <a16:creationId xmlns:a16="http://schemas.microsoft.com/office/drawing/2014/main" id="{E68BDFD4-4384-F11E-8A64-953F3F12F486}"/>
                </a:ext>
              </a:extLst>
            </p:cNvPr>
            <p:cNvSpPr/>
            <p:nvPr/>
          </p:nvSpPr>
          <p:spPr>
            <a:xfrm>
              <a:off x="3338" y="1390843"/>
              <a:ext cx="2007502" cy="72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CA"/>
            </a:p>
          </p:txBody>
        </p:sp>
        <p:sp>
          <p:nvSpPr>
            <p:cNvPr id="10" name="TextBox 9">
              <a:extLst>
                <a:ext uri="{FF2B5EF4-FFF2-40B4-BE49-F238E27FC236}">
                  <a16:creationId xmlns:a16="http://schemas.microsoft.com/office/drawing/2014/main" id="{3CA395E6-5987-7780-C019-982716B2966E}"/>
                </a:ext>
              </a:extLst>
            </p:cNvPr>
            <p:cNvSpPr txBox="1"/>
            <p:nvPr/>
          </p:nvSpPr>
          <p:spPr>
            <a:xfrm>
              <a:off x="3338" y="1390843"/>
              <a:ext cx="2007502"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Term</a:t>
              </a:r>
            </a:p>
          </p:txBody>
        </p:sp>
      </p:grpSp>
      <p:grpSp>
        <p:nvGrpSpPr>
          <p:cNvPr id="5" name="Group 4">
            <a:extLst>
              <a:ext uri="{FF2B5EF4-FFF2-40B4-BE49-F238E27FC236}">
                <a16:creationId xmlns:a16="http://schemas.microsoft.com/office/drawing/2014/main" id="{6B27230E-18F8-9BF3-0872-9E2697A4364F}"/>
              </a:ext>
            </a:extLst>
          </p:cNvPr>
          <p:cNvGrpSpPr/>
          <p:nvPr/>
        </p:nvGrpSpPr>
        <p:grpSpPr>
          <a:xfrm>
            <a:off x="354786" y="1112139"/>
            <a:ext cx="2007502" cy="1852875"/>
            <a:chOff x="3338" y="2110843"/>
            <a:chExt cx="2007502" cy="1852875"/>
          </a:xfrm>
        </p:grpSpPr>
        <p:sp>
          <p:nvSpPr>
            <p:cNvPr id="6" name="Rectangle 5">
              <a:extLst>
                <a:ext uri="{FF2B5EF4-FFF2-40B4-BE49-F238E27FC236}">
                  <a16:creationId xmlns:a16="http://schemas.microsoft.com/office/drawing/2014/main" id="{8A96907D-E37C-D2D3-7742-6AA86BC3102E}"/>
                </a:ext>
              </a:extLst>
            </p:cNvPr>
            <p:cNvSpPr/>
            <p:nvPr/>
          </p:nvSpPr>
          <p:spPr>
            <a:xfrm>
              <a:off x="3338" y="2110843"/>
              <a:ext cx="2007502" cy="1852875"/>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7" name="TextBox 6">
              <a:extLst>
                <a:ext uri="{FF2B5EF4-FFF2-40B4-BE49-F238E27FC236}">
                  <a16:creationId xmlns:a16="http://schemas.microsoft.com/office/drawing/2014/main" id="{529FDDF7-425C-3EF6-AD31-A5A08DA0DAD6}"/>
                </a:ext>
              </a:extLst>
            </p:cNvPr>
            <p:cNvSpPr txBox="1"/>
            <p:nvPr/>
          </p:nvSpPr>
          <p:spPr>
            <a:xfrm>
              <a:off x="3338" y="2110843"/>
              <a:ext cx="2007502" cy="1852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Questions</a:t>
              </a:r>
            </a:p>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of Fact</a:t>
              </a:r>
            </a:p>
          </p:txBody>
        </p:sp>
      </p:grpSp>
    </p:spTree>
    <p:extLst>
      <p:ext uri="{BB962C8B-B14F-4D97-AF65-F5344CB8AC3E}">
        <p14:creationId xmlns:p14="http://schemas.microsoft.com/office/powerpoint/2010/main" val="3413049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2F3BD1C0-BABB-F352-1428-CFD7B06148DA}"/>
              </a:ext>
            </a:extLst>
          </p:cNvPr>
          <p:cNvGraphicFramePr/>
          <p:nvPr>
            <p:extLst>
              <p:ext uri="{D42A27DB-BD31-4B8C-83A1-F6EECF244321}">
                <p14:modId xmlns:p14="http://schemas.microsoft.com/office/powerpoint/2010/main" val="1848500347"/>
              </p:ext>
            </p:extLst>
          </p:nvPr>
        </p:nvGraphicFramePr>
        <p:xfrm>
          <a:off x="1493823" y="479834"/>
          <a:ext cx="9895436" cy="5658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3479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301656"/>
            <a:ext cx="9875520" cy="1356360"/>
          </a:xfrm>
        </p:spPr>
        <p:txBody>
          <a:bodyPr/>
          <a:lstStyle/>
          <a:p>
            <a:pPr algn="ctr"/>
            <a:r>
              <a:rPr lang="en-US" dirty="0">
                <a:solidFill>
                  <a:schemeClr val="tx1"/>
                </a:solidFill>
                <a:latin typeface="Abadi Extra Light" panose="020B0204020104020204" pitchFamily="34" charset="0"/>
              </a:rPr>
              <a:t>Types of Issue Questions</a:t>
            </a:r>
            <a:endParaRPr lang="en-GB" dirty="0">
              <a:solidFill>
                <a:schemeClr val="tx1"/>
              </a:solidFill>
              <a:latin typeface="Abadi Extra Light" panose="020B0204020104020204" pitchFamily="34" charset="0"/>
            </a:endParaRPr>
          </a:p>
        </p:txBody>
      </p:sp>
      <p:graphicFrame>
        <p:nvGraphicFramePr>
          <p:cNvPr id="8" name="Diagram 7">
            <a:extLst>
              <a:ext uri="{FF2B5EF4-FFF2-40B4-BE49-F238E27FC236}">
                <a16:creationId xmlns:a16="http://schemas.microsoft.com/office/drawing/2014/main" id="{3192243F-53EE-64A5-A2E8-EF59F41CE624}"/>
              </a:ext>
            </a:extLst>
          </p:cNvPr>
          <p:cNvGraphicFramePr/>
          <p:nvPr>
            <p:extLst>
              <p:ext uri="{D42A27DB-BD31-4B8C-83A1-F6EECF244321}">
                <p14:modId xmlns:p14="http://schemas.microsoft.com/office/powerpoint/2010/main" val="922471398"/>
              </p:ext>
            </p:extLst>
          </p:nvPr>
        </p:nvGraphicFramePr>
        <p:xfrm>
          <a:off x="1936206" y="1201782"/>
          <a:ext cx="8879840" cy="5354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6467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9A7F66B-CD3B-C9D8-4C86-A4349035CABD}"/>
              </a:ext>
            </a:extLst>
          </p:cNvPr>
          <p:cNvGrpSpPr/>
          <p:nvPr/>
        </p:nvGrpSpPr>
        <p:grpSpPr>
          <a:xfrm>
            <a:off x="354786" y="392139"/>
            <a:ext cx="2007502" cy="720000"/>
            <a:chOff x="3338" y="1390843"/>
            <a:chExt cx="2007502" cy="720000"/>
          </a:xfrm>
        </p:grpSpPr>
        <p:sp>
          <p:nvSpPr>
            <p:cNvPr id="9" name="Rectangle 8">
              <a:extLst>
                <a:ext uri="{FF2B5EF4-FFF2-40B4-BE49-F238E27FC236}">
                  <a16:creationId xmlns:a16="http://schemas.microsoft.com/office/drawing/2014/main" id="{E68BDFD4-4384-F11E-8A64-953F3F12F486}"/>
                </a:ext>
              </a:extLst>
            </p:cNvPr>
            <p:cNvSpPr/>
            <p:nvPr/>
          </p:nvSpPr>
          <p:spPr>
            <a:xfrm>
              <a:off x="3338" y="1390843"/>
              <a:ext cx="2007502" cy="72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CA"/>
            </a:p>
          </p:txBody>
        </p:sp>
        <p:sp>
          <p:nvSpPr>
            <p:cNvPr id="10" name="TextBox 9">
              <a:extLst>
                <a:ext uri="{FF2B5EF4-FFF2-40B4-BE49-F238E27FC236}">
                  <a16:creationId xmlns:a16="http://schemas.microsoft.com/office/drawing/2014/main" id="{3CA395E6-5987-7780-C019-982716B2966E}"/>
                </a:ext>
              </a:extLst>
            </p:cNvPr>
            <p:cNvSpPr txBox="1"/>
            <p:nvPr/>
          </p:nvSpPr>
          <p:spPr>
            <a:xfrm>
              <a:off x="3338" y="1390843"/>
              <a:ext cx="2007502"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Term</a:t>
              </a:r>
            </a:p>
          </p:txBody>
        </p:sp>
      </p:grpSp>
      <p:grpSp>
        <p:nvGrpSpPr>
          <p:cNvPr id="5" name="Group 4">
            <a:extLst>
              <a:ext uri="{FF2B5EF4-FFF2-40B4-BE49-F238E27FC236}">
                <a16:creationId xmlns:a16="http://schemas.microsoft.com/office/drawing/2014/main" id="{6B27230E-18F8-9BF3-0872-9E2697A4364F}"/>
              </a:ext>
            </a:extLst>
          </p:cNvPr>
          <p:cNvGrpSpPr/>
          <p:nvPr/>
        </p:nvGrpSpPr>
        <p:grpSpPr>
          <a:xfrm>
            <a:off x="354786" y="1112140"/>
            <a:ext cx="2007502" cy="1071282"/>
            <a:chOff x="3338" y="2110843"/>
            <a:chExt cx="2007502" cy="1852875"/>
          </a:xfrm>
        </p:grpSpPr>
        <p:sp>
          <p:nvSpPr>
            <p:cNvPr id="6" name="Rectangle 5">
              <a:extLst>
                <a:ext uri="{FF2B5EF4-FFF2-40B4-BE49-F238E27FC236}">
                  <a16:creationId xmlns:a16="http://schemas.microsoft.com/office/drawing/2014/main" id="{8A96907D-E37C-D2D3-7742-6AA86BC3102E}"/>
                </a:ext>
              </a:extLst>
            </p:cNvPr>
            <p:cNvSpPr/>
            <p:nvPr/>
          </p:nvSpPr>
          <p:spPr>
            <a:xfrm>
              <a:off x="3338" y="2110843"/>
              <a:ext cx="2007502" cy="1852875"/>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7" name="TextBox 6">
              <a:extLst>
                <a:ext uri="{FF2B5EF4-FFF2-40B4-BE49-F238E27FC236}">
                  <a16:creationId xmlns:a16="http://schemas.microsoft.com/office/drawing/2014/main" id="{529FDDF7-425C-3EF6-AD31-A5A08DA0DAD6}"/>
                </a:ext>
              </a:extLst>
            </p:cNvPr>
            <p:cNvSpPr txBox="1"/>
            <p:nvPr/>
          </p:nvSpPr>
          <p:spPr>
            <a:xfrm>
              <a:off x="3338" y="2110843"/>
              <a:ext cx="2007502" cy="1852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Questions</a:t>
              </a:r>
            </a:p>
            <a:p>
              <a:pPr marL="228600" lvl="1" indent="-228600" algn="ctr" defTabSz="1111250">
                <a:lnSpc>
                  <a:spcPct val="90000"/>
                </a:lnSpc>
                <a:spcBef>
                  <a:spcPct val="0"/>
                </a:spcBef>
                <a:spcAft>
                  <a:spcPct val="15000"/>
                </a:spcAft>
                <a:buFontTx/>
                <a:buNone/>
              </a:pPr>
              <a:r>
                <a:rPr lang="en-CA" sz="2500" kern="1200" dirty="0">
                  <a:solidFill>
                    <a:schemeClr val="tx1"/>
                  </a:solidFill>
                  <a:latin typeface="Abadi Extra Light" panose="020B0204020104020204" pitchFamily="34" charset="0"/>
                </a:rPr>
                <a:t>of Law</a:t>
              </a:r>
            </a:p>
          </p:txBody>
        </p:sp>
      </p:grpSp>
      <p:sp>
        <p:nvSpPr>
          <p:cNvPr id="3" name="Title 2"/>
          <p:cNvSpPr>
            <a:spLocks noGrp="1"/>
          </p:cNvSpPr>
          <p:nvPr>
            <p:ph type="title"/>
          </p:nvPr>
        </p:nvSpPr>
        <p:spPr>
          <a:xfrm>
            <a:off x="2113279" y="73959"/>
            <a:ext cx="9875520" cy="1356360"/>
          </a:xfrm>
        </p:spPr>
        <p:txBody>
          <a:bodyPr/>
          <a:lstStyle/>
          <a:p>
            <a:pPr algn="ctr"/>
            <a:r>
              <a:rPr lang="en-US" dirty="0">
                <a:solidFill>
                  <a:schemeClr val="tx1"/>
                </a:solidFill>
                <a:latin typeface="Abadi Extra Light" panose="020B0204020104020204" pitchFamily="34" charset="0"/>
              </a:rPr>
              <a:t>Types of Issue Questions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6E0D4442-7DCC-F600-5171-A6147F40A00B}"/>
              </a:ext>
            </a:extLst>
          </p:cNvPr>
          <p:cNvGraphicFramePr/>
          <p:nvPr>
            <p:extLst>
              <p:ext uri="{D42A27DB-BD31-4B8C-83A1-F6EECF244321}">
                <p14:modId xmlns:p14="http://schemas.microsoft.com/office/powerpoint/2010/main" val="850884195"/>
              </p:ext>
            </p:extLst>
          </p:nvPr>
        </p:nvGraphicFramePr>
        <p:xfrm>
          <a:off x="2545804" y="1147912"/>
          <a:ext cx="901047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a:extLst>
              <a:ext uri="{FF2B5EF4-FFF2-40B4-BE49-F238E27FC236}">
                <a16:creationId xmlns:a16="http://schemas.microsoft.com/office/drawing/2014/main" id="{C97F4624-09FD-8C8A-A094-833324687EA6}"/>
              </a:ext>
            </a:extLst>
          </p:cNvPr>
          <p:cNvSpPr/>
          <p:nvPr/>
        </p:nvSpPr>
        <p:spPr>
          <a:xfrm>
            <a:off x="967376" y="5264712"/>
            <a:ext cx="2313578" cy="1144924"/>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latin typeface="Abadi Extra Light" panose="020B0204020104020204" pitchFamily="34" charset="0"/>
              </a:rPr>
              <a:t>Related terms:</a:t>
            </a:r>
          </a:p>
          <a:p>
            <a:pPr marL="285750" indent="-285750">
              <a:buFont typeface="Arial" panose="020B0604020202020204" pitchFamily="34" charset="0"/>
              <a:buChar char="•"/>
            </a:pPr>
            <a:r>
              <a:rPr lang="en-CA" dirty="0">
                <a:solidFill>
                  <a:schemeClr val="tx1"/>
                </a:solidFill>
                <a:latin typeface="Abadi Extra Light" panose="020B0204020104020204" pitchFamily="34" charset="0"/>
              </a:rPr>
              <a:t>stare decisis</a:t>
            </a:r>
          </a:p>
          <a:p>
            <a:pPr marL="285750" indent="-285750">
              <a:buFont typeface="Arial" panose="020B0604020202020204" pitchFamily="34" charset="0"/>
              <a:buChar char="•"/>
            </a:pPr>
            <a:r>
              <a:rPr lang="en-CA" dirty="0">
                <a:solidFill>
                  <a:schemeClr val="tx1"/>
                </a:solidFill>
                <a:latin typeface="Abadi Extra Light" panose="020B0204020104020204" pitchFamily="34" charset="0"/>
              </a:rPr>
              <a:t>remedies</a:t>
            </a:r>
          </a:p>
          <a:p>
            <a:pPr marL="285750" indent="-285750">
              <a:buFont typeface="Arial" panose="020B0604020202020204" pitchFamily="34" charset="0"/>
              <a:buChar char="•"/>
            </a:pPr>
            <a:r>
              <a:rPr lang="en-CA" dirty="0">
                <a:solidFill>
                  <a:schemeClr val="tx1"/>
                </a:solidFill>
                <a:latin typeface="Abadi Extra Light" panose="020B0204020104020204" pitchFamily="34" charset="0"/>
              </a:rPr>
              <a:t>rules of procedure </a:t>
            </a:r>
          </a:p>
        </p:txBody>
      </p:sp>
    </p:spTree>
    <p:extLst>
      <p:ext uri="{BB962C8B-B14F-4D97-AF65-F5344CB8AC3E}">
        <p14:creationId xmlns:p14="http://schemas.microsoft.com/office/powerpoint/2010/main" val="961352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3192243F-53EE-64A5-A2E8-EF59F41CE624}"/>
              </a:ext>
            </a:extLst>
          </p:cNvPr>
          <p:cNvGraphicFramePr/>
          <p:nvPr>
            <p:extLst>
              <p:ext uri="{D42A27DB-BD31-4B8C-83A1-F6EECF244321}">
                <p14:modId xmlns:p14="http://schemas.microsoft.com/office/powerpoint/2010/main" val="2546346662"/>
              </p:ext>
            </p:extLst>
          </p:nvPr>
        </p:nvGraphicFramePr>
        <p:xfrm>
          <a:off x="1814286" y="751719"/>
          <a:ext cx="8879840" cy="5354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464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86FD3-549B-DE61-56E0-6CCF25BBED01}"/>
              </a:ext>
            </a:extLst>
          </p:cNvPr>
          <p:cNvSpPr>
            <a:spLocks noGrp="1"/>
          </p:cNvSpPr>
          <p:nvPr>
            <p:ph type="title"/>
          </p:nvPr>
        </p:nvSpPr>
        <p:spPr/>
        <p:txBody>
          <a:bodyPr/>
          <a:lstStyle/>
          <a:p>
            <a:pPr algn="ctr"/>
            <a:r>
              <a:rPr lang="en-US"/>
              <a:t>Which Case To Submit?</a:t>
            </a:r>
          </a:p>
        </p:txBody>
      </p:sp>
      <p:sp>
        <p:nvSpPr>
          <p:cNvPr id="3" name="Content Placeholder 2">
            <a:extLst>
              <a:ext uri="{FF2B5EF4-FFF2-40B4-BE49-F238E27FC236}">
                <a16:creationId xmlns:a16="http://schemas.microsoft.com/office/drawing/2014/main" id="{B665A05D-AE78-815D-1832-BA5BA4A35CC5}"/>
              </a:ext>
            </a:extLst>
          </p:cNvPr>
          <p:cNvSpPr>
            <a:spLocks noGrp="1"/>
          </p:cNvSpPr>
          <p:nvPr>
            <p:ph idx="1"/>
          </p:nvPr>
        </p:nvSpPr>
        <p:spPr>
          <a:xfrm>
            <a:off x="2403230" y="1969477"/>
            <a:ext cx="7391487" cy="4038600"/>
          </a:xfrm>
        </p:spPr>
        <p:txBody>
          <a:bodyPr vert="horz" lIns="91440" tIns="45720" rIns="91440" bIns="45720" rtlCol="0" anchor="t">
            <a:normAutofit lnSpcReduction="10000"/>
          </a:bodyPr>
          <a:lstStyle/>
          <a:p>
            <a:endParaRPr lang="en-US"/>
          </a:p>
          <a:p>
            <a:endParaRPr lang="en-US" dirty="0"/>
          </a:p>
          <a:p>
            <a:pPr marL="274320" lvl="1">
              <a:buNone/>
            </a:pPr>
            <a:r>
              <a:rPr lang="en-US" sz="3000">
                <a:solidFill>
                  <a:schemeClr val="tx1"/>
                </a:solidFill>
                <a:latin typeface="Calibri Light"/>
                <a:ea typeface="Calibri Light"/>
                <a:cs typeface="Calibri Light"/>
              </a:rPr>
              <a:t> -the most current state of the law</a:t>
            </a:r>
          </a:p>
          <a:p>
            <a:pPr marL="274320" lvl="1">
              <a:buNone/>
            </a:pPr>
            <a:r>
              <a:rPr lang="en-US" sz="3000">
                <a:solidFill>
                  <a:schemeClr val="tx1"/>
                </a:solidFill>
                <a:latin typeface="Calibri Light"/>
                <a:ea typeface="Calibri Light"/>
                <a:cs typeface="Calibri Light"/>
              </a:rPr>
              <a:t>     -a</a:t>
            </a:r>
            <a:r>
              <a:rPr lang="en-US" sz="3000" dirty="0">
                <a:solidFill>
                  <a:schemeClr val="tx1"/>
                </a:solidFill>
                <a:latin typeface="Calibri Light"/>
                <a:ea typeface="Calibri Light"/>
                <a:cs typeface="Calibri Light"/>
              </a:rPr>
              <a:t>rticulated by the highest level of court </a:t>
            </a:r>
            <a:endParaRPr lang="en-US" sz="3000">
              <a:solidFill>
                <a:schemeClr val="tx1"/>
              </a:solidFill>
              <a:latin typeface="Corbel" panose="020B0503020204020204"/>
              <a:ea typeface="Calibri Light"/>
              <a:cs typeface="Calibri Light"/>
            </a:endParaRPr>
          </a:p>
          <a:p>
            <a:pPr marL="274320" lvl="1">
              <a:buNone/>
            </a:pPr>
            <a:r>
              <a:rPr lang="en-US" sz="3000" dirty="0">
                <a:solidFill>
                  <a:schemeClr val="tx1"/>
                </a:solidFill>
                <a:latin typeface="Calibri Light"/>
                <a:ea typeface="Calibri Light"/>
                <a:cs typeface="Calibri Light"/>
              </a:rPr>
              <a:t> -in the relevant </a:t>
            </a:r>
            <a:r>
              <a:rPr lang="en-US" sz="3000">
                <a:solidFill>
                  <a:schemeClr val="tx1"/>
                </a:solidFill>
                <a:latin typeface="Calibri Light"/>
                <a:ea typeface="Calibri Light"/>
                <a:cs typeface="Calibri Light"/>
              </a:rPr>
              <a:t>jurisdiction</a:t>
            </a:r>
            <a:endParaRPr lang="en-US" sz="3000">
              <a:solidFill>
                <a:schemeClr val="tx1"/>
              </a:solidFill>
              <a:latin typeface="Corbel" panose="020B0503020204020204"/>
              <a:ea typeface="Calibri Light"/>
              <a:cs typeface="Calibri Light"/>
            </a:endParaRPr>
          </a:p>
          <a:p>
            <a:pPr marL="274320" lvl="1">
              <a:buNone/>
            </a:pPr>
            <a:r>
              <a:rPr lang="en-US" sz="3000">
                <a:solidFill>
                  <a:schemeClr val="tx1"/>
                </a:solidFill>
                <a:latin typeface="Calibri Light"/>
                <a:ea typeface="Calibri Light"/>
                <a:cs typeface="Calibri Light"/>
              </a:rPr>
              <a:t>     -that is relevant to the facts and issues</a:t>
            </a:r>
          </a:p>
          <a:p>
            <a:pPr marL="274320" lvl="1" algn="ctr">
              <a:buNone/>
            </a:pPr>
            <a:endParaRPr lang="en-US" sz="3200" dirty="0">
              <a:solidFill>
                <a:schemeClr val="tx1"/>
              </a:solidFill>
              <a:latin typeface="Calibri Light"/>
              <a:ea typeface="Calibri Light"/>
              <a:cs typeface="Calibri Light"/>
            </a:endParaRPr>
          </a:p>
          <a:p>
            <a:pPr marL="274320" lvl="1" algn="ctr">
              <a:buNone/>
            </a:pPr>
            <a:r>
              <a:rPr lang="en-US" sz="3200" dirty="0">
                <a:solidFill>
                  <a:schemeClr val="tx1"/>
                </a:solidFill>
                <a:latin typeface="Calibri Light"/>
                <a:ea typeface="Calibri Light"/>
                <a:cs typeface="Calibri Light"/>
              </a:rPr>
              <a:t>We may need to read more than one case together in order to get the full picture.</a:t>
            </a:r>
          </a:p>
        </p:txBody>
      </p:sp>
    </p:spTree>
    <p:extLst>
      <p:ext uri="{BB962C8B-B14F-4D97-AF65-F5344CB8AC3E}">
        <p14:creationId xmlns:p14="http://schemas.microsoft.com/office/powerpoint/2010/main" val="2248871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3192243F-53EE-64A5-A2E8-EF59F41CE624}"/>
              </a:ext>
            </a:extLst>
          </p:cNvPr>
          <p:cNvGraphicFramePr/>
          <p:nvPr>
            <p:extLst>
              <p:ext uri="{D42A27DB-BD31-4B8C-83A1-F6EECF244321}">
                <p14:modId xmlns:p14="http://schemas.microsoft.com/office/powerpoint/2010/main" val="1120084932"/>
              </p:ext>
            </p:extLst>
          </p:nvPr>
        </p:nvGraphicFramePr>
        <p:xfrm>
          <a:off x="1079862" y="1201782"/>
          <a:ext cx="10197737" cy="5172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1158240" y="162319"/>
            <a:ext cx="9875520" cy="1356360"/>
          </a:xfrm>
        </p:spPr>
        <p:txBody>
          <a:bodyPr/>
          <a:lstStyle/>
          <a:p>
            <a:pPr algn="ctr"/>
            <a:r>
              <a:rPr lang="en-US" dirty="0">
                <a:solidFill>
                  <a:schemeClr val="tx1"/>
                </a:solidFill>
                <a:latin typeface="Abadi Extra Light" panose="020B0204020104020204" pitchFamily="34" charset="0"/>
              </a:rPr>
              <a:t>Other Terms</a:t>
            </a:r>
            <a:endParaRPr lang="en-GB" dirty="0">
              <a:solidFill>
                <a:schemeClr val="tx1"/>
              </a:solidFill>
              <a:latin typeface="Abadi Extra Light" panose="020B0204020104020204" pitchFamily="34" charset="0"/>
            </a:endParaRPr>
          </a:p>
        </p:txBody>
      </p:sp>
      <p:sp>
        <p:nvSpPr>
          <p:cNvPr id="4" name="Rectangle 3">
            <a:extLst>
              <a:ext uri="{FF2B5EF4-FFF2-40B4-BE49-F238E27FC236}">
                <a16:creationId xmlns:a16="http://schemas.microsoft.com/office/drawing/2014/main" id="{26F95D30-3CAA-5D32-466E-0954201FAF0E}"/>
              </a:ext>
            </a:extLst>
          </p:cNvPr>
          <p:cNvSpPr/>
          <p:nvPr/>
        </p:nvSpPr>
        <p:spPr>
          <a:xfrm>
            <a:off x="9301479" y="3526963"/>
            <a:ext cx="2313578" cy="1144924"/>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rPr>
              <a:t>Case law research is the process of locating relevant judicial decisions.</a:t>
            </a:r>
          </a:p>
        </p:txBody>
      </p:sp>
      <p:sp>
        <p:nvSpPr>
          <p:cNvPr id="5" name="Rectangle 4">
            <a:extLst>
              <a:ext uri="{FF2B5EF4-FFF2-40B4-BE49-F238E27FC236}">
                <a16:creationId xmlns:a16="http://schemas.microsoft.com/office/drawing/2014/main" id="{405652D6-6A6A-1767-7CE1-7FD7D4AD8E4A}"/>
              </a:ext>
            </a:extLst>
          </p:cNvPr>
          <p:cNvSpPr/>
          <p:nvPr/>
        </p:nvSpPr>
        <p:spPr>
          <a:xfrm>
            <a:off x="252919" y="4870210"/>
            <a:ext cx="2097335" cy="959573"/>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latin typeface="Abadi Extra Light" panose="020B0204020104020204" pitchFamily="34" charset="0"/>
              </a:rPr>
              <a:t>As opposed to “persuasive authority”</a:t>
            </a:r>
          </a:p>
        </p:txBody>
      </p:sp>
      <p:cxnSp>
        <p:nvCxnSpPr>
          <p:cNvPr id="6" name="Straight Arrow Connector 5">
            <a:extLst>
              <a:ext uri="{FF2B5EF4-FFF2-40B4-BE49-F238E27FC236}">
                <a16:creationId xmlns:a16="http://schemas.microsoft.com/office/drawing/2014/main" id="{143E5D6F-B4B8-9E43-C78E-455DF9D4054B}"/>
              </a:ext>
            </a:extLst>
          </p:cNvPr>
          <p:cNvCxnSpPr/>
          <p:nvPr/>
        </p:nvCxnSpPr>
        <p:spPr>
          <a:xfrm flipH="1">
            <a:off x="8456023" y="4247479"/>
            <a:ext cx="740229" cy="0"/>
          </a:xfrm>
          <a:prstGeom prst="straightConnector1">
            <a:avLst/>
          </a:prstGeom>
          <a:ln w="76200">
            <a:noFill/>
            <a:tailEnd type="triangle"/>
          </a:ln>
          <a:effectLst>
            <a:outerShdw blurRad="44450" dist="27940" dir="5400000" algn="ctr">
              <a:srgbClr val="000000">
                <a:alpha val="32000"/>
              </a:srgbClr>
            </a:outerShdw>
          </a:effectLst>
        </p:spPr>
        <p:style>
          <a:lnRef idx="1">
            <a:schemeClr val="accent3"/>
          </a:lnRef>
          <a:fillRef idx="0">
            <a:schemeClr val="accent3"/>
          </a:fillRef>
          <a:effectRef idx="0">
            <a:schemeClr val="accent3"/>
          </a:effectRef>
          <a:fontRef idx="minor">
            <a:schemeClr val="tx1"/>
          </a:fontRef>
        </p:style>
      </p:cxnSp>
      <p:sp>
        <p:nvSpPr>
          <p:cNvPr id="7" name="Arrow: Left 6">
            <a:extLst>
              <a:ext uri="{FF2B5EF4-FFF2-40B4-BE49-F238E27FC236}">
                <a16:creationId xmlns:a16="http://schemas.microsoft.com/office/drawing/2014/main" id="{F8C93AF4-3E73-0DC5-F61F-53E5A8770F58}"/>
              </a:ext>
            </a:extLst>
          </p:cNvPr>
          <p:cNvSpPr/>
          <p:nvPr/>
        </p:nvSpPr>
        <p:spPr>
          <a:xfrm>
            <a:off x="8456023" y="3951380"/>
            <a:ext cx="740229" cy="296091"/>
          </a:xfrm>
          <a:prstGeom prst="leftArrow">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a:p>
        </p:txBody>
      </p:sp>
      <p:sp>
        <p:nvSpPr>
          <p:cNvPr id="2" name="Rectangle 1">
            <a:extLst>
              <a:ext uri="{FF2B5EF4-FFF2-40B4-BE49-F238E27FC236}">
                <a16:creationId xmlns:a16="http://schemas.microsoft.com/office/drawing/2014/main" id="{77B606C4-F18E-8361-353C-533BA99BD1DF}"/>
              </a:ext>
            </a:extLst>
          </p:cNvPr>
          <p:cNvSpPr/>
          <p:nvPr/>
        </p:nvSpPr>
        <p:spPr>
          <a:xfrm>
            <a:off x="2163431" y="5590153"/>
            <a:ext cx="2014957" cy="908087"/>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latin typeface="Abadi Extra Light" panose="020B0204020104020204" pitchFamily="34" charset="0"/>
              </a:rPr>
              <a:t>Related terms:</a:t>
            </a:r>
          </a:p>
          <a:p>
            <a:endParaRPr lang="en-CA" dirty="0">
              <a:solidFill>
                <a:schemeClr val="tx1"/>
              </a:solidFill>
              <a:latin typeface="Abadi Extra Light" panose="020B0204020104020204" pitchFamily="34" charset="0"/>
            </a:endParaRPr>
          </a:p>
          <a:p>
            <a:pPr marL="285750" indent="-285750">
              <a:buFont typeface="Arial" panose="020B0604020202020204" pitchFamily="34" charset="0"/>
              <a:buChar char="•"/>
            </a:pPr>
            <a:r>
              <a:rPr lang="en-CA" i="1" dirty="0">
                <a:solidFill>
                  <a:schemeClr val="tx1"/>
                </a:solidFill>
                <a:latin typeface="Abadi Extra Light" panose="020B0204020104020204" pitchFamily="34" charset="0"/>
              </a:rPr>
              <a:t>ratio decidendi</a:t>
            </a:r>
          </a:p>
        </p:txBody>
      </p:sp>
    </p:spTree>
    <p:extLst>
      <p:ext uri="{BB962C8B-B14F-4D97-AF65-F5344CB8AC3E}">
        <p14:creationId xmlns:p14="http://schemas.microsoft.com/office/powerpoint/2010/main" val="4065194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chemeClr val="tx1"/>
                </a:solidFill>
                <a:latin typeface="Abadi Extra Light" panose="020B0204020104020204" pitchFamily="34" charset="0"/>
              </a:rPr>
              <a:t>Other Terms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6E0D4442-7DCC-F600-5171-A6147F40A00B}"/>
              </a:ext>
            </a:extLst>
          </p:cNvPr>
          <p:cNvGraphicFramePr/>
          <p:nvPr>
            <p:extLst>
              <p:ext uri="{D42A27DB-BD31-4B8C-83A1-F6EECF244321}">
                <p14:modId xmlns:p14="http://schemas.microsoft.com/office/powerpoint/2010/main" val="4252486934"/>
              </p:ext>
            </p:extLst>
          </p:nvPr>
        </p:nvGraphicFramePr>
        <p:xfrm>
          <a:off x="2763519" y="120940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29A7F66B-CD3B-C9D8-4C86-A4349035CABD}"/>
              </a:ext>
            </a:extLst>
          </p:cNvPr>
          <p:cNvGrpSpPr/>
          <p:nvPr/>
        </p:nvGrpSpPr>
        <p:grpSpPr>
          <a:xfrm>
            <a:off x="354786" y="392139"/>
            <a:ext cx="2007502" cy="720000"/>
            <a:chOff x="3338" y="1390843"/>
            <a:chExt cx="2007502" cy="720000"/>
          </a:xfrm>
        </p:grpSpPr>
        <p:sp>
          <p:nvSpPr>
            <p:cNvPr id="9" name="Rectangle 8">
              <a:extLst>
                <a:ext uri="{FF2B5EF4-FFF2-40B4-BE49-F238E27FC236}">
                  <a16:creationId xmlns:a16="http://schemas.microsoft.com/office/drawing/2014/main" id="{E68BDFD4-4384-F11E-8A64-953F3F12F486}"/>
                </a:ext>
              </a:extLst>
            </p:cNvPr>
            <p:cNvSpPr/>
            <p:nvPr/>
          </p:nvSpPr>
          <p:spPr>
            <a:xfrm>
              <a:off x="3338" y="1390843"/>
              <a:ext cx="2007502" cy="72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CA"/>
            </a:p>
          </p:txBody>
        </p:sp>
        <p:sp>
          <p:nvSpPr>
            <p:cNvPr id="10" name="TextBox 9">
              <a:extLst>
                <a:ext uri="{FF2B5EF4-FFF2-40B4-BE49-F238E27FC236}">
                  <a16:creationId xmlns:a16="http://schemas.microsoft.com/office/drawing/2014/main" id="{3CA395E6-5987-7780-C019-982716B2966E}"/>
                </a:ext>
              </a:extLst>
            </p:cNvPr>
            <p:cNvSpPr txBox="1"/>
            <p:nvPr/>
          </p:nvSpPr>
          <p:spPr>
            <a:xfrm>
              <a:off x="3338" y="1390843"/>
              <a:ext cx="2007502"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Term</a:t>
              </a:r>
            </a:p>
          </p:txBody>
        </p:sp>
      </p:grpSp>
      <p:grpSp>
        <p:nvGrpSpPr>
          <p:cNvPr id="5" name="Group 4">
            <a:extLst>
              <a:ext uri="{FF2B5EF4-FFF2-40B4-BE49-F238E27FC236}">
                <a16:creationId xmlns:a16="http://schemas.microsoft.com/office/drawing/2014/main" id="{6B27230E-18F8-9BF3-0872-9E2697A4364F}"/>
              </a:ext>
            </a:extLst>
          </p:cNvPr>
          <p:cNvGrpSpPr/>
          <p:nvPr/>
        </p:nvGrpSpPr>
        <p:grpSpPr>
          <a:xfrm>
            <a:off x="354786" y="1112139"/>
            <a:ext cx="2007502" cy="3259564"/>
            <a:chOff x="3338" y="2110843"/>
            <a:chExt cx="2007502" cy="1852875"/>
          </a:xfrm>
        </p:grpSpPr>
        <p:sp>
          <p:nvSpPr>
            <p:cNvPr id="6" name="Rectangle 5">
              <a:extLst>
                <a:ext uri="{FF2B5EF4-FFF2-40B4-BE49-F238E27FC236}">
                  <a16:creationId xmlns:a16="http://schemas.microsoft.com/office/drawing/2014/main" id="{8A96907D-E37C-D2D3-7742-6AA86BC3102E}"/>
                </a:ext>
              </a:extLst>
            </p:cNvPr>
            <p:cNvSpPr/>
            <p:nvPr/>
          </p:nvSpPr>
          <p:spPr>
            <a:xfrm>
              <a:off x="3338" y="2110843"/>
              <a:ext cx="2007502" cy="1852875"/>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7" name="TextBox 6">
              <a:extLst>
                <a:ext uri="{FF2B5EF4-FFF2-40B4-BE49-F238E27FC236}">
                  <a16:creationId xmlns:a16="http://schemas.microsoft.com/office/drawing/2014/main" id="{529FDDF7-425C-3EF6-AD31-A5A08DA0DAD6}"/>
                </a:ext>
              </a:extLst>
            </p:cNvPr>
            <p:cNvSpPr txBox="1"/>
            <p:nvPr/>
          </p:nvSpPr>
          <p:spPr>
            <a:xfrm>
              <a:off x="3338" y="2110843"/>
              <a:ext cx="2007502" cy="1852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lvl="0" algn="ctr">
                <a:buFontTx/>
                <a:buNone/>
              </a:pPr>
              <a:r>
                <a:rPr lang="en-CA" sz="2800" dirty="0">
                  <a:latin typeface="Abadi Extra Light" panose="020B0204020104020204" pitchFamily="34" charset="0"/>
                </a:rPr>
                <a:t>stare decisis </a:t>
              </a:r>
            </a:p>
            <a:p>
              <a:pPr lvl="0" algn="ctr">
                <a:buFontTx/>
                <a:buNone/>
              </a:pPr>
              <a:r>
                <a:rPr lang="en-CA" sz="2800" dirty="0">
                  <a:latin typeface="Abadi Extra Light" panose="020B0204020104020204" pitchFamily="34" charset="0"/>
                </a:rPr>
                <a:t>/</a:t>
              </a:r>
            </a:p>
            <a:p>
              <a:pPr lvl="0" algn="ctr">
                <a:buFontTx/>
                <a:buNone/>
              </a:pPr>
              <a:r>
                <a:rPr lang="en-CA" sz="2800" dirty="0">
                  <a:latin typeface="Abadi Extra Light" panose="020B0204020104020204" pitchFamily="34" charset="0"/>
                </a:rPr>
                <a:t>precedent</a:t>
              </a:r>
            </a:p>
            <a:p>
              <a:pPr lvl="0" algn="ctr">
                <a:buFontTx/>
                <a:buNone/>
              </a:pPr>
              <a:r>
                <a:rPr lang="en-CA" sz="2800" dirty="0">
                  <a:latin typeface="Abadi Extra Light" panose="020B0204020104020204" pitchFamily="34" charset="0"/>
                </a:rPr>
                <a:t>/</a:t>
              </a:r>
            </a:p>
            <a:p>
              <a:pPr lvl="0" algn="ctr">
                <a:buFontTx/>
                <a:buNone/>
              </a:pPr>
              <a:r>
                <a:rPr lang="en-CA" sz="2800" dirty="0">
                  <a:latin typeface="Abadi Extra Light" panose="020B0204020104020204" pitchFamily="34" charset="0"/>
                </a:rPr>
                <a:t>binding authority</a:t>
              </a:r>
            </a:p>
          </p:txBody>
        </p:sp>
      </p:grpSp>
      <p:sp>
        <p:nvSpPr>
          <p:cNvPr id="8" name="Rectangle 7">
            <a:extLst>
              <a:ext uri="{FF2B5EF4-FFF2-40B4-BE49-F238E27FC236}">
                <a16:creationId xmlns:a16="http://schemas.microsoft.com/office/drawing/2014/main" id="{D2D05F27-FC03-BBB1-921D-9ECF44F4CF54}"/>
              </a:ext>
            </a:extLst>
          </p:cNvPr>
          <p:cNvSpPr/>
          <p:nvPr/>
        </p:nvSpPr>
        <p:spPr>
          <a:xfrm>
            <a:off x="993502" y="5399314"/>
            <a:ext cx="2313578" cy="1144924"/>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solidFill>
                  <a:schemeClr val="tx1"/>
                </a:solidFill>
                <a:latin typeface="Abadi Extra Light" panose="020B0204020104020204" pitchFamily="34" charset="0"/>
              </a:rPr>
              <a:t>Related terms for next class:</a:t>
            </a:r>
          </a:p>
          <a:p>
            <a:pPr marL="285750" indent="-285750">
              <a:buFont typeface="Arial" panose="020B0604020202020204" pitchFamily="34" charset="0"/>
              <a:buChar char="•"/>
            </a:pPr>
            <a:r>
              <a:rPr lang="en-CA" dirty="0">
                <a:solidFill>
                  <a:schemeClr val="tx1"/>
                </a:solidFill>
                <a:latin typeface="Abadi Extra Light" panose="020B0204020104020204" pitchFamily="34" charset="0"/>
              </a:rPr>
              <a:t>“noting up” </a:t>
            </a:r>
          </a:p>
          <a:p>
            <a:pPr marL="285750" indent="-285750">
              <a:buFont typeface="Arial" panose="020B0604020202020204" pitchFamily="34" charset="0"/>
              <a:buChar char="•"/>
            </a:pPr>
            <a:r>
              <a:rPr lang="en-CA" dirty="0">
                <a:solidFill>
                  <a:schemeClr val="tx1"/>
                </a:solidFill>
                <a:latin typeface="Abadi Extra Light" panose="020B0204020104020204" pitchFamily="34" charset="0"/>
              </a:rPr>
              <a:t>case history</a:t>
            </a:r>
          </a:p>
        </p:txBody>
      </p:sp>
    </p:spTree>
    <p:extLst>
      <p:ext uri="{BB962C8B-B14F-4D97-AF65-F5344CB8AC3E}">
        <p14:creationId xmlns:p14="http://schemas.microsoft.com/office/powerpoint/2010/main" val="1651365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3457" y="116417"/>
            <a:ext cx="12496973" cy="1356360"/>
          </a:xfrm>
        </p:spPr>
        <p:txBody>
          <a:bodyPr>
            <a:normAutofit/>
          </a:bodyPr>
          <a:lstStyle/>
          <a:p>
            <a:pPr algn="ctr"/>
            <a:r>
              <a:rPr lang="en-US" sz="3600" dirty="0">
                <a:solidFill>
                  <a:schemeClr val="tx1"/>
                </a:solidFill>
                <a:latin typeface="Abadi Extra Light"/>
              </a:rPr>
              <a:t>Court Hierarchy (Federal Statute-Based Matters)</a:t>
            </a:r>
            <a:endParaRPr lang="en-GB" sz="3600">
              <a:solidFill>
                <a:schemeClr val="tx1"/>
              </a:solidFill>
              <a:latin typeface="Abadi Extra Light"/>
            </a:endParaRPr>
          </a:p>
        </p:txBody>
      </p:sp>
      <p:pic>
        <p:nvPicPr>
          <p:cNvPr id="4" name="Picture 3">
            <a:extLst>
              <a:ext uri="{FF2B5EF4-FFF2-40B4-BE49-F238E27FC236}">
                <a16:creationId xmlns:a16="http://schemas.microsoft.com/office/drawing/2014/main" id="{165079D8-050D-7670-EB23-033505FA6344}"/>
              </a:ext>
            </a:extLst>
          </p:cNvPr>
          <p:cNvPicPr>
            <a:picLocks noChangeAspect="1"/>
          </p:cNvPicPr>
          <p:nvPr/>
        </p:nvPicPr>
        <p:blipFill>
          <a:blip r:embed="rId3"/>
          <a:stretch>
            <a:fillRect/>
          </a:stretch>
        </p:blipFill>
        <p:spPr>
          <a:xfrm>
            <a:off x="1190712" y="1355796"/>
            <a:ext cx="10725150" cy="5267325"/>
          </a:xfrm>
          <a:prstGeom prst="rect">
            <a:avLst/>
          </a:prstGeom>
        </p:spPr>
      </p:pic>
    </p:spTree>
    <p:extLst>
      <p:ext uri="{BB962C8B-B14F-4D97-AF65-F5344CB8AC3E}">
        <p14:creationId xmlns:p14="http://schemas.microsoft.com/office/powerpoint/2010/main" val="1921885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19FDD76-9225-508F-FE46-712E3AAC82E2}"/>
              </a:ext>
            </a:extLst>
          </p:cNvPr>
          <p:cNvSpPr txBox="1">
            <a:spLocks/>
          </p:cNvSpPr>
          <p:nvPr/>
        </p:nvSpPr>
        <p:spPr>
          <a:xfrm>
            <a:off x="352045" y="121920"/>
            <a:ext cx="1172439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dirty="0">
                <a:solidFill>
                  <a:schemeClr val="tx1"/>
                </a:solidFill>
                <a:latin typeface="Abadi Extra Light" panose="020B0204020104020204" pitchFamily="34" charset="0"/>
              </a:rPr>
              <a:t>Court Hierarchy (Provincial Statute-Based Matters)</a:t>
            </a:r>
            <a:endParaRPr lang="en-GB" dirty="0">
              <a:solidFill>
                <a:schemeClr val="tx1"/>
              </a:solidFill>
              <a:latin typeface="Abadi Extra Light" panose="020B0204020104020204" pitchFamily="34" charset="0"/>
            </a:endParaRPr>
          </a:p>
        </p:txBody>
      </p:sp>
      <p:pic>
        <p:nvPicPr>
          <p:cNvPr id="10" name="Picture 9">
            <a:extLst>
              <a:ext uri="{FF2B5EF4-FFF2-40B4-BE49-F238E27FC236}">
                <a16:creationId xmlns:a16="http://schemas.microsoft.com/office/drawing/2014/main" id="{4B200DF1-47D0-DB29-41BC-5F9B69051E66}"/>
              </a:ext>
            </a:extLst>
          </p:cNvPr>
          <p:cNvPicPr>
            <a:picLocks noChangeAspect="1"/>
          </p:cNvPicPr>
          <p:nvPr/>
        </p:nvPicPr>
        <p:blipFill>
          <a:blip r:embed="rId3"/>
          <a:stretch>
            <a:fillRect/>
          </a:stretch>
        </p:blipFill>
        <p:spPr>
          <a:xfrm>
            <a:off x="823763" y="1134604"/>
            <a:ext cx="10772775" cy="5286375"/>
          </a:xfrm>
          <a:prstGeom prst="rect">
            <a:avLst/>
          </a:prstGeom>
        </p:spPr>
      </p:pic>
      <p:sp>
        <p:nvSpPr>
          <p:cNvPr id="2" name="Left Brace 1">
            <a:extLst>
              <a:ext uri="{FF2B5EF4-FFF2-40B4-BE49-F238E27FC236}">
                <a16:creationId xmlns:a16="http://schemas.microsoft.com/office/drawing/2014/main" id="{E44E3700-BB06-0BB0-5DB8-D2954EA47B76}"/>
              </a:ext>
            </a:extLst>
          </p:cNvPr>
          <p:cNvSpPr/>
          <p:nvPr/>
        </p:nvSpPr>
        <p:spPr>
          <a:xfrm>
            <a:off x="2987040" y="4632960"/>
            <a:ext cx="644434" cy="1637211"/>
          </a:xfrm>
          <a:prstGeom prst="lef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 name="Rectangle 2">
            <a:extLst>
              <a:ext uri="{FF2B5EF4-FFF2-40B4-BE49-F238E27FC236}">
                <a16:creationId xmlns:a16="http://schemas.microsoft.com/office/drawing/2014/main" id="{BCA94EAD-C9CE-E23F-3DC5-9415B72EA285}"/>
              </a:ext>
            </a:extLst>
          </p:cNvPr>
          <p:cNvSpPr/>
          <p:nvPr/>
        </p:nvSpPr>
        <p:spPr>
          <a:xfrm>
            <a:off x="1497874" y="5037908"/>
            <a:ext cx="1489166" cy="82731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Persuasive authority only.</a:t>
            </a:r>
          </a:p>
        </p:txBody>
      </p:sp>
    </p:spTree>
    <p:extLst>
      <p:ext uri="{BB962C8B-B14F-4D97-AF65-F5344CB8AC3E}">
        <p14:creationId xmlns:p14="http://schemas.microsoft.com/office/powerpoint/2010/main" val="3732150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19FDD76-9225-508F-FE46-712E3AAC82E2}"/>
              </a:ext>
            </a:extLst>
          </p:cNvPr>
          <p:cNvSpPr txBox="1">
            <a:spLocks/>
          </p:cNvSpPr>
          <p:nvPr/>
        </p:nvSpPr>
        <p:spPr>
          <a:xfrm>
            <a:off x="352045" y="121920"/>
            <a:ext cx="1172439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dirty="0">
                <a:solidFill>
                  <a:schemeClr val="tx1"/>
                </a:solidFill>
                <a:latin typeface="Abadi Extra Light" panose="020B0204020104020204" pitchFamily="34" charset="0"/>
              </a:rPr>
              <a:t>Court Hierarchy (Common Law-Based Matters)</a:t>
            </a:r>
            <a:endParaRPr lang="en-GB" dirty="0">
              <a:solidFill>
                <a:schemeClr val="tx1"/>
              </a:solidFill>
              <a:latin typeface="Abadi Extra Light" panose="020B0204020104020204" pitchFamily="34" charset="0"/>
            </a:endParaRPr>
          </a:p>
        </p:txBody>
      </p:sp>
      <p:pic>
        <p:nvPicPr>
          <p:cNvPr id="3" name="Picture 2">
            <a:extLst>
              <a:ext uri="{FF2B5EF4-FFF2-40B4-BE49-F238E27FC236}">
                <a16:creationId xmlns:a16="http://schemas.microsoft.com/office/drawing/2014/main" id="{95239696-3862-21DC-EAB4-E5FE9F408982}"/>
              </a:ext>
            </a:extLst>
          </p:cNvPr>
          <p:cNvPicPr>
            <a:picLocks noChangeAspect="1"/>
          </p:cNvPicPr>
          <p:nvPr/>
        </p:nvPicPr>
        <p:blipFill>
          <a:blip r:embed="rId3"/>
          <a:stretch>
            <a:fillRect/>
          </a:stretch>
        </p:blipFill>
        <p:spPr>
          <a:xfrm>
            <a:off x="949947" y="1092135"/>
            <a:ext cx="10782300" cy="5295900"/>
          </a:xfrm>
          <a:prstGeom prst="rect">
            <a:avLst/>
          </a:prstGeom>
        </p:spPr>
      </p:pic>
      <p:sp>
        <p:nvSpPr>
          <p:cNvPr id="2" name="Left Brace 1">
            <a:extLst>
              <a:ext uri="{FF2B5EF4-FFF2-40B4-BE49-F238E27FC236}">
                <a16:creationId xmlns:a16="http://schemas.microsoft.com/office/drawing/2014/main" id="{89758845-B799-263A-F802-B9BE14FBBE4B}"/>
              </a:ext>
            </a:extLst>
          </p:cNvPr>
          <p:cNvSpPr/>
          <p:nvPr/>
        </p:nvSpPr>
        <p:spPr>
          <a:xfrm>
            <a:off x="3007118" y="5106191"/>
            <a:ext cx="522515" cy="1076895"/>
          </a:xfrm>
          <a:prstGeom prst="lef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4" name="Rectangle 3">
            <a:extLst>
              <a:ext uri="{FF2B5EF4-FFF2-40B4-BE49-F238E27FC236}">
                <a16:creationId xmlns:a16="http://schemas.microsoft.com/office/drawing/2014/main" id="{9EF1CBB3-1C2C-7405-25E2-3BAF844ACB85}"/>
              </a:ext>
            </a:extLst>
          </p:cNvPr>
          <p:cNvSpPr/>
          <p:nvPr/>
        </p:nvSpPr>
        <p:spPr>
          <a:xfrm>
            <a:off x="1463040" y="5251269"/>
            <a:ext cx="1544078" cy="78703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Persuasive authority only.</a:t>
            </a:r>
          </a:p>
        </p:txBody>
      </p:sp>
    </p:spTree>
    <p:extLst>
      <p:ext uri="{BB962C8B-B14F-4D97-AF65-F5344CB8AC3E}">
        <p14:creationId xmlns:p14="http://schemas.microsoft.com/office/powerpoint/2010/main" val="2818432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62319"/>
            <a:ext cx="9875520" cy="1356360"/>
          </a:xfrm>
        </p:spPr>
        <p:txBody>
          <a:bodyPr/>
          <a:lstStyle/>
          <a:p>
            <a:pPr algn="ctr"/>
            <a:r>
              <a:rPr lang="en-US" dirty="0">
                <a:solidFill>
                  <a:schemeClr val="tx1"/>
                </a:solidFill>
                <a:latin typeface="Abadi Extra Light" panose="020B0204020104020204" pitchFamily="34" charset="0"/>
              </a:rPr>
              <a:t>Other Terms</a:t>
            </a:r>
            <a:endParaRPr lang="en-GB" dirty="0">
              <a:solidFill>
                <a:schemeClr val="tx1"/>
              </a:solidFill>
              <a:latin typeface="Abadi Extra Light" panose="020B0204020104020204" pitchFamily="34" charset="0"/>
            </a:endParaRPr>
          </a:p>
        </p:txBody>
      </p:sp>
      <p:graphicFrame>
        <p:nvGraphicFramePr>
          <p:cNvPr id="8" name="Diagram 7">
            <a:extLst>
              <a:ext uri="{FF2B5EF4-FFF2-40B4-BE49-F238E27FC236}">
                <a16:creationId xmlns:a16="http://schemas.microsoft.com/office/drawing/2014/main" id="{3192243F-53EE-64A5-A2E8-EF59F41CE624}"/>
              </a:ext>
            </a:extLst>
          </p:cNvPr>
          <p:cNvGraphicFramePr/>
          <p:nvPr>
            <p:extLst>
              <p:ext uri="{D42A27DB-BD31-4B8C-83A1-F6EECF244321}">
                <p14:modId xmlns:p14="http://schemas.microsoft.com/office/powerpoint/2010/main" val="3965558770"/>
              </p:ext>
            </p:extLst>
          </p:nvPr>
        </p:nvGraphicFramePr>
        <p:xfrm>
          <a:off x="1656080" y="1219199"/>
          <a:ext cx="8879840" cy="5354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163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51553"/>
            <a:ext cx="9875520" cy="1356360"/>
          </a:xfrm>
        </p:spPr>
        <p:txBody>
          <a:bodyPr/>
          <a:lstStyle/>
          <a:p>
            <a:pPr algn="ctr"/>
            <a:r>
              <a:rPr lang="en-US" dirty="0">
                <a:solidFill>
                  <a:schemeClr val="tx1"/>
                </a:solidFill>
                <a:latin typeface="Abadi Extra Light" panose="020B0204020104020204" pitchFamily="34" charset="0"/>
              </a:rPr>
              <a:t>Getting Ready for Law School</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4691E30A-B9B7-8ED8-858F-2049B0553323}"/>
              </a:ext>
            </a:extLst>
          </p:cNvPr>
          <p:cNvGraphicFramePr/>
          <p:nvPr>
            <p:extLst>
              <p:ext uri="{D42A27DB-BD31-4B8C-83A1-F6EECF244321}">
                <p14:modId xmlns:p14="http://schemas.microsoft.com/office/powerpoint/2010/main" val="1553080397"/>
              </p:ext>
            </p:extLst>
          </p:nvPr>
        </p:nvGraphicFramePr>
        <p:xfrm>
          <a:off x="616539" y="1135767"/>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F14DCAD8-FF7A-C673-6C88-C8E16CA09FB4}"/>
              </a:ext>
            </a:extLst>
          </p:cNvPr>
          <p:cNvPicPr>
            <a:picLocks noChangeAspect="1"/>
          </p:cNvPicPr>
          <p:nvPr/>
        </p:nvPicPr>
        <p:blipFill>
          <a:blip r:embed="rId8"/>
          <a:stretch>
            <a:fillRect/>
          </a:stretch>
        </p:blipFill>
        <p:spPr>
          <a:xfrm>
            <a:off x="9601323" y="2391890"/>
            <a:ext cx="2285433" cy="2312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29491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chemeClr val="tx1"/>
                </a:solidFill>
                <a:latin typeface="Abadi Extra Light" panose="020B0204020104020204" pitchFamily="34" charset="0"/>
              </a:rPr>
              <a:t>Other Terms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6E0D4442-7DCC-F600-5171-A6147F40A00B}"/>
              </a:ext>
            </a:extLst>
          </p:cNvPr>
          <p:cNvGraphicFramePr/>
          <p:nvPr>
            <p:extLst>
              <p:ext uri="{D42A27DB-BD31-4B8C-83A1-F6EECF244321}">
                <p14:modId xmlns:p14="http://schemas.microsoft.com/office/powerpoint/2010/main" val="37916401"/>
              </p:ext>
            </p:extLst>
          </p:nvPr>
        </p:nvGraphicFramePr>
        <p:xfrm>
          <a:off x="2032000" y="128778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29A7F66B-CD3B-C9D8-4C86-A4349035CABD}"/>
              </a:ext>
            </a:extLst>
          </p:cNvPr>
          <p:cNvGrpSpPr/>
          <p:nvPr/>
        </p:nvGrpSpPr>
        <p:grpSpPr>
          <a:xfrm>
            <a:off x="354786" y="392139"/>
            <a:ext cx="2007502" cy="720000"/>
            <a:chOff x="3338" y="1390843"/>
            <a:chExt cx="2007502" cy="720000"/>
          </a:xfrm>
        </p:grpSpPr>
        <p:sp>
          <p:nvSpPr>
            <p:cNvPr id="9" name="Rectangle 8">
              <a:extLst>
                <a:ext uri="{FF2B5EF4-FFF2-40B4-BE49-F238E27FC236}">
                  <a16:creationId xmlns:a16="http://schemas.microsoft.com/office/drawing/2014/main" id="{E68BDFD4-4384-F11E-8A64-953F3F12F486}"/>
                </a:ext>
              </a:extLst>
            </p:cNvPr>
            <p:cNvSpPr/>
            <p:nvPr/>
          </p:nvSpPr>
          <p:spPr>
            <a:xfrm>
              <a:off x="3338" y="1390843"/>
              <a:ext cx="2007502" cy="72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CA"/>
            </a:p>
          </p:txBody>
        </p:sp>
        <p:sp>
          <p:nvSpPr>
            <p:cNvPr id="10" name="TextBox 9">
              <a:extLst>
                <a:ext uri="{FF2B5EF4-FFF2-40B4-BE49-F238E27FC236}">
                  <a16:creationId xmlns:a16="http://schemas.microsoft.com/office/drawing/2014/main" id="{3CA395E6-5987-7780-C019-982716B2966E}"/>
                </a:ext>
              </a:extLst>
            </p:cNvPr>
            <p:cNvSpPr txBox="1"/>
            <p:nvPr/>
          </p:nvSpPr>
          <p:spPr>
            <a:xfrm>
              <a:off x="3338" y="1390843"/>
              <a:ext cx="2007502"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CA" sz="2500" kern="1200" dirty="0">
                  <a:solidFill>
                    <a:schemeClr val="tx1"/>
                  </a:solidFill>
                  <a:latin typeface="Abadi Extra Light" panose="020B0204020104020204" pitchFamily="34" charset="0"/>
                </a:rPr>
                <a:t>Term</a:t>
              </a:r>
            </a:p>
          </p:txBody>
        </p:sp>
      </p:grpSp>
      <p:grpSp>
        <p:nvGrpSpPr>
          <p:cNvPr id="5" name="Group 4">
            <a:extLst>
              <a:ext uri="{FF2B5EF4-FFF2-40B4-BE49-F238E27FC236}">
                <a16:creationId xmlns:a16="http://schemas.microsoft.com/office/drawing/2014/main" id="{6B27230E-18F8-9BF3-0872-9E2697A4364F}"/>
              </a:ext>
            </a:extLst>
          </p:cNvPr>
          <p:cNvGrpSpPr/>
          <p:nvPr/>
        </p:nvGrpSpPr>
        <p:grpSpPr>
          <a:xfrm>
            <a:off x="354786" y="1112140"/>
            <a:ext cx="2007502" cy="1071282"/>
            <a:chOff x="3338" y="2110843"/>
            <a:chExt cx="2007502" cy="1852875"/>
          </a:xfrm>
        </p:grpSpPr>
        <p:sp>
          <p:nvSpPr>
            <p:cNvPr id="6" name="Rectangle 5">
              <a:extLst>
                <a:ext uri="{FF2B5EF4-FFF2-40B4-BE49-F238E27FC236}">
                  <a16:creationId xmlns:a16="http://schemas.microsoft.com/office/drawing/2014/main" id="{8A96907D-E37C-D2D3-7742-6AA86BC3102E}"/>
                </a:ext>
              </a:extLst>
            </p:cNvPr>
            <p:cNvSpPr/>
            <p:nvPr/>
          </p:nvSpPr>
          <p:spPr>
            <a:xfrm>
              <a:off x="3338" y="2110843"/>
              <a:ext cx="2007502" cy="1852875"/>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7" name="TextBox 6">
              <a:extLst>
                <a:ext uri="{FF2B5EF4-FFF2-40B4-BE49-F238E27FC236}">
                  <a16:creationId xmlns:a16="http://schemas.microsoft.com/office/drawing/2014/main" id="{529FDDF7-425C-3EF6-AD31-A5A08DA0DAD6}"/>
                </a:ext>
              </a:extLst>
            </p:cNvPr>
            <p:cNvSpPr txBox="1"/>
            <p:nvPr/>
          </p:nvSpPr>
          <p:spPr>
            <a:xfrm>
              <a:off x="3338" y="2110843"/>
              <a:ext cx="2007502" cy="1852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marL="228600" lvl="1" indent="-228600" algn="ctr" defTabSz="1111250">
                <a:lnSpc>
                  <a:spcPct val="90000"/>
                </a:lnSpc>
                <a:spcBef>
                  <a:spcPct val="0"/>
                </a:spcBef>
                <a:spcAft>
                  <a:spcPct val="15000"/>
                </a:spcAft>
                <a:buFontTx/>
                <a:buNone/>
              </a:pPr>
              <a:r>
                <a:rPr lang="en-CA" sz="2500" dirty="0"/>
                <a:t>Rules of </a:t>
              </a:r>
              <a:r>
                <a:rPr lang="en-CA" sz="2500" dirty="0">
                  <a:latin typeface="Abadi Extra Light" panose="020B0204020104020204" pitchFamily="34" charset="0"/>
                </a:rPr>
                <a:t>Procedure</a:t>
              </a:r>
              <a:endParaRPr lang="en-CA" sz="2500" kern="1200" dirty="0">
                <a:latin typeface="Abadi Extra Light" panose="020B0204020104020204" pitchFamily="34" charset="0"/>
              </a:endParaRPr>
            </a:p>
          </p:txBody>
        </p:sp>
      </p:grpSp>
    </p:spTree>
    <p:extLst>
      <p:ext uri="{BB962C8B-B14F-4D97-AF65-F5344CB8AC3E}">
        <p14:creationId xmlns:p14="http://schemas.microsoft.com/office/powerpoint/2010/main" val="3928635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299598"/>
            <a:ext cx="9875520" cy="1356360"/>
          </a:xfrm>
        </p:spPr>
        <p:txBody>
          <a:bodyPr/>
          <a:lstStyle/>
          <a:p>
            <a:pPr algn="ctr"/>
            <a:r>
              <a:rPr lang="en-US" dirty="0">
                <a:solidFill>
                  <a:schemeClr val="tx1"/>
                </a:solidFill>
                <a:latin typeface="Abadi Extra Light" panose="020B0204020104020204" pitchFamily="34" charset="0"/>
              </a:rPr>
              <a:t>Summary</a:t>
            </a:r>
            <a:endParaRPr lang="en-GB" dirty="0">
              <a:solidFill>
                <a:schemeClr val="tx1"/>
              </a:solidFill>
              <a:latin typeface="Abadi Extra Light" panose="020B0204020104020204" pitchFamily="34" charset="0"/>
            </a:endParaRPr>
          </a:p>
        </p:txBody>
      </p:sp>
      <p:graphicFrame>
        <p:nvGraphicFramePr>
          <p:cNvPr id="8" name="Diagram 7">
            <a:extLst>
              <a:ext uri="{FF2B5EF4-FFF2-40B4-BE49-F238E27FC236}">
                <a16:creationId xmlns:a16="http://schemas.microsoft.com/office/drawing/2014/main" id="{2874D7BE-9198-8059-D2B1-B9309961A345}"/>
              </a:ext>
            </a:extLst>
          </p:cNvPr>
          <p:cNvGraphicFramePr/>
          <p:nvPr>
            <p:extLst>
              <p:ext uri="{D42A27DB-BD31-4B8C-83A1-F6EECF244321}">
                <p14:modId xmlns:p14="http://schemas.microsoft.com/office/powerpoint/2010/main" val="144382235"/>
              </p:ext>
            </p:extLst>
          </p:nvPr>
        </p:nvGraphicFramePr>
        <p:xfrm>
          <a:off x="1587500" y="977778"/>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598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4104" y="2064599"/>
            <a:ext cx="6979298" cy="3231654"/>
          </a:xfrm>
          <a:prstGeom prst="rect">
            <a:avLst/>
          </a:prstGeom>
          <a:noFill/>
        </p:spPr>
        <p:txBody>
          <a:bodyPr wrap="square" lIns="91440" tIns="45720" rIns="91440" bIns="45720" rtlCol="0" anchor="t">
            <a:spAutoFit/>
          </a:bodyPr>
          <a:lstStyle/>
          <a:p>
            <a:pPr algn="ctr"/>
            <a:r>
              <a:rPr lang="en-US" sz="2800" dirty="0">
                <a:solidFill>
                  <a:srgbClr val="000000"/>
                </a:solidFill>
                <a:cs typeface="Arial"/>
              </a:rPr>
              <a:t>Get these slides!</a:t>
            </a:r>
            <a:endParaRPr lang="en-US" dirty="0"/>
          </a:p>
          <a:p>
            <a:pPr algn="ctr"/>
            <a:r>
              <a:rPr lang="en-US" sz="2800" dirty="0">
                <a:ea typeface="+mn-lt"/>
                <a:cs typeface="+mn-lt"/>
                <a:hlinkClick r:id="rId3"/>
              </a:rPr>
              <a:t>https://www.uwindsor.ca/law/library/277/annette-demers-law-reference-librarian</a:t>
            </a:r>
            <a:endParaRPr lang="en-US" sz="2800" dirty="0">
              <a:cs typeface="Arial"/>
            </a:endParaRPr>
          </a:p>
          <a:p>
            <a:pPr algn="ctr"/>
            <a:endParaRPr lang="en-US" sz="2800" dirty="0">
              <a:solidFill>
                <a:srgbClr val="000000"/>
              </a:solidFill>
              <a:latin typeface="Arial"/>
              <a:cs typeface="Arial"/>
            </a:endParaRPr>
          </a:p>
          <a:p>
            <a:pPr algn="ctr"/>
            <a:endParaRPr lang="en-US" sz="3600" dirty="0">
              <a:solidFill>
                <a:srgbClr val="000000"/>
              </a:solidFill>
              <a:latin typeface="Abadi Extra Light" panose="020B0204020104020204" pitchFamily="34" charset="0"/>
              <a:cs typeface="Arial"/>
            </a:endParaRPr>
          </a:p>
          <a:p>
            <a:pPr algn="ctr"/>
            <a:r>
              <a:rPr lang="en-US" sz="2800" dirty="0">
                <a:solidFill>
                  <a:srgbClr val="000000"/>
                </a:solidFill>
                <a:latin typeface="Abadi Extra Light" panose="020B0204020104020204" pitchFamily="34" charset="0"/>
              </a:rPr>
              <a:t>Presented by </a:t>
            </a:r>
          </a:p>
          <a:p>
            <a:pPr algn="ctr"/>
            <a:r>
              <a:rPr lang="en-US" sz="2800" dirty="0">
                <a:solidFill>
                  <a:srgbClr val="000000"/>
                </a:solidFill>
                <a:latin typeface="Abadi Extra Light"/>
              </a:rPr>
              <a:t>Annette Demers </a:t>
            </a:r>
            <a:r>
              <a:rPr lang="en-US" sz="2800" dirty="0">
                <a:solidFill>
                  <a:srgbClr val="000000"/>
                </a:solidFill>
                <a:latin typeface="Abadi Extra Light"/>
                <a:hlinkClick r:id="rId4"/>
              </a:rPr>
              <a:t>ademers@uwindsor.</a:t>
            </a:r>
            <a:r>
              <a:rPr lang="en-US" sz="2800">
                <a:solidFill>
                  <a:srgbClr val="000000"/>
                </a:solidFill>
                <a:latin typeface="Abadi Extra Light"/>
                <a:hlinkClick r:id="rId4"/>
              </a:rPr>
              <a:t>ca</a:t>
            </a:r>
            <a:r>
              <a:rPr lang="en-US" sz="2800">
                <a:solidFill>
                  <a:srgbClr val="000000"/>
                </a:solidFill>
                <a:latin typeface="Abadi Extra Light"/>
              </a:rPr>
              <a:t> </a:t>
            </a:r>
            <a:endParaRPr lang="en-US" sz="2800" dirty="0">
              <a:solidFill>
                <a:srgbClr val="000000"/>
              </a:solidFill>
              <a:latin typeface="Abadi Extra Light" panose="020B0204020104020204" pitchFamily="34" charset="0"/>
            </a:endParaRPr>
          </a:p>
        </p:txBody>
      </p:sp>
      <p:sp>
        <p:nvSpPr>
          <p:cNvPr id="4" name="Rectangle 2"/>
          <p:cNvSpPr>
            <a:spLocks noGrp="1" noChangeArrowheads="1"/>
          </p:cNvSpPr>
          <p:nvPr>
            <p:ph type="title"/>
          </p:nvPr>
        </p:nvSpPr>
        <p:spPr>
          <a:xfrm>
            <a:off x="838200" y="365125"/>
            <a:ext cx="10515600" cy="1325563"/>
          </a:xfrm>
        </p:spPr>
        <p:txBody>
          <a:bodyPr/>
          <a:lstStyle/>
          <a:p>
            <a:pPr algn="l" eaLnBrk="1" hangingPunct="1"/>
            <a:endParaRPr lang="en-US" altLang="en-US" sz="1400" dirty="0">
              <a:solidFill>
                <a:schemeClr val="bg1"/>
              </a:solidFill>
              <a:latin typeface="Tahoma" pitchFamily="34" charset="0"/>
              <a:ea typeface="ＭＳ Ｐゴシック" pitchFamily="34" charset="-128"/>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2400" y="457200"/>
            <a:ext cx="2800350" cy="685800"/>
          </a:xfrm>
          <a:prstGeom prst="rect">
            <a:avLst/>
          </a:prstGeom>
        </p:spPr>
      </p:pic>
      <p:pic>
        <p:nvPicPr>
          <p:cNvPr id="2" name="Picture 1" descr="A qr code with black squares&#10;&#10;Description automatically generated">
            <a:extLst>
              <a:ext uri="{FF2B5EF4-FFF2-40B4-BE49-F238E27FC236}">
                <a16:creationId xmlns:a16="http://schemas.microsoft.com/office/drawing/2014/main" id="{D5B358E5-6BC6-D7C0-E53B-88E42BB4CF8E}"/>
              </a:ext>
            </a:extLst>
          </p:cNvPr>
          <p:cNvPicPr>
            <a:picLocks noChangeAspect="1"/>
          </p:cNvPicPr>
          <p:nvPr/>
        </p:nvPicPr>
        <p:blipFill>
          <a:blip r:embed="rId6"/>
          <a:stretch>
            <a:fillRect/>
          </a:stretch>
        </p:blipFill>
        <p:spPr>
          <a:xfrm>
            <a:off x="8841157" y="2511208"/>
            <a:ext cx="2755987" cy="2775037"/>
          </a:xfrm>
          <a:prstGeom prst="rect">
            <a:avLst/>
          </a:prstGeom>
        </p:spPr>
      </p:pic>
    </p:spTree>
    <p:extLst>
      <p:ext uri="{BB962C8B-B14F-4D97-AF65-F5344CB8AC3E}">
        <p14:creationId xmlns:p14="http://schemas.microsoft.com/office/powerpoint/2010/main" val="180827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51553"/>
            <a:ext cx="9875520" cy="1356360"/>
          </a:xfrm>
        </p:spPr>
        <p:txBody>
          <a:bodyPr/>
          <a:lstStyle/>
          <a:p>
            <a:pPr algn="ctr"/>
            <a:r>
              <a:rPr lang="en-US" dirty="0">
                <a:solidFill>
                  <a:schemeClr val="tx1"/>
                </a:solidFill>
                <a:latin typeface="Abadi Extra Light" panose="020B0204020104020204" pitchFamily="34" charset="0"/>
              </a:rPr>
              <a:t>Getting Ready for Law School</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4691E30A-B9B7-8ED8-858F-2049B0553323}"/>
              </a:ext>
            </a:extLst>
          </p:cNvPr>
          <p:cNvGraphicFramePr/>
          <p:nvPr>
            <p:extLst>
              <p:ext uri="{D42A27DB-BD31-4B8C-83A1-F6EECF244321}">
                <p14:modId xmlns:p14="http://schemas.microsoft.com/office/powerpoint/2010/main" val="2347471007"/>
              </p:ext>
            </p:extLst>
          </p:nvPr>
        </p:nvGraphicFramePr>
        <p:xfrm>
          <a:off x="550551" y="1175831"/>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FFAC8CE2-B3B7-DA83-E6F3-1F17C7B65836}"/>
              </a:ext>
            </a:extLst>
          </p:cNvPr>
          <p:cNvPicPr>
            <a:picLocks noChangeAspect="1"/>
          </p:cNvPicPr>
          <p:nvPr/>
        </p:nvPicPr>
        <p:blipFill>
          <a:blip r:embed="rId8"/>
          <a:stretch>
            <a:fillRect/>
          </a:stretch>
        </p:blipFill>
        <p:spPr>
          <a:xfrm>
            <a:off x="9518967" y="2532191"/>
            <a:ext cx="2401429" cy="2435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68263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51553"/>
            <a:ext cx="9875520" cy="1356360"/>
          </a:xfrm>
        </p:spPr>
        <p:txBody>
          <a:bodyPr/>
          <a:lstStyle/>
          <a:p>
            <a:pPr algn="ctr"/>
            <a:r>
              <a:rPr lang="en-US" dirty="0">
                <a:solidFill>
                  <a:schemeClr val="tx1"/>
                </a:solidFill>
                <a:latin typeface="Abadi Extra Light" panose="020B0204020104020204" pitchFamily="34" charset="0"/>
              </a:rPr>
              <a:t>Getting Ready for Law School</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4691E30A-B9B7-8ED8-858F-2049B0553323}"/>
              </a:ext>
            </a:extLst>
          </p:cNvPr>
          <p:cNvGraphicFramePr/>
          <p:nvPr>
            <p:extLst>
              <p:ext uri="{D42A27DB-BD31-4B8C-83A1-F6EECF244321}">
                <p14:modId xmlns:p14="http://schemas.microsoft.com/office/powerpoint/2010/main" val="251964326"/>
              </p:ext>
            </p:extLst>
          </p:nvPr>
        </p:nvGraphicFramePr>
        <p:xfrm>
          <a:off x="550551" y="1175831"/>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Picture 28">
            <a:extLst>
              <a:ext uri="{FF2B5EF4-FFF2-40B4-BE49-F238E27FC236}">
                <a16:creationId xmlns:a16="http://schemas.microsoft.com/office/drawing/2014/main" id="{ED507B0F-3921-62A9-42C3-A46904FC1EFE}"/>
              </a:ext>
            </a:extLst>
          </p:cNvPr>
          <p:cNvPicPr>
            <a:picLocks noChangeAspect="1"/>
          </p:cNvPicPr>
          <p:nvPr/>
        </p:nvPicPr>
        <p:blipFill>
          <a:blip r:embed="rId8"/>
          <a:stretch>
            <a:fillRect/>
          </a:stretch>
        </p:blipFill>
        <p:spPr>
          <a:xfrm>
            <a:off x="9568921" y="2485496"/>
            <a:ext cx="2409825" cy="2352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87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51553"/>
            <a:ext cx="9875520" cy="1356360"/>
          </a:xfrm>
        </p:spPr>
        <p:txBody>
          <a:bodyPr/>
          <a:lstStyle/>
          <a:p>
            <a:pPr algn="ctr"/>
            <a:r>
              <a:rPr lang="en-US" dirty="0">
                <a:solidFill>
                  <a:schemeClr val="tx1"/>
                </a:solidFill>
                <a:latin typeface="Abadi Extra Light" panose="020B0204020104020204" pitchFamily="34" charset="0"/>
              </a:rPr>
              <a:t>Getting Ready for Law School</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4691E30A-B9B7-8ED8-858F-2049B0553323}"/>
              </a:ext>
            </a:extLst>
          </p:cNvPr>
          <p:cNvGraphicFramePr/>
          <p:nvPr>
            <p:extLst>
              <p:ext uri="{D42A27DB-BD31-4B8C-83A1-F6EECF244321}">
                <p14:modId xmlns:p14="http://schemas.microsoft.com/office/powerpoint/2010/main" val="3734702621"/>
              </p:ext>
            </p:extLst>
          </p:nvPr>
        </p:nvGraphicFramePr>
        <p:xfrm>
          <a:off x="550551" y="1175831"/>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6DCC44DB-AF34-04A6-7944-BB68BC66C640}"/>
              </a:ext>
            </a:extLst>
          </p:cNvPr>
          <p:cNvPicPr>
            <a:picLocks noChangeAspect="1"/>
          </p:cNvPicPr>
          <p:nvPr/>
        </p:nvPicPr>
        <p:blipFill>
          <a:blip r:embed="rId8"/>
          <a:stretch>
            <a:fillRect/>
          </a:stretch>
        </p:blipFill>
        <p:spPr>
          <a:xfrm>
            <a:off x="9561017" y="2700239"/>
            <a:ext cx="2349854" cy="2343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36927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151553"/>
            <a:ext cx="9875520" cy="1356360"/>
          </a:xfrm>
        </p:spPr>
        <p:txBody>
          <a:bodyPr/>
          <a:lstStyle/>
          <a:p>
            <a:pPr algn="ctr"/>
            <a:r>
              <a:rPr lang="en-US" dirty="0">
                <a:solidFill>
                  <a:schemeClr val="tx1"/>
                </a:solidFill>
                <a:latin typeface="Abadi Extra Light" panose="020B0204020104020204" pitchFamily="34" charset="0"/>
              </a:rPr>
              <a:t>Getting Ready for Law School</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4691E30A-B9B7-8ED8-858F-2049B0553323}"/>
              </a:ext>
            </a:extLst>
          </p:cNvPr>
          <p:cNvGraphicFramePr/>
          <p:nvPr>
            <p:extLst>
              <p:ext uri="{D42A27DB-BD31-4B8C-83A1-F6EECF244321}">
                <p14:modId xmlns:p14="http://schemas.microsoft.com/office/powerpoint/2010/main" val="1962775873"/>
              </p:ext>
            </p:extLst>
          </p:nvPr>
        </p:nvGraphicFramePr>
        <p:xfrm>
          <a:off x="550551" y="1175831"/>
          <a:ext cx="9017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17973840-B28F-EEE7-BB89-0B122C91B2BA}"/>
              </a:ext>
            </a:extLst>
          </p:cNvPr>
          <p:cNvPicPr>
            <a:picLocks noChangeAspect="1"/>
          </p:cNvPicPr>
          <p:nvPr/>
        </p:nvPicPr>
        <p:blipFill>
          <a:blip r:embed="rId8"/>
          <a:stretch>
            <a:fillRect/>
          </a:stretch>
        </p:blipFill>
        <p:spPr>
          <a:xfrm>
            <a:off x="9567551" y="2687073"/>
            <a:ext cx="2355221" cy="23961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69857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E95F0-1E4D-1A0C-88A8-D4798B0424E2}"/>
              </a:ext>
            </a:extLst>
          </p:cNvPr>
          <p:cNvSpPr>
            <a:spLocks noGrp="1"/>
          </p:cNvSpPr>
          <p:nvPr>
            <p:ph type="title"/>
          </p:nvPr>
        </p:nvSpPr>
        <p:spPr/>
        <p:txBody>
          <a:bodyPr/>
          <a:lstStyle/>
          <a:p>
            <a:pPr algn="ctr"/>
            <a:r>
              <a:rPr lang="en-CA" dirty="0">
                <a:solidFill>
                  <a:schemeClr val="tx1"/>
                </a:solidFill>
                <a:latin typeface="Abadi Extra Light" panose="020B0204020104020204" pitchFamily="34" charset="0"/>
              </a:rPr>
              <a:t>Agenda for this Section</a:t>
            </a:r>
          </a:p>
        </p:txBody>
      </p:sp>
      <p:graphicFrame>
        <p:nvGraphicFramePr>
          <p:cNvPr id="4" name="Content Placeholder 3">
            <a:extLst>
              <a:ext uri="{FF2B5EF4-FFF2-40B4-BE49-F238E27FC236}">
                <a16:creationId xmlns:a16="http://schemas.microsoft.com/office/drawing/2014/main" id="{FFE1A614-7EA8-0A37-B9D3-CF89704C6ECE}"/>
              </a:ext>
            </a:extLst>
          </p:cNvPr>
          <p:cNvGraphicFramePr>
            <a:graphicFrameLocks noGrp="1"/>
          </p:cNvGraphicFramePr>
          <p:nvPr>
            <p:ph idx="1"/>
            <p:extLst>
              <p:ext uri="{D42A27DB-BD31-4B8C-83A1-F6EECF244321}">
                <p14:modId xmlns:p14="http://schemas.microsoft.com/office/powerpoint/2010/main" val="2680982587"/>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684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8240" y="26126"/>
            <a:ext cx="9875520" cy="1356360"/>
          </a:xfrm>
        </p:spPr>
        <p:txBody>
          <a:bodyPr/>
          <a:lstStyle/>
          <a:p>
            <a:pPr algn="ctr"/>
            <a:r>
              <a:rPr lang="en-US" dirty="0">
                <a:solidFill>
                  <a:schemeClr val="tx1"/>
                </a:solidFill>
                <a:latin typeface="Abadi Extra Light" panose="020B0204020104020204" pitchFamily="34" charset="0"/>
              </a:rPr>
              <a:t>Legal Systems</a:t>
            </a:r>
            <a:endParaRPr lang="en-GB" dirty="0">
              <a:solidFill>
                <a:schemeClr val="tx1"/>
              </a:solidFill>
              <a:latin typeface="Abadi Extra Light" panose="020B0204020104020204" pitchFamily="34" charset="0"/>
            </a:endParaRPr>
          </a:p>
        </p:txBody>
      </p:sp>
      <p:graphicFrame>
        <p:nvGraphicFramePr>
          <p:cNvPr id="2" name="Diagram 1">
            <a:extLst>
              <a:ext uri="{FF2B5EF4-FFF2-40B4-BE49-F238E27FC236}">
                <a16:creationId xmlns:a16="http://schemas.microsoft.com/office/drawing/2014/main" id="{71D1E666-9C49-194C-A467-4BE45DD56D35}"/>
              </a:ext>
            </a:extLst>
          </p:cNvPr>
          <p:cNvGraphicFramePr/>
          <p:nvPr>
            <p:extLst>
              <p:ext uri="{D42A27DB-BD31-4B8C-83A1-F6EECF244321}">
                <p14:modId xmlns:p14="http://schemas.microsoft.com/office/powerpoint/2010/main" val="2424721256"/>
              </p:ext>
            </p:extLst>
          </p:nvPr>
        </p:nvGraphicFramePr>
        <p:xfrm>
          <a:off x="2570480" y="1382486"/>
          <a:ext cx="7791632" cy="4865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665F72ED-87D0-21EE-BDD9-00635C6ACF46}"/>
              </a:ext>
            </a:extLst>
          </p:cNvPr>
          <p:cNvSpPr/>
          <p:nvPr/>
        </p:nvSpPr>
        <p:spPr>
          <a:xfrm>
            <a:off x="1053737" y="4715881"/>
            <a:ext cx="1863998" cy="1153695"/>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CA" dirty="0">
                <a:solidFill>
                  <a:schemeClr val="tx1"/>
                </a:solidFill>
                <a:latin typeface="Abadi Extra Light"/>
              </a:rPr>
              <a:t>Related terms discussed later:</a:t>
            </a:r>
          </a:p>
          <a:p>
            <a:pPr marL="285750" indent="-285750">
              <a:buFont typeface="Arial" panose="020B0604020202020204" pitchFamily="34" charset="0"/>
              <a:buChar char="•"/>
            </a:pPr>
            <a:r>
              <a:rPr lang="en-CA" dirty="0">
                <a:solidFill>
                  <a:schemeClr val="tx1"/>
                </a:solidFill>
                <a:latin typeface="Abadi Extra Light"/>
              </a:rPr>
              <a:t>stare decisis</a:t>
            </a:r>
          </a:p>
        </p:txBody>
      </p:sp>
      <p:graphicFrame>
        <p:nvGraphicFramePr>
          <p:cNvPr id="5" name="Diagram 4">
            <a:extLst>
              <a:ext uri="{FF2B5EF4-FFF2-40B4-BE49-F238E27FC236}">
                <a16:creationId xmlns:a16="http://schemas.microsoft.com/office/drawing/2014/main" id="{E02D6592-9DDC-0EFF-5097-A572EC840EBF}"/>
              </a:ext>
            </a:extLst>
          </p:cNvPr>
          <p:cNvGraphicFramePr/>
          <p:nvPr>
            <p:extLst>
              <p:ext uri="{D42A27DB-BD31-4B8C-83A1-F6EECF244321}">
                <p14:modId xmlns:p14="http://schemas.microsoft.com/office/powerpoint/2010/main" val="4251483123"/>
              </p:ext>
            </p:extLst>
          </p:nvPr>
        </p:nvGraphicFramePr>
        <p:xfrm>
          <a:off x="8778603" y="266796"/>
          <a:ext cx="2995749" cy="27823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890616822"/>
      </p:ext>
    </p:extLst>
  </p:cSld>
  <p:clrMapOvr>
    <a:masterClrMapping/>
  </p:clrMapOvr>
</p:sld>
</file>

<file path=ppt/theme/theme1.xml><?xml version="1.0" encoding="utf-8"?>
<a:theme xmlns:a="http://schemas.openxmlformats.org/drawingml/2006/main" name="UWindsorTemplat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7f4f23-67ea-4d66-82c9-eeadb1ca5dd4">
      <Terms xmlns="http://schemas.microsoft.com/office/infopath/2007/PartnerControls"/>
    </lcf76f155ced4ddcb4097134ff3c332f>
    <TaxCatchAll xmlns="b808bea8-5654-42bc-8daf-7fd3fde2d1c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B66F00BDC5ABE44BF6E627117F68E3F" ma:contentTypeVersion="17" ma:contentTypeDescription="Create a new document." ma:contentTypeScope="" ma:versionID="2069749f3cef9e54cf422051babf85fb">
  <xsd:schema xmlns:xsd="http://www.w3.org/2001/XMLSchema" xmlns:xs="http://www.w3.org/2001/XMLSchema" xmlns:p="http://schemas.microsoft.com/office/2006/metadata/properties" xmlns:ns2="847f4f23-67ea-4d66-82c9-eeadb1ca5dd4" xmlns:ns3="b808bea8-5654-42bc-8daf-7fd3fde2d1ce" targetNamespace="http://schemas.microsoft.com/office/2006/metadata/properties" ma:root="true" ma:fieldsID="f80b70d62e217b460e91b561032e0a21" ns2:_="" ns3:_="">
    <xsd:import namespace="847f4f23-67ea-4d66-82c9-eeadb1ca5dd4"/>
    <xsd:import namespace="b808bea8-5654-42bc-8daf-7fd3fde2d1c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f4f23-67ea-4d66-82c9-eeadb1ca5d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9bee80c-1694-4361-82b6-5997d1554ef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808bea8-5654-42bc-8daf-7fd3fde2d1c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9bf6995a-8342-4025-bfca-73b85c698bb3}" ma:internalName="TaxCatchAll" ma:showField="CatchAllData" ma:web="b808bea8-5654-42bc-8daf-7fd3fde2d1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1EF5D1-3CF6-4A7C-BD99-31DE8AB1F7C6}">
  <ds:schemaRefs>
    <ds:schemaRef ds:uri="http://schemas.microsoft.com/sharepoint/v3/contenttype/forms"/>
  </ds:schemaRefs>
</ds:datastoreItem>
</file>

<file path=customXml/itemProps2.xml><?xml version="1.0" encoding="utf-8"?>
<ds:datastoreItem xmlns:ds="http://schemas.openxmlformats.org/officeDocument/2006/customXml" ds:itemID="{DACA57E8-3060-4AFF-9253-CA31B122564E}">
  <ds:schemaRefs>
    <ds:schemaRef ds:uri="http://purl.org/dc/elements/1.1/"/>
    <ds:schemaRef ds:uri="847f4f23-67ea-4d66-82c9-eeadb1ca5dd4"/>
    <ds:schemaRef ds:uri="b808bea8-5654-42bc-8daf-7fd3fde2d1ce"/>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8B9CCFE-0A10-4027-A13C-ABD4BB2C09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7f4f23-67ea-4d66-82c9-eeadb1ca5dd4"/>
    <ds:schemaRef ds:uri="b808bea8-5654-42bc-8daf-7fd3fde2d1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1274</TotalTime>
  <Words>3275</Words>
  <Application>Microsoft Office PowerPoint</Application>
  <PresentationFormat>Widescreen</PresentationFormat>
  <Paragraphs>419</Paragraphs>
  <Slides>32</Slides>
  <Notes>28</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UWindsorTemplate</vt:lpstr>
      <vt:lpstr>Basis</vt:lpstr>
      <vt:lpstr>PowerPoint Presentation</vt:lpstr>
      <vt:lpstr>PowerPoint Presentation</vt:lpstr>
      <vt:lpstr>Getting Ready for Law School</vt:lpstr>
      <vt:lpstr>Getting Ready for Law School</vt:lpstr>
      <vt:lpstr>Getting Ready for Law School</vt:lpstr>
      <vt:lpstr>Getting Ready for Law School</vt:lpstr>
      <vt:lpstr>Getting Ready for Law School</vt:lpstr>
      <vt:lpstr>Agenda for this Section</vt:lpstr>
      <vt:lpstr>Legal Systems</vt:lpstr>
      <vt:lpstr>PowerPoint Presentation</vt:lpstr>
      <vt:lpstr>Jurisdictions</vt:lpstr>
      <vt:lpstr>Jurisdictions - Examples</vt:lpstr>
      <vt:lpstr>Case Law / Cases</vt:lpstr>
      <vt:lpstr>Legal Terms – Teaching Approach</vt:lpstr>
      <vt:lpstr>PowerPoint Presentation</vt:lpstr>
      <vt:lpstr>PowerPoint Presentation</vt:lpstr>
      <vt:lpstr>PowerPoint Presentation</vt:lpstr>
      <vt:lpstr>Types of Issue Questions</vt:lpstr>
      <vt:lpstr>Types of Issue Questions</vt:lpstr>
      <vt:lpstr>Types of Issue Questions</vt:lpstr>
      <vt:lpstr>Types of Issue Questions</vt:lpstr>
      <vt:lpstr>PowerPoint Presentation</vt:lpstr>
      <vt:lpstr>Which Case To Submit?</vt:lpstr>
      <vt:lpstr>Other Terms</vt:lpstr>
      <vt:lpstr>Other Terms</vt:lpstr>
      <vt:lpstr>Court Hierarchy (Federal Statute-Based Matters)</vt:lpstr>
      <vt:lpstr>PowerPoint Presentation</vt:lpstr>
      <vt:lpstr>PowerPoint Presentation</vt:lpstr>
      <vt:lpstr>Other Terms</vt:lpstr>
      <vt:lpstr>Other Terms</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Annette Demers</dc:creator>
  <cp:lastModifiedBy>Annette Demers</cp:lastModifiedBy>
  <cp:revision>249</cp:revision>
  <dcterms:created xsi:type="dcterms:W3CDTF">2015-12-14T15:44:25Z</dcterms:created>
  <dcterms:modified xsi:type="dcterms:W3CDTF">2026-08-21T17:38:34Z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0x010100CB66F00BDC5ABE44BF6E627117F68E3F</vt:lpwstr>
  </property>
  <property fmtid="{D5CDD505-2E9C-101B-9397-08002B2CF9AE}" pid="3" name="MediaServiceImageTags">
    <vt:lpwstr/>
  </property>
</Properties>
</file>