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8" r:id="rId3"/>
    <p:sldId id="309" r:id="rId4"/>
    <p:sldId id="308" r:id="rId5"/>
    <p:sldId id="259" r:id="rId6"/>
    <p:sldId id="260" r:id="rId7"/>
    <p:sldId id="261" r:id="rId8"/>
    <p:sldId id="262" r:id="rId9"/>
    <p:sldId id="263" r:id="rId10"/>
    <p:sldId id="264" r:id="rId11"/>
    <p:sldId id="265" r:id="rId12"/>
    <p:sldId id="266" r:id="rId13"/>
    <p:sldId id="267" r:id="rId14"/>
    <p:sldId id="310" r:id="rId15"/>
    <p:sldId id="270" r:id="rId16"/>
    <p:sldId id="268" r:id="rId17"/>
    <p:sldId id="274" r:id="rId18"/>
    <p:sldId id="311" r:id="rId19"/>
    <p:sldId id="312" r:id="rId20"/>
    <p:sldId id="313" r:id="rId21"/>
    <p:sldId id="279" r:id="rId22"/>
    <p:sldId id="276" r:id="rId23"/>
    <p:sldId id="278" r:id="rId24"/>
    <p:sldId id="275" r:id="rId25"/>
    <p:sldId id="280" r:id="rId26"/>
    <p:sldId id="286" r:id="rId27"/>
    <p:sldId id="287" r:id="rId28"/>
    <p:sldId id="271" r:id="rId29"/>
    <p:sldId id="281" r:id="rId30"/>
    <p:sldId id="283" r:id="rId31"/>
    <p:sldId id="288" r:id="rId32"/>
    <p:sldId id="289" r:id="rId33"/>
    <p:sldId id="284" r:id="rId34"/>
    <p:sldId id="290" r:id="rId35"/>
    <p:sldId id="291" r:id="rId36"/>
    <p:sldId id="292" r:id="rId37"/>
    <p:sldId id="293" r:id="rId38"/>
    <p:sldId id="294" r:id="rId39"/>
    <p:sldId id="282" r:id="rId40"/>
    <p:sldId id="272" r:id="rId41"/>
    <p:sldId id="257" r:id="rId42"/>
    <p:sldId id="295" r:id="rId43"/>
    <p:sldId id="296" r:id="rId44"/>
    <p:sldId id="297" r:id="rId45"/>
    <p:sldId id="319" r:id="rId46"/>
    <p:sldId id="305" r:id="rId47"/>
    <p:sldId id="298" r:id="rId48"/>
    <p:sldId id="302" r:id="rId49"/>
    <p:sldId id="304" r:id="rId50"/>
    <p:sldId id="306" r:id="rId51"/>
    <p:sldId id="307" r:id="rId52"/>
    <p:sldId id="301" r:id="rId53"/>
    <p:sldId id="315" r:id="rId54"/>
    <p:sldId id="317" r:id="rId55"/>
    <p:sldId id="318" r:id="rId56"/>
    <p:sldId id="277" r:id="rId57"/>
    <p:sldId id="285" r:id="rId58"/>
    <p:sldId id="32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CC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0976A-DB11-D48D-B2DD-7A49A8AE657E}" v="597" dt="2026-04-24T19:01:24.819"/>
    <p1510:client id="{B461E695-DF47-318C-7945-1BDC26426FAC}" v="1333" dt="2026-04-23T21:08:56.688"/>
    <p1510:client id="{D8ED3E12-7FA8-565E-0A24-44242096D170}" v="262" dt="2026-04-24T17:20:48.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2" d="100"/>
          <a:sy n="102" d="100"/>
        </p:scale>
        <p:origin x="31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Demers" userId="S::ademers@uwindsor.ca::8e6b106f-b1c7-4008-9278-4355625466cc" providerId="AD" clId="Web-{B461E695-DF47-318C-7945-1BDC26426FAC}"/>
    <pc:docChg chg="addSld delSld modSld sldOrd">
      <pc:chgData name="Annette Demers" userId="S::ademers@uwindsor.ca::8e6b106f-b1c7-4008-9278-4355625466cc" providerId="AD" clId="Web-{B461E695-DF47-318C-7945-1BDC26426FAC}" dt="2026-04-23T21:08:56.688" v="746" actId="1076"/>
      <pc:docMkLst>
        <pc:docMk/>
      </pc:docMkLst>
      <pc:sldChg chg="ord">
        <pc:chgData name="Annette Demers" userId="S::ademers@uwindsor.ca::8e6b106f-b1c7-4008-9278-4355625466cc" providerId="AD" clId="Web-{B461E695-DF47-318C-7945-1BDC26426FAC}" dt="2026-04-23T20:50:09.716" v="69"/>
        <pc:sldMkLst>
          <pc:docMk/>
          <pc:sldMk cId="694922387" sldId="298"/>
        </pc:sldMkLst>
      </pc:sldChg>
      <pc:sldChg chg="del ord">
        <pc:chgData name="Annette Demers" userId="S::ademers@uwindsor.ca::8e6b106f-b1c7-4008-9278-4355625466cc" providerId="AD" clId="Web-{B461E695-DF47-318C-7945-1BDC26426FAC}" dt="2026-04-23T20:51:09.203" v="70"/>
        <pc:sldMkLst>
          <pc:docMk/>
          <pc:sldMk cId="3291802607" sldId="299"/>
        </pc:sldMkLst>
      </pc:sldChg>
      <pc:sldChg chg="addSp modSp delAnim">
        <pc:chgData name="Annette Demers" userId="S::ademers@uwindsor.ca::8e6b106f-b1c7-4008-9278-4355625466cc" providerId="AD" clId="Web-{B461E695-DF47-318C-7945-1BDC26426FAC}" dt="2026-04-23T20:51:52.063" v="73" actId="1076"/>
        <pc:sldMkLst>
          <pc:docMk/>
          <pc:sldMk cId="3345343257" sldId="302"/>
        </pc:sldMkLst>
        <pc:spChg chg="mod">
          <ac:chgData name="Annette Demers" userId="S::ademers@uwindsor.ca::8e6b106f-b1c7-4008-9278-4355625466cc" providerId="AD" clId="Web-{B461E695-DF47-318C-7945-1BDC26426FAC}" dt="2026-04-23T20:51:52.063" v="73" actId="1076"/>
          <ac:spMkLst>
            <pc:docMk/>
            <pc:sldMk cId="3345343257" sldId="302"/>
            <ac:spMk id="4" creationId="{BAD96E07-292B-72AD-0F82-FB37E5B8596A}"/>
          </ac:spMkLst>
        </pc:spChg>
        <pc:grpChg chg="add mod">
          <ac:chgData name="Annette Demers" userId="S::ademers@uwindsor.ca::8e6b106f-b1c7-4008-9278-4355625466cc" providerId="AD" clId="Web-{B461E695-DF47-318C-7945-1BDC26426FAC}" dt="2026-04-23T20:51:44.657" v="72" actId="1076"/>
          <ac:grpSpMkLst>
            <pc:docMk/>
            <pc:sldMk cId="3345343257" sldId="302"/>
            <ac:grpSpMk id="52" creationId="{60FEA648-F228-448A-DB36-71AC4FB9165E}"/>
          </ac:grpSpMkLst>
        </pc:grpChg>
      </pc:sldChg>
      <pc:sldChg chg="addSp delSp modSp del ord">
        <pc:chgData name="Annette Demers" userId="S::ademers@uwindsor.ca::8e6b106f-b1c7-4008-9278-4355625466cc" providerId="AD" clId="Web-{B461E695-DF47-318C-7945-1BDC26426FAC}" dt="2026-04-23T20:45:12.852" v="66"/>
        <pc:sldMkLst>
          <pc:docMk/>
          <pc:sldMk cId="1358226151" sldId="303"/>
        </pc:sldMkLst>
        <pc:spChg chg="mod">
          <ac:chgData name="Annette Demers" userId="S::ademers@uwindsor.ca::8e6b106f-b1c7-4008-9278-4355625466cc" providerId="AD" clId="Web-{B461E695-DF47-318C-7945-1BDC26426FAC}" dt="2026-04-23T20:32:30.137" v="10" actId="20577"/>
          <ac:spMkLst>
            <pc:docMk/>
            <pc:sldMk cId="1358226151" sldId="303"/>
            <ac:spMk id="4" creationId="{231647D9-6F05-0644-3EF8-A977F527D745}"/>
          </ac:spMkLst>
        </pc:spChg>
        <pc:graphicFrameChg chg="add del mod">
          <ac:chgData name="Annette Demers" userId="S::ademers@uwindsor.ca::8e6b106f-b1c7-4008-9278-4355625466cc" providerId="AD" clId="Web-{B461E695-DF47-318C-7945-1BDC26426FAC}" dt="2026-04-23T20:33:40.671" v="14"/>
          <ac:graphicFrameMkLst>
            <pc:docMk/>
            <pc:sldMk cId="1358226151" sldId="303"/>
            <ac:graphicFrameMk id="2" creationId="{368C8278-8F7E-14B9-1505-49617E9EA390}"/>
          </ac:graphicFrameMkLst>
        </pc:graphicFrameChg>
        <pc:picChg chg="del">
          <ac:chgData name="Annette Demers" userId="S::ademers@uwindsor.ca::8e6b106f-b1c7-4008-9278-4355625466cc" providerId="AD" clId="Web-{B461E695-DF47-318C-7945-1BDC26426FAC}" dt="2026-04-23T20:31:52.854" v="1"/>
          <ac:picMkLst>
            <pc:docMk/>
            <pc:sldMk cId="1358226151" sldId="303"/>
            <ac:picMk id="5" creationId="{011B9B66-1F53-EE50-4D81-FDE342E81798}"/>
          </ac:picMkLst>
        </pc:picChg>
      </pc:sldChg>
      <pc:sldChg chg="addSp delSp modSp add replId">
        <pc:chgData name="Annette Demers" userId="S::ademers@uwindsor.ca::8e6b106f-b1c7-4008-9278-4355625466cc" providerId="AD" clId="Web-{B461E695-DF47-318C-7945-1BDC26426FAC}" dt="2026-04-23T21:07:00.263" v="640" actId="1076"/>
        <pc:sldMkLst>
          <pc:docMk/>
          <pc:sldMk cId="1517538275" sldId="304"/>
        </pc:sldMkLst>
        <pc:spChg chg="add mod">
          <ac:chgData name="Annette Demers" userId="S::ademers@uwindsor.ca::8e6b106f-b1c7-4008-9278-4355625466cc" providerId="AD" clId="Web-{B461E695-DF47-318C-7945-1BDC26426FAC}" dt="2026-04-23T21:07:00.263" v="640" actId="1076"/>
          <ac:spMkLst>
            <pc:docMk/>
            <pc:sldMk cId="1517538275" sldId="304"/>
            <ac:spMk id="2" creationId="{F8D19382-2EBB-9276-D64E-180902DBE692}"/>
          </ac:spMkLst>
        </pc:spChg>
        <pc:spChg chg="mod">
          <ac:chgData name="Annette Demers" userId="S::ademers@uwindsor.ca::8e6b106f-b1c7-4008-9278-4355625466cc" providerId="AD" clId="Web-{B461E695-DF47-318C-7945-1BDC26426FAC}" dt="2026-04-23T20:56:23.208" v="100" actId="20577"/>
          <ac:spMkLst>
            <pc:docMk/>
            <pc:sldMk cId="1517538275" sldId="304"/>
            <ac:spMk id="4" creationId="{B7DD5F5A-4BE6-AE11-BA52-75A82D11C88F}"/>
          </ac:spMkLst>
        </pc:spChg>
        <pc:spChg chg="del">
          <ac:chgData name="Annette Demers" userId="S::ademers@uwindsor.ca::8e6b106f-b1c7-4008-9278-4355625466cc" providerId="AD" clId="Web-{B461E695-DF47-318C-7945-1BDC26426FAC}" dt="2026-04-23T20:54:19.660" v="74"/>
          <ac:spMkLst>
            <pc:docMk/>
            <pc:sldMk cId="1517538275" sldId="304"/>
            <ac:spMk id="12" creationId="{AF6DBFB1-1942-6E0F-EDA7-5DA755467202}"/>
          </ac:spMkLst>
        </pc:spChg>
      </pc:sldChg>
      <pc:sldChg chg="addSp delSp modSp add replId">
        <pc:chgData name="Annette Demers" userId="S::ademers@uwindsor.ca::8e6b106f-b1c7-4008-9278-4355625466cc" providerId="AD" clId="Web-{B461E695-DF47-318C-7945-1BDC26426FAC}" dt="2026-04-23T20:49:56.138" v="68" actId="1076"/>
        <pc:sldMkLst>
          <pc:docMk/>
          <pc:sldMk cId="436667803" sldId="305"/>
        </pc:sldMkLst>
        <pc:spChg chg="mod">
          <ac:chgData name="Annette Demers" userId="S::ademers@uwindsor.ca::8e6b106f-b1c7-4008-9278-4355625466cc" providerId="AD" clId="Web-{B461E695-DF47-318C-7945-1BDC26426FAC}" dt="2026-04-23T20:42:00.304" v="65" actId="20577"/>
          <ac:spMkLst>
            <pc:docMk/>
            <pc:sldMk cId="436667803" sldId="305"/>
            <ac:spMk id="4" creationId="{F54D9F8F-A9E5-3057-0591-C0416D225541}"/>
          </ac:spMkLst>
        </pc:spChg>
        <pc:spChg chg="del">
          <ac:chgData name="Annette Demers" userId="S::ademers@uwindsor.ca::8e6b106f-b1c7-4008-9278-4355625466cc" providerId="AD" clId="Web-{B461E695-DF47-318C-7945-1BDC26426FAC}" dt="2026-04-23T20:32:53.732" v="12"/>
          <ac:spMkLst>
            <pc:docMk/>
            <pc:sldMk cId="436667803" sldId="305"/>
            <ac:spMk id="12" creationId="{6D9CB3B2-613E-A185-5E94-2039C3E911E2}"/>
          </ac:spMkLst>
        </pc:spChg>
        <pc:graphicFrameChg chg="add mod topLvl modGraphic">
          <ac:chgData name="Annette Demers" userId="S::ademers@uwindsor.ca::8e6b106f-b1c7-4008-9278-4355625466cc" providerId="AD" clId="Web-{B461E695-DF47-318C-7945-1BDC26426FAC}" dt="2026-04-23T20:49:56.138" v="68" actId="1076"/>
          <ac:graphicFrameMkLst>
            <pc:docMk/>
            <pc:sldMk cId="436667803" sldId="305"/>
            <ac:graphicFrameMk id="2" creationId="{368C8278-8F7E-14B9-1505-49617E9EA390}"/>
          </ac:graphicFrameMkLst>
        </pc:graphicFrameChg>
      </pc:sldChg>
      <pc:sldChg chg="modSp add replId">
        <pc:chgData name="Annette Demers" userId="S::ademers@uwindsor.ca::8e6b106f-b1c7-4008-9278-4355625466cc" providerId="AD" clId="Web-{B461E695-DF47-318C-7945-1BDC26426FAC}" dt="2026-04-23T21:07:12.748" v="645" actId="1076"/>
        <pc:sldMkLst>
          <pc:docMk/>
          <pc:sldMk cId="3399154872" sldId="306"/>
        </pc:sldMkLst>
        <pc:spChg chg="mod">
          <ac:chgData name="Annette Demers" userId="S::ademers@uwindsor.ca::8e6b106f-b1c7-4008-9278-4355625466cc" providerId="AD" clId="Web-{B461E695-DF47-318C-7945-1BDC26426FAC}" dt="2026-04-23T21:07:12.748" v="645" actId="1076"/>
          <ac:spMkLst>
            <pc:docMk/>
            <pc:sldMk cId="3399154872" sldId="306"/>
            <ac:spMk id="2" creationId="{5A876CE9-0D25-98CB-5C7E-32EE13811092}"/>
          </ac:spMkLst>
        </pc:spChg>
      </pc:sldChg>
      <pc:sldChg chg="modSp add replId">
        <pc:chgData name="Annette Demers" userId="S::ademers@uwindsor.ca::8e6b106f-b1c7-4008-9278-4355625466cc" providerId="AD" clId="Web-{B461E695-DF47-318C-7945-1BDC26426FAC}" dt="2026-04-23T21:08:56.688" v="746" actId="1076"/>
        <pc:sldMkLst>
          <pc:docMk/>
          <pc:sldMk cId="2920921724" sldId="307"/>
        </pc:sldMkLst>
        <pc:spChg chg="mod">
          <ac:chgData name="Annette Demers" userId="S::ademers@uwindsor.ca::8e6b106f-b1c7-4008-9278-4355625466cc" providerId="AD" clId="Web-{B461E695-DF47-318C-7945-1BDC26426FAC}" dt="2026-04-23T21:08:56.688" v="746" actId="1076"/>
          <ac:spMkLst>
            <pc:docMk/>
            <pc:sldMk cId="2920921724" sldId="307"/>
            <ac:spMk id="2" creationId="{483CA27E-BDC3-9D76-F8B9-2FBEA6235AD7}"/>
          </ac:spMkLst>
        </pc:spChg>
      </pc:sldChg>
    </pc:docChg>
  </pc:docChgLst>
  <pc:docChgLst>
    <pc:chgData name="Annette Demers" userId="S::ademers@uwindsor.ca::8e6b106f-b1c7-4008-9278-4355625466cc" providerId="AD" clId="Web-{D8ED3E12-7FA8-565E-0A24-44242096D170}"/>
    <pc:docChg chg="addSld delSld modSld sldOrd">
      <pc:chgData name="Annette Demers" userId="S::ademers@uwindsor.ca::8e6b106f-b1c7-4008-9278-4355625466cc" providerId="AD" clId="Web-{D8ED3E12-7FA8-565E-0A24-44242096D170}" dt="2026-04-24T17:20:48.270" v="215" actId="1076"/>
      <pc:docMkLst>
        <pc:docMk/>
      </pc:docMkLst>
      <pc:sldChg chg="del">
        <pc:chgData name="Annette Demers" userId="S::ademers@uwindsor.ca::8e6b106f-b1c7-4008-9278-4355625466cc" providerId="AD" clId="Web-{D8ED3E12-7FA8-565E-0A24-44242096D170}" dt="2026-04-24T15:26:42.082" v="16"/>
        <pc:sldMkLst>
          <pc:docMk/>
          <pc:sldMk cId="149296813" sldId="269"/>
        </pc:sldMkLst>
      </pc:sldChg>
      <pc:sldChg chg="modSp">
        <pc:chgData name="Annette Demers" userId="S::ademers@uwindsor.ca::8e6b106f-b1c7-4008-9278-4355625466cc" providerId="AD" clId="Web-{D8ED3E12-7FA8-565E-0A24-44242096D170}" dt="2026-04-24T15:50:41.567" v="74" actId="1076"/>
        <pc:sldMkLst>
          <pc:docMk/>
          <pc:sldMk cId="4252877532" sldId="271"/>
        </pc:sldMkLst>
        <pc:spChg chg="mod">
          <ac:chgData name="Annette Demers" userId="S::ademers@uwindsor.ca::8e6b106f-b1c7-4008-9278-4355625466cc" providerId="AD" clId="Web-{D8ED3E12-7FA8-565E-0A24-44242096D170}" dt="2026-04-24T15:50:41.567" v="74" actId="1076"/>
          <ac:spMkLst>
            <pc:docMk/>
            <pc:sldMk cId="4252877532" sldId="271"/>
            <ac:spMk id="3" creationId="{C227E580-96CB-C072-60B5-5714C9AEDA6B}"/>
          </ac:spMkLst>
        </pc:spChg>
      </pc:sldChg>
      <pc:sldChg chg="delSp modSp delAnim">
        <pc:chgData name="Annette Demers" userId="S::ademers@uwindsor.ca::8e6b106f-b1c7-4008-9278-4355625466cc" providerId="AD" clId="Web-{D8ED3E12-7FA8-565E-0A24-44242096D170}" dt="2026-04-24T15:32:36.426" v="53"/>
        <pc:sldMkLst>
          <pc:docMk/>
          <pc:sldMk cId="1338341828" sldId="274"/>
        </pc:sldMkLst>
        <pc:spChg chg="mod">
          <ac:chgData name="Annette Demers" userId="S::ademers@uwindsor.ca::8e6b106f-b1c7-4008-9278-4355625466cc" providerId="AD" clId="Web-{D8ED3E12-7FA8-565E-0A24-44242096D170}" dt="2026-04-24T15:31:59.535" v="44" actId="1076"/>
          <ac:spMkLst>
            <pc:docMk/>
            <pc:sldMk cId="1338341828" sldId="274"/>
            <ac:spMk id="23" creationId="{AFA0CE79-EED0-6CAE-A7B2-9938185EF2DB}"/>
          </ac:spMkLst>
        </pc:spChg>
        <pc:spChg chg="del">
          <ac:chgData name="Annette Demers" userId="S::ademers@uwindsor.ca::8e6b106f-b1c7-4008-9278-4355625466cc" providerId="AD" clId="Web-{D8ED3E12-7FA8-565E-0A24-44242096D170}" dt="2026-04-24T15:30:53.957" v="27"/>
          <ac:spMkLst>
            <pc:docMk/>
            <pc:sldMk cId="1338341828" sldId="274"/>
            <ac:spMk id="27" creationId="{23D798B2-5EBB-94D0-8DEC-180D66F34432}"/>
          </ac:spMkLst>
        </pc:spChg>
        <pc:spChg chg="del">
          <ac:chgData name="Annette Demers" userId="S::ademers@uwindsor.ca::8e6b106f-b1c7-4008-9278-4355625466cc" providerId="AD" clId="Web-{D8ED3E12-7FA8-565E-0A24-44242096D170}" dt="2026-04-24T15:30:57.175" v="28"/>
          <ac:spMkLst>
            <pc:docMk/>
            <pc:sldMk cId="1338341828" sldId="274"/>
            <ac:spMk id="29" creationId="{3429077A-AB02-792B-DE7A-7BFD7D537FF2}"/>
          </ac:spMkLst>
        </pc:spChg>
        <pc:spChg chg="del">
          <ac:chgData name="Annette Demers" userId="S::ademers@uwindsor.ca::8e6b106f-b1c7-4008-9278-4355625466cc" providerId="AD" clId="Web-{D8ED3E12-7FA8-565E-0A24-44242096D170}" dt="2026-04-24T15:31:01.128" v="29"/>
          <ac:spMkLst>
            <pc:docMk/>
            <pc:sldMk cId="1338341828" sldId="274"/>
            <ac:spMk id="30" creationId="{A1B227A3-C51A-2FF9-7AC5-56A709B820F1}"/>
          </ac:spMkLst>
        </pc:spChg>
      </pc:sldChg>
      <pc:sldChg chg="modSp">
        <pc:chgData name="Annette Demers" userId="S::ademers@uwindsor.ca::8e6b106f-b1c7-4008-9278-4355625466cc" providerId="AD" clId="Web-{D8ED3E12-7FA8-565E-0A24-44242096D170}" dt="2026-04-24T16:10:01.787" v="75" actId="20577"/>
        <pc:sldMkLst>
          <pc:docMk/>
          <pc:sldMk cId="4176438923" sldId="282"/>
        </pc:sldMkLst>
        <pc:spChg chg="mod">
          <ac:chgData name="Annette Demers" userId="S::ademers@uwindsor.ca::8e6b106f-b1c7-4008-9278-4355625466cc" providerId="AD" clId="Web-{D8ED3E12-7FA8-565E-0A24-44242096D170}" dt="2026-04-24T16:10:01.787" v="75" actId="20577"/>
          <ac:spMkLst>
            <pc:docMk/>
            <pc:sldMk cId="4176438923" sldId="282"/>
            <ac:spMk id="3" creationId="{672160F8-F3A9-EA91-033A-257740C19867}"/>
          </ac:spMkLst>
        </pc:spChg>
      </pc:sldChg>
      <pc:sldChg chg="addSp modSp">
        <pc:chgData name="Annette Demers" userId="S::ademers@uwindsor.ca::8e6b106f-b1c7-4008-9278-4355625466cc" providerId="AD" clId="Web-{D8ED3E12-7FA8-565E-0A24-44242096D170}" dt="2026-04-24T16:27:14.287" v="90" actId="1076"/>
        <pc:sldMkLst>
          <pc:docMk/>
          <pc:sldMk cId="3992403678" sldId="296"/>
        </pc:sldMkLst>
        <pc:spChg chg="add mod">
          <ac:chgData name="Annette Demers" userId="S::ademers@uwindsor.ca::8e6b106f-b1c7-4008-9278-4355625466cc" providerId="AD" clId="Web-{D8ED3E12-7FA8-565E-0A24-44242096D170}" dt="2026-04-24T16:27:14.287" v="90" actId="1076"/>
          <ac:spMkLst>
            <pc:docMk/>
            <pc:sldMk cId="3992403678" sldId="296"/>
            <ac:spMk id="3" creationId="{22CBB009-4932-5AFB-28B6-8B134E74E98F}"/>
          </ac:spMkLst>
        </pc:spChg>
      </pc:sldChg>
      <pc:sldChg chg="addSp delSp modSp">
        <pc:chgData name="Annette Demers" userId="S::ademers@uwindsor.ca::8e6b106f-b1c7-4008-9278-4355625466cc" providerId="AD" clId="Web-{D8ED3E12-7FA8-565E-0A24-44242096D170}" dt="2026-04-24T16:38:51.052" v="136" actId="20577"/>
        <pc:sldMkLst>
          <pc:docMk/>
          <pc:sldMk cId="2929244370" sldId="297"/>
        </pc:sldMkLst>
        <pc:spChg chg="add del mod">
          <ac:chgData name="Annette Demers" userId="S::ademers@uwindsor.ca::8e6b106f-b1c7-4008-9278-4355625466cc" providerId="AD" clId="Web-{D8ED3E12-7FA8-565E-0A24-44242096D170}" dt="2026-04-24T16:29:05.037" v="103"/>
          <ac:spMkLst>
            <pc:docMk/>
            <pc:sldMk cId="2929244370" sldId="297"/>
            <ac:spMk id="2" creationId="{62516D59-191C-9FE3-C27A-1214281224A9}"/>
          </ac:spMkLst>
        </pc:spChg>
        <pc:spChg chg="add del mod">
          <ac:chgData name="Annette Demers" userId="S::ademers@uwindsor.ca::8e6b106f-b1c7-4008-9278-4355625466cc" providerId="AD" clId="Web-{D8ED3E12-7FA8-565E-0A24-44242096D170}" dt="2026-04-24T16:38:24.380" v="133"/>
          <ac:spMkLst>
            <pc:docMk/>
            <pc:sldMk cId="2929244370" sldId="297"/>
            <ac:spMk id="5" creationId="{DC45097C-2BA9-32B0-51B6-770A92990673}"/>
          </ac:spMkLst>
        </pc:spChg>
        <pc:spChg chg="add del mod">
          <ac:chgData name="Annette Demers" userId="S::ademers@uwindsor.ca::8e6b106f-b1c7-4008-9278-4355625466cc" providerId="AD" clId="Web-{D8ED3E12-7FA8-565E-0A24-44242096D170}" dt="2026-04-24T16:33:01.787" v="122"/>
          <ac:spMkLst>
            <pc:docMk/>
            <pc:sldMk cId="2929244370" sldId="297"/>
            <ac:spMk id="7" creationId="{680D1450-723B-7EFF-E508-BF3AF02F7CCA}"/>
          </ac:spMkLst>
        </pc:spChg>
        <pc:spChg chg="add mod">
          <ac:chgData name="Annette Demers" userId="S::ademers@uwindsor.ca::8e6b106f-b1c7-4008-9278-4355625466cc" providerId="AD" clId="Web-{D8ED3E12-7FA8-565E-0A24-44242096D170}" dt="2026-04-24T16:38:28.912" v="135" actId="1076"/>
          <ac:spMkLst>
            <pc:docMk/>
            <pc:sldMk cId="2929244370" sldId="297"/>
            <ac:spMk id="11" creationId="{649268D8-5B93-EBB0-C142-E4B4DD42B6A3}"/>
          </ac:spMkLst>
        </pc:spChg>
        <pc:spChg chg="mod">
          <ac:chgData name="Annette Demers" userId="S::ademers@uwindsor.ca::8e6b106f-b1c7-4008-9278-4355625466cc" providerId="AD" clId="Web-{D8ED3E12-7FA8-565E-0A24-44242096D170}" dt="2026-04-24T16:38:51.052" v="136" actId="20577"/>
          <ac:spMkLst>
            <pc:docMk/>
            <pc:sldMk cId="2929244370" sldId="297"/>
            <ac:spMk id="18" creationId="{C339FA23-6FCF-A8DC-A322-25FB5B64357C}"/>
          </ac:spMkLst>
        </pc:spChg>
        <pc:grpChg chg="mod">
          <ac:chgData name="Annette Demers" userId="S::ademers@uwindsor.ca::8e6b106f-b1c7-4008-9278-4355625466cc" providerId="AD" clId="Web-{D8ED3E12-7FA8-565E-0A24-44242096D170}" dt="2026-04-24T16:34:55.177" v="123" actId="1076"/>
          <ac:grpSpMkLst>
            <pc:docMk/>
            <pc:sldMk cId="2929244370" sldId="297"/>
            <ac:grpSpMk id="13" creationId="{B6B6EE0E-CB44-51B5-A2C0-43DCE11FBFA8}"/>
          </ac:grpSpMkLst>
        </pc:grpChg>
        <pc:grpChg chg="mod">
          <ac:chgData name="Annette Demers" userId="S::ademers@uwindsor.ca::8e6b106f-b1c7-4008-9278-4355625466cc" providerId="AD" clId="Web-{D8ED3E12-7FA8-565E-0A24-44242096D170}" dt="2026-04-24T16:34:55.193" v="124" actId="1076"/>
          <ac:grpSpMkLst>
            <pc:docMk/>
            <pc:sldMk cId="2929244370" sldId="297"/>
            <ac:grpSpMk id="14" creationId="{11D7364A-CDC0-B2D0-5A8F-CC6C92189047}"/>
          </ac:grpSpMkLst>
        </pc:grpChg>
      </pc:sldChg>
      <pc:sldChg chg="del">
        <pc:chgData name="Annette Demers" userId="S::ademers@uwindsor.ca::8e6b106f-b1c7-4008-9278-4355625466cc" providerId="AD" clId="Web-{D8ED3E12-7FA8-565E-0A24-44242096D170}" dt="2026-04-24T17:10:41.395" v="175"/>
        <pc:sldMkLst>
          <pc:docMk/>
          <pc:sldMk cId="791433461" sldId="300"/>
        </pc:sldMkLst>
      </pc:sldChg>
      <pc:sldChg chg="addSp delSp modSp addAnim delAnim">
        <pc:chgData name="Annette Demers" userId="S::ademers@uwindsor.ca::8e6b106f-b1c7-4008-9278-4355625466cc" providerId="AD" clId="Web-{D8ED3E12-7FA8-565E-0A24-44242096D170}" dt="2026-04-24T16:52:14.824" v="168" actId="1076"/>
        <pc:sldMkLst>
          <pc:docMk/>
          <pc:sldMk cId="3345343257" sldId="302"/>
        </pc:sldMkLst>
        <pc:spChg chg="topLvl">
          <ac:chgData name="Annette Demers" userId="S::ademers@uwindsor.ca::8e6b106f-b1c7-4008-9278-4355625466cc" providerId="AD" clId="Web-{D8ED3E12-7FA8-565E-0A24-44242096D170}" dt="2026-04-24T16:48:44.293" v="144"/>
          <ac:spMkLst>
            <pc:docMk/>
            <pc:sldMk cId="3345343257" sldId="302"/>
            <ac:spMk id="6" creationId="{8FC6444C-9510-E155-B78A-C99C03422068}"/>
          </ac:spMkLst>
        </pc:spChg>
        <pc:spChg chg="topLvl">
          <ac:chgData name="Annette Demers" userId="S::ademers@uwindsor.ca::8e6b106f-b1c7-4008-9278-4355625466cc" providerId="AD" clId="Web-{D8ED3E12-7FA8-565E-0A24-44242096D170}" dt="2026-04-24T16:48:44.293" v="144"/>
          <ac:spMkLst>
            <pc:docMk/>
            <pc:sldMk cId="3345343257" sldId="302"/>
            <ac:spMk id="7" creationId="{DE1F48B6-C61C-A47A-9E72-058DEE42DD69}"/>
          </ac:spMkLst>
        </pc:spChg>
        <pc:spChg chg="topLvl">
          <ac:chgData name="Annette Demers" userId="S::ademers@uwindsor.ca::8e6b106f-b1c7-4008-9278-4355625466cc" providerId="AD" clId="Web-{D8ED3E12-7FA8-565E-0A24-44242096D170}" dt="2026-04-24T16:48:44.293" v="144"/>
          <ac:spMkLst>
            <pc:docMk/>
            <pc:sldMk cId="3345343257" sldId="302"/>
            <ac:spMk id="8" creationId="{2E5A09D3-DE2E-C253-4D9A-B369790BBBC2}"/>
          </ac:spMkLst>
        </pc:spChg>
        <pc:spChg chg="topLvl">
          <ac:chgData name="Annette Demers" userId="S::ademers@uwindsor.ca::8e6b106f-b1c7-4008-9278-4355625466cc" providerId="AD" clId="Web-{D8ED3E12-7FA8-565E-0A24-44242096D170}" dt="2026-04-24T16:48:44.293" v="144"/>
          <ac:spMkLst>
            <pc:docMk/>
            <pc:sldMk cId="3345343257" sldId="302"/>
            <ac:spMk id="9" creationId="{74C73AB3-FE43-2A4E-2144-ED811E3CE362}"/>
          </ac:spMkLst>
        </pc:spChg>
        <pc:spChg chg="topLvl">
          <ac:chgData name="Annette Demers" userId="S::ademers@uwindsor.ca::8e6b106f-b1c7-4008-9278-4355625466cc" providerId="AD" clId="Web-{D8ED3E12-7FA8-565E-0A24-44242096D170}" dt="2026-04-24T16:48:44.293" v="144"/>
          <ac:spMkLst>
            <pc:docMk/>
            <pc:sldMk cId="3345343257" sldId="302"/>
            <ac:spMk id="10" creationId="{467321A9-BE64-A2C8-E6E9-7ADC4E857470}"/>
          </ac:spMkLst>
        </pc:spChg>
        <pc:spChg chg="topLvl">
          <ac:chgData name="Annette Demers" userId="S::ademers@uwindsor.ca::8e6b106f-b1c7-4008-9278-4355625466cc" providerId="AD" clId="Web-{D8ED3E12-7FA8-565E-0A24-44242096D170}" dt="2026-04-24T16:48:44.293" v="144"/>
          <ac:spMkLst>
            <pc:docMk/>
            <pc:sldMk cId="3345343257" sldId="302"/>
            <ac:spMk id="11" creationId="{99900541-1BF8-0380-18B9-5FE553317547}"/>
          </ac:spMkLst>
        </pc:spChg>
        <pc:spChg chg="add del">
          <ac:chgData name="Annette Demers" userId="S::ademers@uwindsor.ca::8e6b106f-b1c7-4008-9278-4355625466cc" providerId="AD" clId="Web-{D8ED3E12-7FA8-565E-0A24-44242096D170}" dt="2026-04-24T16:50:46.855" v="148"/>
          <ac:spMkLst>
            <pc:docMk/>
            <pc:sldMk cId="3345343257" sldId="302"/>
            <ac:spMk id="54" creationId="{C96045DD-10E8-DDB5-E11E-67D0649736FF}"/>
          </ac:spMkLst>
        </pc:spChg>
        <pc:spChg chg="del mod topLvl">
          <ac:chgData name="Annette Demers" userId="S::ademers@uwindsor.ca::8e6b106f-b1c7-4008-9278-4355625466cc" providerId="AD" clId="Web-{D8ED3E12-7FA8-565E-0A24-44242096D170}" dt="2026-04-24T16:52:04.886" v="164"/>
          <ac:spMkLst>
            <pc:docMk/>
            <pc:sldMk cId="3345343257" sldId="302"/>
            <ac:spMk id="108" creationId="{8B8805EF-F56F-78C9-FB0C-7E405C4C2BE1}"/>
          </ac:spMkLst>
        </pc:spChg>
        <pc:spChg chg="del mod topLvl">
          <ac:chgData name="Annette Demers" userId="S::ademers@uwindsor.ca::8e6b106f-b1c7-4008-9278-4355625466cc" providerId="AD" clId="Web-{D8ED3E12-7FA8-565E-0A24-44242096D170}" dt="2026-04-24T16:52:10.793" v="167"/>
          <ac:spMkLst>
            <pc:docMk/>
            <pc:sldMk cId="3345343257" sldId="302"/>
            <ac:spMk id="109" creationId="{A8463EF8-C44C-0FF1-5128-63658F262B78}"/>
          </ac:spMkLst>
        </pc:spChg>
        <pc:grpChg chg="add del mod topLvl">
          <ac:chgData name="Annette Demers" userId="S::ademers@uwindsor.ca::8e6b106f-b1c7-4008-9278-4355625466cc" providerId="AD" clId="Web-{D8ED3E12-7FA8-565E-0A24-44242096D170}" dt="2026-04-24T16:52:14.824" v="168" actId="1076"/>
          <ac:grpSpMkLst>
            <pc:docMk/>
            <pc:sldMk cId="3345343257" sldId="302"/>
            <ac:grpSpMk id="13" creationId="{C232B2C7-9D8E-ABD6-F71C-56FB104BD4C1}"/>
          </ac:grpSpMkLst>
        </pc:grpChg>
        <pc:grpChg chg="del">
          <ac:chgData name="Annette Demers" userId="S::ademers@uwindsor.ca::8e6b106f-b1c7-4008-9278-4355625466cc" providerId="AD" clId="Web-{D8ED3E12-7FA8-565E-0A24-44242096D170}" dt="2026-04-24T16:48:44.293" v="144"/>
          <ac:grpSpMkLst>
            <pc:docMk/>
            <pc:sldMk cId="3345343257" sldId="302"/>
            <ac:grpSpMk id="52" creationId="{60FEA648-F228-448A-DB36-71AC4FB9165E}"/>
          </ac:grpSpMkLst>
        </pc:grpChg>
        <pc:grpChg chg="add del">
          <ac:chgData name="Annette Demers" userId="S::ademers@uwindsor.ca::8e6b106f-b1c7-4008-9278-4355625466cc" providerId="AD" clId="Web-{D8ED3E12-7FA8-565E-0A24-44242096D170}" dt="2026-04-24T16:52:04.886" v="164"/>
          <ac:grpSpMkLst>
            <pc:docMk/>
            <pc:sldMk cId="3345343257" sldId="302"/>
            <ac:grpSpMk id="110" creationId="{4DACA49C-96FB-506D-8C35-4F53A768B6D4}"/>
          </ac:grpSpMkLst>
        </pc:grpChg>
        <pc:graphicFrameChg chg="topLvl">
          <ac:chgData name="Annette Demers" userId="S::ademers@uwindsor.ca::8e6b106f-b1c7-4008-9278-4355625466cc" providerId="AD" clId="Web-{D8ED3E12-7FA8-565E-0A24-44242096D170}" dt="2026-04-24T16:48:44.293" v="144"/>
          <ac:graphicFrameMkLst>
            <pc:docMk/>
            <pc:sldMk cId="3345343257" sldId="302"/>
            <ac:graphicFrameMk id="3" creationId="{F9B587A0-5A6E-CB33-4861-EEDBD7B608CE}"/>
          </ac:graphicFrameMkLst>
        </pc:graphicFrameChg>
      </pc:sldChg>
      <pc:sldChg chg="modSp">
        <pc:chgData name="Annette Demers" userId="S::ademers@uwindsor.ca::8e6b106f-b1c7-4008-9278-4355625466cc" providerId="AD" clId="Web-{D8ED3E12-7FA8-565E-0A24-44242096D170}" dt="2026-04-24T17:03:00.221" v="169" actId="20577"/>
        <pc:sldMkLst>
          <pc:docMk/>
          <pc:sldMk cId="1517538275" sldId="304"/>
        </pc:sldMkLst>
        <pc:spChg chg="mod">
          <ac:chgData name="Annette Demers" userId="S::ademers@uwindsor.ca::8e6b106f-b1c7-4008-9278-4355625466cc" providerId="AD" clId="Web-{D8ED3E12-7FA8-565E-0A24-44242096D170}" dt="2026-04-24T17:03:00.221" v="169" actId="20577"/>
          <ac:spMkLst>
            <pc:docMk/>
            <pc:sldMk cId="1517538275" sldId="304"/>
            <ac:spMk id="2" creationId="{F8D19382-2EBB-9276-D64E-180902DBE692}"/>
          </ac:spMkLst>
        </pc:spChg>
      </pc:sldChg>
      <pc:sldChg chg="modSp">
        <pc:chgData name="Annette Demers" userId="S::ademers@uwindsor.ca::8e6b106f-b1c7-4008-9278-4355625466cc" providerId="AD" clId="Web-{D8ED3E12-7FA8-565E-0A24-44242096D170}" dt="2026-04-24T17:10:18.707" v="174" actId="20577"/>
        <pc:sldMkLst>
          <pc:docMk/>
          <pc:sldMk cId="2920921724" sldId="307"/>
        </pc:sldMkLst>
        <pc:spChg chg="mod">
          <ac:chgData name="Annette Demers" userId="S::ademers@uwindsor.ca::8e6b106f-b1c7-4008-9278-4355625466cc" providerId="AD" clId="Web-{D8ED3E12-7FA8-565E-0A24-44242096D170}" dt="2026-04-24T17:10:18.707" v="174" actId="20577"/>
          <ac:spMkLst>
            <pc:docMk/>
            <pc:sldMk cId="2920921724" sldId="307"/>
            <ac:spMk id="2" creationId="{483CA27E-BDC3-9D76-F8B9-2FBEA6235AD7}"/>
          </ac:spMkLst>
        </pc:spChg>
      </pc:sldChg>
      <pc:sldChg chg="addSp delSp modSp new">
        <pc:chgData name="Annette Demers" userId="S::ademers@uwindsor.ca::8e6b106f-b1c7-4008-9278-4355625466cc" providerId="AD" clId="Web-{D8ED3E12-7FA8-565E-0A24-44242096D170}" dt="2026-04-24T15:12:48.112" v="13" actId="1076"/>
        <pc:sldMkLst>
          <pc:docMk/>
          <pc:sldMk cId="2166469976" sldId="308"/>
        </pc:sldMkLst>
        <pc:spChg chg="del">
          <ac:chgData name="Annette Demers" userId="S::ademers@uwindsor.ca::8e6b106f-b1c7-4008-9278-4355625466cc" providerId="AD" clId="Web-{D8ED3E12-7FA8-565E-0A24-44242096D170}" dt="2026-04-24T15:06:23.346" v="2"/>
          <ac:spMkLst>
            <pc:docMk/>
            <pc:sldMk cId="2166469976" sldId="308"/>
            <ac:spMk id="2" creationId="{E86A99EA-954D-5DBA-F357-0929F4BEE585}"/>
          </ac:spMkLst>
        </pc:spChg>
        <pc:spChg chg="del">
          <ac:chgData name="Annette Demers" userId="S::ademers@uwindsor.ca::8e6b106f-b1c7-4008-9278-4355625466cc" providerId="AD" clId="Web-{D8ED3E12-7FA8-565E-0A24-44242096D170}" dt="2026-04-24T15:06:22.456" v="1"/>
          <ac:spMkLst>
            <pc:docMk/>
            <pc:sldMk cId="2166469976" sldId="308"/>
            <ac:spMk id="3" creationId="{3B3C4A19-7376-0CEC-AA0A-1EBF848EC6BE}"/>
          </ac:spMkLst>
        </pc:spChg>
        <pc:picChg chg="add mod">
          <ac:chgData name="Annette Demers" userId="S::ademers@uwindsor.ca::8e6b106f-b1c7-4008-9278-4355625466cc" providerId="AD" clId="Web-{D8ED3E12-7FA8-565E-0A24-44242096D170}" dt="2026-04-24T15:12:48.112" v="13" actId="1076"/>
          <ac:picMkLst>
            <pc:docMk/>
            <pc:sldMk cId="2166469976" sldId="308"/>
            <ac:picMk id="4" creationId="{DBEF7DF5-E22D-4782-6059-FDF71C2E7219}"/>
          </ac:picMkLst>
        </pc:picChg>
      </pc:sldChg>
      <pc:sldChg chg="addSp delSp modSp new">
        <pc:chgData name="Annette Demers" userId="S::ademers@uwindsor.ca::8e6b106f-b1c7-4008-9278-4355625466cc" providerId="AD" clId="Web-{D8ED3E12-7FA8-565E-0A24-44242096D170}" dt="2026-04-24T15:15:21.956" v="15" actId="1076"/>
        <pc:sldMkLst>
          <pc:docMk/>
          <pc:sldMk cId="4049864507" sldId="309"/>
        </pc:sldMkLst>
        <pc:spChg chg="del">
          <ac:chgData name="Annette Demers" userId="S::ademers@uwindsor.ca::8e6b106f-b1c7-4008-9278-4355625466cc" providerId="AD" clId="Web-{D8ED3E12-7FA8-565E-0A24-44242096D170}" dt="2026-04-24T15:12:15.159" v="8"/>
          <ac:spMkLst>
            <pc:docMk/>
            <pc:sldMk cId="4049864507" sldId="309"/>
            <ac:spMk id="2" creationId="{BA987540-1F91-ED80-CCCE-367F9A992B9D}"/>
          </ac:spMkLst>
        </pc:spChg>
        <pc:spChg chg="del">
          <ac:chgData name="Annette Demers" userId="S::ademers@uwindsor.ca::8e6b106f-b1c7-4008-9278-4355625466cc" providerId="AD" clId="Web-{D8ED3E12-7FA8-565E-0A24-44242096D170}" dt="2026-04-24T15:12:11.971" v="7"/>
          <ac:spMkLst>
            <pc:docMk/>
            <pc:sldMk cId="4049864507" sldId="309"/>
            <ac:spMk id="3" creationId="{CB31CEE2-1430-62A3-3C89-016B59BF5827}"/>
          </ac:spMkLst>
        </pc:spChg>
        <pc:picChg chg="add mod ord">
          <ac:chgData name="Annette Demers" userId="S::ademers@uwindsor.ca::8e6b106f-b1c7-4008-9278-4355625466cc" providerId="AD" clId="Web-{D8ED3E12-7FA8-565E-0A24-44242096D170}" dt="2026-04-24T15:15:21.956" v="15" actId="1076"/>
          <ac:picMkLst>
            <pc:docMk/>
            <pc:sldMk cId="4049864507" sldId="309"/>
            <ac:picMk id="4" creationId="{5F039D1C-562C-B4F0-5851-76ECC13BB2AD}"/>
          </ac:picMkLst>
        </pc:picChg>
      </pc:sldChg>
      <pc:sldChg chg="addSp delSp modSp new ord">
        <pc:chgData name="Annette Demers" userId="S::ademers@uwindsor.ca::8e6b106f-b1c7-4008-9278-4355625466cc" providerId="AD" clId="Web-{D8ED3E12-7FA8-565E-0A24-44242096D170}" dt="2026-04-24T15:27:27.207" v="23" actId="1076"/>
        <pc:sldMkLst>
          <pc:docMk/>
          <pc:sldMk cId="2174444722" sldId="310"/>
        </pc:sldMkLst>
        <pc:spChg chg="del">
          <ac:chgData name="Annette Demers" userId="S::ademers@uwindsor.ca::8e6b106f-b1c7-4008-9278-4355625466cc" providerId="AD" clId="Web-{D8ED3E12-7FA8-565E-0A24-44242096D170}" dt="2026-04-24T15:27:17.441" v="19"/>
          <ac:spMkLst>
            <pc:docMk/>
            <pc:sldMk cId="2174444722" sldId="310"/>
            <ac:spMk id="3" creationId="{D2940CC4-AC24-C626-BD71-5656C7FF27B0}"/>
          </ac:spMkLst>
        </pc:spChg>
        <pc:picChg chg="add mod ord">
          <ac:chgData name="Annette Demers" userId="S::ademers@uwindsor.ca::8e6b106f-b1c7-4008-9278-4355625466cc" providerId="AD" clId="Web-{D8ED3E12-7FA8-565E-0A24-44242096D170}" dt="2026-04-24T15:27:27.207" v="23" actId="1076"/>
          <ac:picMkLst>
            <pc:docMk/>
            <pc:sldMk cId="2174444722" sldId="310"/>
            <ac:picMk id="4" creationId="{71A785ED-2A1E-48A7-42A5-2AA59A030859}"/>
          </ac:picMkLst>
        </pc:picChg>
      </pc:sldChg>
      <pc:sldChg chg="delSp modSp add replId delAnim">
        <pc:chgData name="Annette Demers" userId="S::ademers@uwindsor.ca::8e6b106f-b1c7-4008-9278-4355625466cc" providerId="AD" clId="Web-{D8ED3E12-7FA8-565E-0A24-44242096D170}" dt="2026-04-24T15:32:39.316" v="54"/>
        <pc:sldMkLst>
          <pc:docMk/>
          <pc:sldMk cId="1645661449" sldId="311"/>
        </pc:sldMkLst>
        <pc:spChg chg="del">
          <ac:chgData name="Annette Demers" userId="S::ademers@uwindsor.ca::8e6b106f-b1c7-4008-9278-4355625466cc" providerId="AD" clId="Web-{D8ED3E12-7FA8-565E-0A24-44242096D170}" dt="2026-04-24T15:31:10.129" v="31"/>
          <ac:spMkLst>
            <pc:docMk/>
            <pc:sldMk cId="1645661449" sldId="311"/>
            <ac:spMk id="23" creationId="{C9C811A5-F914-CB4D-AFFB-DBD15A644487}"/>
          </ac:spMkLst>
        </pc:spChg>
        <pc:spChg chg="mod">
          <ac:chgData name="Annette Demers" userId="S::ademers@uwindsor.ca::8e6b106f-b1c7-4008-9278-4355625466cc" providerId="AD" clId="Web-{D8ED3E12-7FA8-565E-0A24-44242096D170}" dt="2026-04-24T15:31:55.566" v="43" actId="20577"/>
          <ac:spMkLst>
            <pc:docMk/>
            <pc:sldMk cId="1645661449" sldId="311"/>
            <ac:spMk id="27" creationId="{E57BCA21-8E2E-A840-0569-BACDA507BE5D}"/>
          </ac:spMkLst>
        </pc:spChg>
        <pc:spChg chg="del">
          <ac:chgData name="Annette Demers" userId="S::ademers@uwindsor.ca::8e6b106f-b1c7-4008-9278-4355625466cc" providerId="AD" clId="Web-{D8ED3E12-7FA8-565E-0A24-44242096D170}" dt="2026-04-24T15:31:13.941" v="32"/>
          <ac:spMkLst>
            <pc:docMk/>
            <pc:sldMk cId="1645661449" sldId="311"/>
            <ac:spMk id="29" creationId="{7E894D6A-B565-A567-8C69-F0C14E705136}"/>
          </ac:spMkLst>
        </pc:spChg>
        <pc:spChg chg="del">
          <ac:chgData name="Annette Demers" userId="S::ademers@uwindsor.ca::8e6b106f-b1c7-4008-9278-4355625466cc" providerId="AD" clId="Web-{D8ED3E12-7FA8-565E-0A24-44242096D170}" dt="2026-04-24T15:31:18.238" v="33"/>
          <ac:spMkLst>
            <pc:docMk/>
            <pc:sldMk cId="1645661449" sldId="311"/>
            <ac:spMk id="30" creationId="{DC1C035C-30C1-944F-461B-2213870A5E41}"/>
          </ac:spMkLst>
        </pc:spChg>
      </pc:sldChg>
      <pc:sldChg chg="delSp modSp add replId delAnim">
        <pc:chgData name="Annette Demers" userId="S::ademers@uwindsor.ca::8e6b106f-b1c7-4008-9278-4355625466cc" providerId="AD" clId="Web-{D8ED3E12-7FA8-565E-0A24-44242096D170}" dt="2026-04-24T15:32:42.269" v="55"/>
        <pc:sldMkLst>
          <pc:docMk/>
          <pc:sldMk cId="315823262" sldId="312"/>
        </pc:sldMkLst>
        <pc:spChg chg="del">
          <ac:chgData name="Annette Demers" userId="S::ademers@uwindsor.ca::8e6b106f-b1c7-4008-9278-4355625466cc" providerId="AD" clId="Web-{D8ED3E12-7FA8-565E-0A24-44242096D170}" dt="2026-04-24T15:31:22.129" v="34"/>
          <ac:spMkLst>
            <pc:docMk/>
            <pc:sldMk cId="315823262" sldId="312"/>
            <ac:spMk id="23" creationId="{B9D80C37-334D-3BA9-9F43-75427EB65853}"/>
          </ac:spMkLst>
        </pc:spChg>
        <pc:spChg chg="del">
          <ac:chgData name="Annette Demers" userId="S::ademers@uwindsor.ca::8e6b106f-b1c7-4008-9278-4355625466cc" providerId="AD" clId="Web-{D8ED3E12-7FA8-565E-0A24-44242096D170}" dt="2026-04-24T15:31:24.019" v="35"/>
          <ac:spMkLst>
            <pc:docMk/>
            <pc:sldMk cId="315823262" sldId="312"/>
            <ac:spMk id="27" creationId="{6AFEDCC1-A754-EE1D-9323-1AE5742E10B8}"/>
          </ac:spMkLst>
        </pc:spChg>
        <pc:spChg chg="mod">
          <ac:chgData name="Annette Demers" userId="S::ademers@uwindsor.ca::8e6b106f-b1c7-4008-9278-4355625466cc" providerId="AD" clId="Web-{D8ED3E12-7FA8-565E-0A24-44242096D170}" dt="2026-04-24T15:32:04.144" v="47" actId="20577"/>
          <ac:spMkLst>
            <pc:docMk/>
            <pc:sldMk cId="315823262" sldId="312"/>
            <ac:spMk id="29" creationId="{84F0040E-D3C2-6F26-9DE1-EB86356F5448}"/>
          </ac:spMkLst>
        </pc:spChg>
        <pc:spChg chg="del">
          <ac:chgData name="Annette Demers" userId="S::ademers@uwindsor.ca::8e6b106f-b1c7-4008-9278-4355625466cc" providerId="AD" clId="Web-{D8ED3E12-7FA8-565E-0A24-44242096D170}" dt="2026-04-24T15:31:34.535" v="38"/>
          <ac:spMkLst>
            <pc:docMk/>
            <pc:sldMk cId="315823262" sldId="312"/>
            <ac:spMk id="30" creationId="{8676B35C-5BE7-D6C2-D9E2-C5CB714A10CE}"/>
          </ac:spMkLst>
        </pc:spChg>
      </pc:sldChg>
      <pc:sldChg chg="addSp delSp modSp add replId delAnim">
        <pc:chgData name="Annette Demers" userId="S::ademers@uwindsor.ca::8e6b106f-b1c7-4008-9278-4355625466cc" providerId="AD" clId="Web-{D8ED3E12-7FA8-565E-0A24-44242096D170}" dt="2026-04-24T15:34:28.692" v="70" actId="1076"/>
        <pc:sldMkLst>
          <pc:docMk/>
          <pc:sldMk cId="3611254268" sldId="313"/>
        </pc:sldMkLst>
        <pc:spChg chg="add mod">
          <ac:chgData name="Annette Demers" userId="S::ademers@uwindsor.ca::8e6b106f-b1c7-4008-9278-4355625466cc" providerId="AD" clId="Web-{D8ED3E12-7FA8-565E-0A24-44242096D170}" dt="2026-04-24T15:34:21.129" v="69" actId="1076"/>
          <ac:spMkLst>
            <pc:docMk/>
            <pc:sldMk cId="3611254268" sldId="313"/>
            <ac:spMk id="3" creationId="{F072E4D5-0759-5297-1E96-6F2AD7B2DC12}"/>
          </ac:spMkLst>
        </pc:spChg>
        <pc:spChg chg="add mod">
          <ac:chgData name="Annette Demers" userId="S::ademers@uwindsor.ca::8e6b106f-b1c7-4008-9278-4355625466cc" providerId="AD" clId="Web-{D8ED3E12-7FA8-565E-0A24-44242096D170}" dt="2026-04-24T15:34:28.692" v="70" actId="1076"/>
          <ac:spMkLst>
            <pc:docMk/>
            <pc:sldMk cId="3611254268" sldId="313"/>
            <ac:spMk id="5" creationId="{E76EB787-B4E7-41C3-C842-545DE34741E4}"/>
          </ac:spMkLst>
        </pc:spChg>
        <pc:spChg chg="add mod">
          <ac:chgData name="Annette Demers" userId="S::ademers@uwindsor.ca::8e6b106f-b1c7-4008-9278-4355625466cc" providerId="AD" clId="Web-{D8ED3E12-7FA8-565E-0A24-44242096D170}" dt="2026-04-24T15:34:14.504" v="68" actId="1076"/>
          <ac:spMkLst>
            <pc:docMk/>
            <pc:sldMk cId="3611254268" sldId="313"/>
            <ac:spMk id="7" creationId="{7A351E87-75FD-64D7-DACE-77A16D43B173}"/>
          </ac:spMkLst>
        </pc:spChg>
        <pc:spChg chg="del">
          <ac:chgData name="Annette Demers" userId="S::ademers@uwindsor.ca::8e6b106f-b1c7-4008-9278-4355625466cc" providerId="AD" clId="Web-{D8ED3E12-7FA8-565E-0A24-44242096D170}" dt="2026-04-24T15:32:13.332" v="50"/>
          <ac:spMkLst>
            <pc:docMk/>
            <pc:sldMk cId="3611254268" sldId="313"/>
            <ac:spMk id="23" creationId="{C6890373-3851-8716-C78E-459C76EF7EDE}"/>
          </ac:spMkLst>
        </pc:spChg>
        <pc:spChg chg="del">
          <ac:chgData name="Annette Demers" userId="S::ademers@uwindsor.ca::8e6b106f-b1c7-4008-9278-4355625466cc" providerId="AD" clId="Web-{D8ED3E12-7FA8-565E-0A24-44242096D170}" dt="2026-04-24T15:32:11.894" v="49"/>
          <ac:spMkLst>
            <pc:docMk/>
            <pc:sldMk cId="3611254268" sldId="313"/>
            <ac:spMk id="27" creationId="{D3D9267C-2858-7639-25E6-4912B3E74C8A}"/>
          </ac:spMkLst>
        </pc:spChg>
        <pc:spChg chg="del">
          <ac:chgData name="Annette Demers" userId="S::ademers@uwindsor.ca::8e6b106f-b1c7-4008-9278-4355625466cc" providerId="AD" clId="Web-{D8ED3E12-7FA8-565E-0A24-44242096D170}" dt="2026-04-24T15:32:09.863" v="48"/>
          <ac:spMkLst>
            <pc:docMk/>
            <pc:sldMk cId="3611254268" sldId="313"/>
            <ac:spMk id="29" creationId="{38E5ED26-6EBF-38DB-E08B-D4E4B68032F5}"/>
          </ac:spMkLst>
        </pc:spChg>
        <pc:spChg chg="mod">
          <ac:chgData name="Annette Demers" userId="S::ademers@uwindsor.ca::8e6b106f-b1c7-4008-9278-4355625466cc" providerId="AD" clId="Web-{D8ED3E12-7FA8-565E-0A24-44242096D170}" dt="2026-04-24T15:33:54.926" v="65" actId="1076"/>
          <ac:spMkLst>
            <pc:docMk/>
            <pc:sldMk cId="3611254268" sldId="313"/>
            <ac:spMk id="30" creationId="{5C7D85CF-53D5-26C8-6AFA-12BE1E224B28}"/>
          </ac:spMkLst>
        </pc:spChg>
      </pc:sldChg>
      <pc:sldChg chg="modSp add replId">
        <pc:chgData name="Annette Demers" userId="S::ademers@uwindsor.ca::8e6b106f-b1c7-4008-9278-4355625466cc" providerId="AD" clId="Web-{D8ED3E12-7FA8-565E-0A24-44242096D170}" dt="2026-04-24T16:44:59.324" v="143" actId="20577"/>
        <pc:sldMkLst>
          <pc:docMk/>
          <pc:sldMk cId="1968642050" sldId="314"/>
        </pc:sldMkLst>
        <pc:spChg chg="mod">
          <ac:chgData name="Annette Demers" userId="S::ademers@uwindsor.ca::8e6b106f-b1c7-4008-9278-4355625466cc" providerId="AD" clId="Web-{D8ED3E12-7FA8-565E-0A24-44242096D170}" dt="2026-04-24T16:43:41.433" v="138" actId="20577"/>
          <ac:spMkLst>
            <pc:docMk/>
            <pc:sldMk cId="1968642050" sldId="314"/>
            <ac:spMk id="4" creationId="{C761DF20-A711-FB99-7FB7-56E29021B606}"/>
          </ac:spMkLst>
        </pc:spChg>
        <pc:spChg chg="mod">
          <ac:chgData name="Annette Demers" userId="S::ademers@uwindsor.ca::8e6b106f-b1c7-4008-9278-4355625466cc" providerId="AD" clId="Web-{D8ED3E12-7FA8-565E-0A24-44242096D170}" dt="2026-04-24T16:43:47.839" v="140" actId="20577"/>
          <ac:spMkLst>
            <pc:docMk/>
            <pc:sldMk cId="1968642050" sldId="314"/>
            <ac:spMk id="8" creationId="{62876A8B-C193-DDAF-4DEB-4D7C4DFEDABF}"/>
          </ac:spMkLst>
        </pc:spChg>
        <pc:spChg chg="mod">
          <ac:chgData name="Annette Demers" userId="S::ademers@uwindsor.ca::8e6b106f-b1c7-4008-9278-4355625466cc" providerId="AD" clId="Web-{D8ED3E12-7FA8-565E-0A24-44242096D170}" dt="2026-04-24T16:44:59.324" v="143" actId="20577"/>
          <ac:spMkLst>
            <pc:docMk/>
            <pc:sldMk cId="1968642050" sldId="314"/>
            <ac:spMk id="18" creationId="{5F702586-5720-EC17-264B-60229B68421A}"/>
          </ac:spMkLst>
        </pc:spChg>
      </pc:sldChg>
      <pc:sldChg chg="add del replId">
        <pc:chgData name="Annette Demers" userId="S::ademers@uwindsor.ca::8e6b106f-b1c7-4008-9278-4355625466cc" providerId="AD" clId="Web-{D8ED3E12-7FA8-565E-0A24-44242096D170}" dt="2026-04-24T15:33:35.738" v="62"/>
        <pc:sldMkLst>
          <pc:docMk/>
          <pc:sldMk cId="2480887007" sldId="314"/>
        </pc:sldMkLst>
      </pc:sldChg>
      <pc:sldChg chg="addSp delSp modSp new">
        <pc:chgData name="Annette Demers" userId="S::ademers@uwindsor.ca::8e6b106f-b1c7-4008-9278-4355625466cc" providerId="AD" clId="Web-{D8ED3E12-7FA8-565E-0A24-44242096D170}" dt="2026-04-24T17:15:55.676" v="194" actId="20577"/>
        <pc:sldMkLst>
          <pc:docMk/>
          <pc:sldMk cId="657938888" sldId="315"/>
        </pc:sldMkLst>
        <pc:spChg chg="mod">
          <ac:chgData name="Annette Demers" userId="S::ademers@uwindsor.ca::8e6b106f-b1c7-4008-9278-4355625466cc" providerId="AD" clId="Web-{D8ED3E12-7FA8-565E-0A24-44242096D170}" dt="2026-04-24T17:15:55.676" v="194" actId="20577"/>
          <ac:spMkLst>
            <pc:docMk/>
            <pc:sldMk cId="657938888" sldId="315"/>
            <ac:spMk id="2" creationId="{05E61BE4-04DA-0871-809D-5820C97A5AEE}"/>
          </ac:spMkLst>
        </pc:spChg>
        <pc:spChg chg="del">
          <ac:chgData name="Annette Demers" userId="S::ademers@uwindsor.ca::8e6b106f-b1c7-4008-9278-4355625466cc" providerId="AD" clId="Web-{D8ED3E12-7FA8-565E-0A24-44242096D170}" dt="2026-04-24T17:15:21.364" v="184"/>
          <ac:spMkLst>
            <pc:docMk/>
            <pc:sldMk cId="657938888" sldId="315"/>
            <ac:spMk id="3" creationId="{9A443761-6F0B-FD6D-45DD-A498193D9416}"/>
          </ac:spMkLst>
        </pc:spChg>
        <pc:spChg chg="add mod">
          <ac:chgData name="Annette Demers" userId="S::ademers@uwindsor.ca::8e6b106f-b1c7-4008-9278-4355625466cc" providerId="AD" clId="Web-{D8ED3E12-7FA8-565E-0A24-44242096D170}" dt="2026-04-24T17:15:03.129" v="181" actId="20577"/>
          <ac:spMkLst>
            <pc:docMk/>
            <pc:sldMk cId="657938888" sldId="315"/>
            <ac:spMk id="5" creationId="{1F0AAEEF-E11F-8FA2-B466-76E98F8D5A3E}"/>
          </ac:spMkLst>
        </pc:spChg>
        <pc:spChg chg="mod">
          <ac:chgData name="Annette Demers" userId="S::ademers@uwindsor.ca::8e6b106f-b1c7-4008-9278-4355625466cc" providerId="AD" clId="Web-{D8ED3E12-7FA8-565E-0A24-44242096D170}" dt="2026-04-24T17:15:36.989" v="186" actId="20577"/>
          <ac:spMkLst>
            <pc:docMk/>
            <pc:sldMk cId="657938888" sldId="315"/>
            <ac:spMk id="7" creationId="{3D2F7E95-E887-6408-87F7-278CD1FAC00F}"/>
          </ac:spMkLst>
        </pc:spChg>
        <pc:spChg chg="mod">
          <ac:chgData name="Annette Demers" userId="S::ademers@uwindsor.ca::8e6b106f-b1c7-4008-9278-4355625466cc" providerId="AD" clId="Web-{D8ED3E12-7FA8-565E-0A24-44242096D170}" dt="2026-04-24T17:15:51.770" v="192" actId="20577"/>
          <ac:spMkLst>
            <pc:docMk/>
            <pc:sldMk cId="657938888" sldId="315"/>
            <ac:spMk id="12" creationId="{DE09FC7D-8025-CFED-59C3-235B9DC3C18C}"/>
          </ac:spMkLst>
        </pc:spChg>
        <pc:grpChg chg="add">
          <ac:chgData name="Annette Demers" userId="S::ademers@uwindsor.ca::8e6b106f-b1c7-4008-9278-4355625466cc" providerId="AD" clId="Web-{D8ED3E12-7FA8-565E-0A24-44242096D170}" dt="2026-04-24T17:15:16.817" v="182"/>
          <ac:grpSpMkLst>
            <pc:docMk/>
            <pc:sldMk cId="657938888" sldId="315"/>
            <ac:grpSpMk id="10" creationId="{FAB82921-2D32-D6AC-5E70-9A5128E636E6}"/>
          </ac:grpSpMkLst>
        </pc:grpChg>
        <pc:grpChg chg="add">
          <ac:chgData name="Annette Demers" userId="S::ademers@uwindsor.ca::8e6b106f-b1c7-4008-9278-4355625466cc" providerId="AD" clId="Web-{D8ED3E12-7FA8-565E-0A24-44242096D170}" dt="2026-04-24T17:15:16.833" v="183"/>
          <ac:grpSpMkLst>
            <pc:docMk/>
            <pc:sldMk cId="657938888" sldId="315"/>
            <ac:grpSpMk id="15" creationId="{257129EE-C655-D409-7EFC-0FC373F85AFA}"/>
          </ac:grpSpMkLst>
        </pc:grpChg>
      </pc:sldChg>
      <pc:sldChg chg="add del replId">
        <pc:chgData name="Annette Demers" userId="S::ademers@uwindsor.ca::8e6b106f-b1c7-4008-9278-4355625466cc" providerId="AD" clId="Web-{D8ED3E12-7FA8-565E-0A24-44242096D170}" dt="2026-04-24T15:33:26.301" v="59"/>
        <pc:sldMkLst>
          <pc:docMk/>
          <pc:sldMk cId="3216445121" sldId="315"/>
        </pc:sldMkLst>
      </pc:sldChg>
      <pc:sldChg chg="add del replId">
        <pc:chgData name="Annette Demers" userId="S::ademers@uwindsor.ca::8e6b106f-b1c7-4008-9278-4355625466cc" providerId="AD" clId="Web-{D8ED3E12-7FA8-565E-0A24-44242096D170}" dt="2026-04-24T15:33:31.879" v="61"/>
        <pc:sldMkLst>
          <pc:docMk/>
          <pc:sldMk cId="3718446587" sldId="315"/>
        </pc:sldMkLst>
      </pc:sldChg>
      <pc:sldChg chg="addSp delSp modSp new">
        <pc:chgData name="Annette Demers" userId="S::ademers@uwindsor.ca::8e6b106f-b1c7-4008-9278-4355625466cc" providerId="AD" clId="Web-{D8ED3E12-7FA8-565E-0A24-44242096D170}" dt="2026-04-24T17:20:48.270" v="215" actId="1076"/>
        <pc:sldMkLst>
          <pc:docMk/>
          <pc:sldMk cId="1613963353" sldId="316"/>
        </pc:sldMkLst>
        <pc:spChg chg="del">
          <ac:chgData name="Annette Demers" userId="S::ademers@uwindsor.ca::8e6b106f-b1c7-4008-9278-4355625466cc" providerId="AD" clId="Web-{D8ED3E12-7FA8-565E-0A24-44242096D170}" dt="2026-04-24T17:20:30.880" v="206"/>
          <ac:spMkLst>
            <pc:docMk/>
            <pc:sldMk cId="1613963353" sldId="316"/>
            <ac:spMk id="2" creationId="{A7CEC0CC-A441-A720-21CD-D81C61ECB34A}"/>
          </ac:spMkLst>
        </pc:spChg>
        <pc:spChg chg="del">
          <ac:chgData name="Annette Demers" userId="S::ademers@uwindsor.ca::8e6b106f-b1c7-4008-9278-4355625466cc" providerId="AD" clId="Web-{D8ED3E12-7FA8-565E-0A24-44242096D170}" dt="2026-04-24T17:20:08.848" v="196"/>
          <ac:spMkLst>
            <pc:docMk/>
            <pc:sldMk cId="1613963353" sldId="316"/>
            <ac:spMk id="3" creationId="{03FE00DD-9123-0246-9C57-3ED06EA3820C}"/>
          </ac:spMkLst>
        </pc:spChg>
        <pc:spChg chg="add mod">
          <ac:chgData name="Annette Demers" userId="S::ademers@uwindsor.ca::8e6b106f-b1c7-4008-9278-4355625466cc" providerId="AD" clId="Web-{D8ED3E12-7FA8-565E-0A24-44242096D170}" dt="2026-04-24T17:20:45.927" v="214" actId="1076"/>
          <ac:spMkLst>
            <pc:docMk/>
            <pc:sldMk cId="1613963353" sldId="316"/>
            <ac:spMk id="6" creationId="{67E8B233-E3C9-7351-A4DD-83A9C059A0D2}"/>
          </ac:spMkLst>
        </pc:spChg>
        <pc:spChg chg="add mod">
          <ac:chgData name="Annette Demers" userId="S::ademers@uwindsor.ca::8e6b106f-b1c7-4008-9278-4355625466cc" providerId="AD" clId="Web-{D8ED3E12-7FA8-565E-0A24-44242096D170}" dt="2026-04-24T17:20:48.270" v="215" actId="1076"/>
          <ac:spMkLst>
            <pc:docMk/>
            <pc:sldMk cId="1613963353" sldId="316"/>
            <ac:spMk id="8" creationId="{43FB5050-C903-7983-3781-FEE1EDF58E3A}"/>
          </ac:spMkLst>
        </pc:spChg>
        <pc:picChg chg="add mod ord">
          <ac:chgData name="Annette Demers" userId="S::ademers@uwindsor.ca::8e6b106f-b1c7-4008-9278-4355625466cc" providerId="AD" clId="Web-{D8ED3E12-7FA8-565E-0A24-44242096D170}" dt="2026-04-24T17:20:43.239" v="213" actId="1076"/>
          <ac:picMkLst>
            <pc:docMk/>
            <pc:sldMk cId="1613963353" sldId="316"/>
            <ac:picMk id="4" creationId="{DB1479F1-D11F-A1F5-86E2-8B1A527A03E4}"/>
          </ac:picMkLst>
        </pc:picChg>
      </pc:sldChg>
    </pc:docChg>
  </pc:docChgLst>
  <pc:docChgLst>
    <pc:chgData name="Annette Demers" userId="S::ademers@uwindsor.ca::8e6b106f-b1c7-4008-9278-4355625466cc" providerId="AD" clId="Web-{0800976A-DB11-D48D-B2DD-7A49A8AE657E}"/>
    <pc:docChg chg="addSld delSld modSld sldOrd">
      <pc:chgData name="Annette Demers" userId="S::ademers@uwindsor.ca::8e6b106f-b1c7-4008-9278-4355625466cc" providerId="AD" clId="Web-{0800976A-DB11-D48D-B2DD-7A49A8AE657E}" dt="2026-04-24T19:01:24.819" v="431" actId="1076"/>
      <pc:docMkLst>
        <pc:docMk/>
      </pc:docMkLst>
      <pc:sldChg chg="modSp ord">
        <pc:chgData name="Annette Demers" userId="S::ademers@uwindsor.ca::8e6b106f-b1c7-4008-9278-4355625466cc" providerId="AD" clId="Web-{0800976A-DB11-D48D-B2DD-7A49A8AE657E}" dt="2026-04-24T18:59:02.398" v="427" actId="20577"/>
        <pc:sldMkLst>
          <pc:docMk/>
          <pc:sldMk cId="2558305286" sldId="277"/>
        </pc:sldMkLst>
        <pc:spChg chg="mod">
          <ac:chgData name="Annette Demers" userId="S::ademers@uwindsor.ca::8e6b106f-b1c7-4008-9278-4355625466cc" providerId="AD" clId="Web-{0800976A-DB11-D48D-B2DD-7A49A8AE657E}" dt="2026-04-24T18:59:02.398" v="427" actId="20577"/>
          <ac:spMkLst>
            <pc:docMk/>
            <pc:sldMk cId="2558305286" sldId="277"/>
            <ac:spMk id="2" creationId="{613D8CAA-14AC-2831-58B5-165DC476E211}"/>
          </ac:spMkLst>
        </pc:spChg>
        <pc:spChg chg="mod">
          <ac:chgData name="Annette Demers" userId="S::ademers@uwindsor.ca::8e6b106f-b1c7-4008-9278-4355625466cc" providerId="AD" clId="Web-{0800976A-DB11-D48D-B2DD-7A49A8AE657E}" dt="2026-04-24T18:55:47.199" v="411" actId="20577"/>
          <ac:spMkLst>
            <pc:docMk/>
            <pc:sldMk cId="2558305286" sldId="277"/>
            <ac:spMk id="7" creationId="{25455CCB-53F9-2CE9-2657-BEDA082B23F1}"/>
          </ac:spMkLst>
        </pc:spChg>
      </pc:sldChg>
      <pc:sldChg chg="modSp ord">
        <pc:chgData name="Annette Demers" userId="S::ademers@uwindsor.ca::8e6b106f-b1c7-4008-9278-4355625466cc" providerId="AD" clId="Web-{0800976A-DB11-D48D-B2DD-7A49A8AE657E}" dt="2026-04-24T18:58:37.664" v="422" actId="20577"/>
        <pc:sldMkLst>
          <pc:docMk/>
          <pc:sldMk cId="665201492" sldId="285"/>
        </pc:sldMkLst>
        <pc:spChg chg="mod">
          <ac:chgData name="Annette Demers" userId="S::ademers@uwindsor.ca::8e6b106f-b1c7-4008-9278-4355625466cc" providerId="AD" clId="Web-{0800976A-DB11-D48D-B2DD-7A49A8AE657E}" dt="2026-04-24T18:58:37.664" v="422" actId="20577"/>
          <ac:spMkLst>
            <pc:docMk/>
            <pc:sldMk cId="665201492" sldId="285"/>
            <ac:spMk id="7" creationId="{0C150E11-599F-E4C8-3FC5-1A14095D1EC9}"/>
          </ac:spMkLst>
        </pc:spChg>
      </pc:sldChg>
      <pc:sldChg chg="addSp delSp modSp">
        <pc:chgData name="Annette Demers" userId="S::ademers@uwindsor.ca::8e6b106f-b1c7-4008-9278-4355625466cc" providerId="AD" clId="Web-{0800976A-DB11-D48D-B2DD-7A49A8AE657E}" dt="2026-04-24T18:21:42.340" v="226" actId="20577"/>
        <pc:sldMkLst>
          <pc:docMk/>
          <pc:sldMk cId="2929244370" sldId="297"/>
        </pc:sldMkLst>
        <pc:spChg chg="add mod">
          <ac:chgData name="Annette Demers" userId="S::ademers@uwindsor.ca::8e6b106f-b1c7-4008-9278-4355625466cc" providerId="AD" clId="Web-{0800976A-DB11-D48D-B2DD-7A49A8AE657E}" dt="2026-04-24T18:10:47.796" v="95" actId="1076"/>
          <ac:spMkLst>
            <pc:docMk/>
            <pc:sldMk cId="2929244370" sldId="297"/>
            <ac:spMk id="2" creationId="{8DD4F7DE-510F-3C6B-4B0A-00B5D2F0EA77}"/>
          </ac:spMkLst>
        </pc:spChg>
        <pc:spChg chg="add mod">
          <ac:chgData name="Annette Demers" userId="S::ademers@uwindsor.ca::8e6b106f-b1c7-4008-9278-4355625466cc" providerId="AD" clId="Web-{0800976A-DB11-D48D-B2DD-7A49A8AE657E}" dt="2026-04-24T18:10:45.640" v="94" actId="1076"/>
          <ac:spMkLst>
            <pc:docMk/>
            <pc:sldMk cId="2929244370" sldId="297"/>
            <ac:spMk id="3" creationId="{B32521F6-E050-7D3F-055F-35D3D49137F0}"/>
          </ac:spMkLst>
        </pc:spChg>
        <pc:spChg chg="mod">
          <ac:chgData name="Annette Demers" userId="S::ademers@uwindsor.ca::8e6b106f-b1c7-4008-9278-4355625466cc" providerId="AD" clId="Web-{0800976A-DB11-D48D-B2DD-7A49A8AE657E}" dt="2026-04-24T18:11:56.764" v="109" actId="20577"/>
          <ac:spMkLst>
            <pc:docMk/>
            <pc:sldMk cId="2929244370" sldId="297"/>
            <ac:spMk id="4" creationId="{787404DC-D54C-293B-3551-E2A29E40C174}"/>
          </ac:spMkLst>
        </pc:spChg>
        <pc:spChg chg="add mod">
          <ac:chgData name="Annette Demers" userId="S::ademers@uwindsor.ca::8e6b106f-b1c7-4008-9278-4355625466cc" providerId="AD" clId="Web-{0800976A-DB11-D48D-B2DD-7A49A8AE657E}" dt="2026-04-24T18:10:51.062" v="96" actId="1076"/>
          <ac:spMkLst>
            <pc:docMk/>
            <pc:sldMk cId="2929244370" sldId="297"/>
            <ac:spMk id="5" creationId="{C3107271-6C9B-4B10-0BA7-46F282F2C66C}"/>
          </ac:spMkLst>
        </pc:spChg>
        <pc:spChg chg="add mod">
          <ac:chgData name="Annette Demers" userId="S::ademers@uwindsor.ca::8e6b106f-b1c7-4008-9278-4355625466cc" providerId="AD" clId="Web-{0800976A-DB11-D48D-B2DD-7A49A8AE657E}" dt="2026-04-24T18:10:40.202" v="92" actId="688"/>
          <ac:spMkLst>
            <pc:docMk/>
            <pc:sldMk cId="2929244370" sldId="297"/>
            <ac:spMk id="6" creationId="{52571B1D-B6A4-2D7F-7A41-0F5C17571B44}"/>
          </ac:spMkLst>
        </pc:spChg>
        <pc:spChg chg="add mod">
          <ac:chgData name="Annette Demers" userId="S::ademers@uwindsor.ca::8e6b106f-b1c7-4008-9278-4355625466cc" providerId="AD" clId="Web-{0800976A-DB11-D48D-B2DD-7A49A8AE657E}" dt="2026-04-24T18:11:10.124" v="98" actId="1076"/>
          <ac:spMkLst>
            <pc:docMk/>
            <pc:sldMk cId="2929244370" sldId="297"/>
            <ac:spMk id="7" creationId="{991DC13C-F837-89EF-048D-05E0A325E827}"/>
          </ac:spMkLst>
        </pc:spChg>
        <pc:spChg chg="del topLvl">
          <ac:chgData name="Annette Demers" userId="S::ademers@uwindsor.ca::8e6b106f-b1c7-4008-9278-4355625466cc" providerId="AD" clId="Web-{0800976A-DB11-D48D-B2DD-7A49A8AE657E}" dt="2026-04-24T18:12:10.577" v="120"/>
          <ac:spMkLst>
            <pc:docMk/>
            <pc:sldMk cId="2929244370" sldId="297"/>
            <ac:spMk id="8" creationId="{56A2D738-D788-B7D9-19E5-690631DFA1D9}"/>
          </ac:spMkLst>
        </pc:spChg>
        <pc:spChg chg="mod topLvl">
          <ac:chgData name="Annette Demers" userId="S::ademers@uwindsor.ca::8e6b106f-b1c7-4008-9278-4355625466cc" providerId="AD" clId="Web-{0800976A-DB11-D48D-B2DD-7A49A8AE657E}" dt="2026-04-24T18:21:22.043" v="220" actId="20577"/>
          <ac:spMkLst>
            <pc:docMk/>
            <pc:sldMk cId="2929244370" sldId="297"/>
            <ac:spMk id="9" creationId="{09BCA40C-C4D7-BDBE-CE05-5955495EB652}"/>
          </ac:spMkLst>
        </pc:spChg>
        <pc:spChg chg="add mod">
          <ac:chgData name="Annette Demers" userId="S::ademers@uwindsor.ca::8e6b106f-b1c7-4008-9278-4355625466cc" providerId="AD" clId="Web-{0800976A-DB11-D48D-B2DD-7A49A8AE657E}" dt="2026-04-24T18:11:12.015" v="99" actId="1076"/>
          <ac:spMkLst>
            <pc:docMk/>
            <pc:sldMk cId="2929244370" sldId="297"/>
            <ac:spMk id="10" creationId="{439AE4BC-1B61-9869-0664-B876FCC13283}"/>
          </ac:spMkLst>
        </pc:spChg>
        <pc:spChg chg="mod topLvl">
          <ac:chgData name="Annette Demers" userId="S::ademers@uwindsor.ca::8e6b106f-b1c7-4008-9278-4355625466cc" providerId="AD" clId="Web-{0800976A-DB11-D48D-B2DD-7A49A8AE657E}" dt="2026-04-24T18:21:12.059" v="217" actId="20577"/>
          <ac:spMkLst>
            <pc:docMk/>
            <pc:sldMk cId="2929244370" sldId="297"/>
            <ac:spMk id="12" creationId="{E4AE3343-34FE-6694-8F29-DB4529F624C5}"/>
          </ac:spMkLst>
        </pc:spChg>
        <pc:spChg chg="add mod">
          <ac:chgData name="Annette Demers" userId="S::ademers@uwindsor.ca::8e6b106f-b1c7-4008-9278-4355625466cc" providerId="AD" clId="Web-{0800976A-DB11-D48D-B2DD-7A49A8AE657E}" dt="2026-04-24T18:10:23.827" v="87" actId="1076"/>
          <ac:spMkLst>
            <pc:docMk/>
            <pc:sldMk cId="2929244370" sldId="297"/>
            <ac:spMk id="15" creationId="{71720C87-939A-8BC3-D371-AE5021C7AAD0}"/>
          </ac:spMkLst>
        </pc:spChg>
        <pc:spChg chg="del topLvl">
          <ac:chgData name="Annette Demers" userId="S::ademers@uwindsor.ca::8e6b106f-b1c7-4008-9278-4355625466cc" providerId="AD" clId="Web-{0800976A-DB11-D48D-B2DD-7A49A8AE657E}" dt="2026-04-24T18:13:06.967" v="137"/>
          <ac:spMkLst>
            <pc:docMk/>
            <pc:sldMk cId="2929244370" sldId="297"/>
            <ac:spMk id="18" creationId="{C339FA23-6FCF-A8DC-A322-25FB5B64357C}"/>
          </ac:spMkLst>
        </pc:spChg>
        <pc:spChg chg="mod topLvl">
          <ac:chgData name="Annette Demers" userId="S::ademers@uwindsor.ca::8e6b106f-b1c7-4008-9278-4355625466cc" providerId="AD" clId="Web-{0800976A-DB11-D48D-B2DD-7A49A8AE657E}" dt="2026-04-24T18:21:36.996" v="225" actId="14100"/>
          <ac:spMkLst>
            <pc:docMk/>
            <pc:sldMk cId="2929244370" sldId="297"/>
            <ac:spMk id="19" creationId="{A83FACC5-AB02-9507-320E-5C6618A2381B}"/>
          </ac:spMkLst>
        </pc:spChg>
        <pc:spChg chg="mod topLvl">
          <ac:chgData name="Annette Demers" userId="S::ademers@uwindsor.ca::8e6b106f-b1c7-4008-9278-4355625466cc" providerId="AD" clId="Web-{0800976A-DB11-D48D-B2DD-7A49A8AE657E}" dt="2026-04-24T18:21:42.340" v="226" actId="20577"/>
          <ac:spMkLst>
            <pc:docMk/>
            <pc:sldMk cId="2929244370" sldId="297"/>
            <ac:spMk id="20" creationId="{182E0FAF-F7D1-F1F7-5317-FA096CB61F07}"/>
          </ac:spMkLst>
        </pc:spChg>
        <pc:spChg chg="topLvl">
          <ac:chgData name="Annette Demers" userId="S::ademers@uwindsor.ca::8e6b106f-b1c7-4008-9278-4355625466cc" providerId="AD" clId="Web-{0800976A-DB11-D48D-B2DD-7A49A8AE657E}" dt="2026-04-24T18:13:32.529" v="140"/>
          <ac:spMkLst>
            <pc:docMk/>
            <pc:sldMk cId="2929244370" sldId="297"/>
            <ac:spMk id="21" creationId="{F11CE26C-4074-716F-2BB5-1683F286594D}"/>
          </ac:spMkLst>
        </pc:spChg>
        <pc:spChg chg="topLvl">
          <ac:chgData name="Annette Demers" userId="S::ademers@uwindsor.ca::8e6b106f-b1c7-4008-9278-4355625466cc" providerId="AD" clId="Web-{0800976A-DB11-D48D-B2DD-7A49A8AE657E}" dt="2026-04-24T18:13:32.529" v="140"/>
          <ac:spMkLst>
            <pc:docMk/>
            <pc:sldMk cId="2929244370" sldId="297"/>
            <ac:spMk id="22" creationId="{9689DAF8-276C-348F-5E84-8B21743861F1}"/>
          </ac:spMkLst>
        </pc:spChg>
        <pc:spChg chg="topLvl">
          <ac:chgData name="Annette Demers" userId="S::ademers@uwindsor.ca::8e6b106f-b1c7-4008-9278-4355625466cc" providerId="AD" clId="Web-{0800976A-DB11-D48D-B2DD-7A49A8AE657E}" dt="2026-04-24T18:13:32.529" v="140"/>
          <ac:spMkLst>
            <pc:docMk/>
            <pc:sldMk cId="2929244370" sldId="297"/>
            <ac:spMk id="23" creationId="{05ECBBAE-468D-E07B-744A-5A43AC43AC27}"/>
          </ac:spMkLst>
        </pc:spChg>
        <pc:spChg chg="mod topLvl">
          <ac:chgData name="Annette Demers" userId="S::ademers@uwindsor.ca::8e6b106f-b1c7-4008-9278-4355625466cc" providerId="AD" clId="Web-{0800976A-DB11-D48D-B2DD-7A49A8AE657E}" dt="2026-04-24T18:13:47.686" v="143" actId="1076"/>
          <ac:spMkLst>
            <pc:docMk/>
            <pc:sldMk cId="2929244370" sldId="297"/>
            <ac:spMk id="24" creationId="{FD68663F-2A7B-D61A-8B7F-9A1AF01377B4}"/>
          </ac:spMkLst>
        </pc:spChg>
        <pc:spChg chg="mod topLvl">
          <ac:chgData name="Annette Demers" userId="S::ademers@uwindsor.ca::8e6b106f-b1c7-4008-9278-4355625466cc" providerId="AD" clId="Web-{0800976A-DB11-D48D-B2DD-7A49A8AE657E}" dt="2026-04-24T18:16:42.169" v="180" actId="1076"/>
          <ac:spMkLst>
            <pc:docMk/>
            <pc:sldMk cId="2929244370" sldId="297"/>
            <ac:spMk id="25" creationId="{BF889DD6-B441-FF7A-4716-414D475DCD3A}"/>
          </ac:spMkLst>
        </pc:spChg>
        <pc:spChg chg="mod topLvl">
          <ac:chgData name="Annette Demers" userId="S::ademers@uwindsor.ca::8e6b106f-b1c7-4008-9278-4355625466cc" providerId="AD" clId="Web-{0800976A-DB11-D48D-B2DD-7A49A8AE657E}" dt="2026-04-24T18:15:31.763" v="165" actId="1076"/>
          <ac:spMkLst>
            <pc:docMk/>
            <pc:sldMk cId="2929244370" sldId="297"/>
            <ac:spMk id="26" creationId="{CF399867-FEA1-BBFF-0602-A29553890BD0}"/>
          </ac:spMkLst>
        </pc:spChg>
        <pc:spChg chg="topLvl">
          <ac:chgData name="Annette Demers" userId="S::ademers@uwindsor.ca::8e6b106f-b1c7-4008-9278-4355625466cc" providerId="AD" clId="Web-{0800976A-DB11-D48D-B2DD-7A49A8AE657E}" dt="2026-04-24T18:13:32.529" v="140"/>
          <ac:spMkLst>
            <pc:docMk/>
            <pc:sldMk cId="2929244370" sldId="297"/>
            <ac:spMk id="27" creationId="{C50F1EF9-85C3-D2F0-15F3-1A43F867135E}"/>
          </ac:spMkLst>
        </pc:spChg>
        <pc:spChg chg="add mod">
          <ac:chgData name="Annette Demers" userId="S::ademers@uwindsor.ca::8e6b106f-b1c7-4008-9278-4355625466cc" providerId="AD" clId="Web-{0800976A-DB11-D48D-B2DD-7A49A8AE657E}" dt="2026-04-24T18:13:51.311" v="144" actId="1076"/>
          <ac:spMkLst>
            <pc:docMk/>
            <pc:sldMk cId="2929244370" sldId="297"/>
            <ac:spMk id="28" creationId="{0B5760A7-3D56-0F59-65E0-98C2AAE0E175}"/>
          </ac:spMkLst>
        </pc:spChg>
        <pc:spChg chg="add mod">
          <ac:chgData name="Annette Demers" userId="S::ademers@uwindsor.ca::8e6b106f-b1c7-4008-9278-4355625466cc" providerId="AD" clId="Web-{0800976A-DB11-D48D-B2DD-7A49A8AE657E}" dt="2026-04-24T18:15:21.529" v="164" actId="1076"/>
          <ac:spMkLst>
            <pc:docMk/>
            <pc:sldMk cId="2929244370" sldId="297"/>
            <ac:spMk id="29" creationId="{D188BDCF-0D46-E2E8-70D3-1167A5F4AFA2}"/>
          </ac:spMkLst>
        </pc:spChg>
        <pc:spChg chg="add mod">
          <ac:chgData name="Annette Demers" userId="S::ademers@uwindsor.ca::8e6b106f-b1c7-4008-9278-4355625466cc" providerId="AD" clId="Web-{0800976A-DB11-D48D-B2DD-7A49A8AE657E}" dt="2026-04-24T18:16:33.982" v="178" actId="1076"/>
          <ac:spMkLst>
            <pc:docMk/>
            <pc:sldMk cId="2929244370" sldId="297"/>
            <ac:spMk id="30" creationId="{8914F5EF-42DB-4A16-EEA1-219CD8AD8168}"/>
          </ac:spMkLst>
        </pc:spChg>
        <pc:spChg chg="add mod">
          <ac:chgData name="Annette Demers" userId="S::ademers@uwindsor.ca::8e6b106f-b1c7-4008-9278-4355625466cc" providerId="AD" clId="Web-{0800976A-DB11-D48D-B2DD-7A49A8AE657E}" dt="2026-04-24T18:14:33.732" v="152" actId="1076"/>
          <ac:spMkLst>
            <pc:docMk/>
            <pc:sldMk cId="2929244370" sldId="297"/>
            <ac:spMk id="31" creationId="{5E403B1C-0B92-30CB-2AD0-CB83FEA6F091}"/>
          </ac:spMkLst>
        </pc:spChg>
        <pc:spChg chg="add mod">
          <ac:chgData name="Annette Demers" userId="S::ademers@uwindsor.ca::8e6b106f-b1c7-4008-9278-4355625466cc" providerId="AD" clId="Web-{0800976A-DB11-D48D-B2DD-7A49A8AE657E}" dt="2026-04-24T18:15:38.951" v="167" actId="1076"/>
          <ac:spMkLst>
            <pc:docMk/>
            <pc:sldMk cId="2929244370" sldId="297"/>
            <ac:spMk id="32" creationId="{B8216664-16C7-A3AD-52CD-847B7BC34F43}"/>
          </ac:spMkLst>
        </pc:spChg>
        <pc:spChg chg="add mod">
          <ac:chgData name="Annette Demers" userId="S::ademers@uwindsor.ca::8e6b106f-b1c7-4008-9278-4355625466cc" providerId="AD" clId="Web-{0800976A-DB11-D48D-B2DD-7A49A8AE657E}" dt="2026-04-24T18:16:26.060" v="176" actId="1076"/>
          <ac:spMkLst>
            <pc:docMk/>
            <pc:sldMk cId="2929244370" sldId="297"/>
            <ac:spMk id="33" creationId="{AFDC0197-6423-3E95-1924-82115D8E9B58}"/>
          </ac:spMkLst>
        </pc:spChg>
        <pc:spChg chg="add mod">
          <ac:chgData name="Annette Demers" userId="S::ademers@uwindsor.ca::8e6b106f-b1c7-4008-9278-4355625466cc" providerId="AD" clId="Web-{0800976A-DB11-D48D-B2DD-7A49A8AE657E}" dt="2026-04-24T18:16:28.622" v="177" actId="1076"/>
          <ac:spMkLst>
            <pc:docMk/>
            <pc:sldMk cId="2929244370" sldId="297"/>
            <ac:spMk id="34" creationId="{68E88DCA-DEDE-0663-5ACD-7C4F384B4A3E}"/>
          </ac:spMkLst>
        </pc:spChg>
        <pc:spChg chg="add mod">
          <ac:chgData name="Annette Demers" userId="S::ademers@uwindsor.ca::8e6b106f-b1c7-4008-9278-4355625466cc" providerId="AD" clId="Web-{0800976A-DB11-D48D-B2DD-7A49A8AE657E}" dt="2026-04-24T18:16:13.326" v="174" actId="1076"/>
          <ac:spMkLst>
            <pc:docMk/>
            <pc:sldMk cId="2929244370" sldId="297"/>
            <ac:spMk id="35" creationId="{F2DB1435-4CCF-8C1E-898A-6D0560E2E28F}"/>
          </ac:spMkLst>
        </pc:spChg>
        <pc:spChg chg="add mod">
          <ac:chgData name="Annette Demers" userId="S::ademers@uwindsor.ca::8e6b106f-b1c7-4008-9278-4355625466cc" providerId="AD" clId="Web-{0800976A-DB11-D48D-B2DD-7A49A8AE657E}" dt="2026-04-24T18:16:17.201" v="175" actId="1076"/>
          <ac:spMkLst>
            <pc:docMk/>
            <pc:sldMk cId="2929244370" sldId="297"/>
            <ac:spMk id="36" creationId="{4057E70F-FB52-6CF3-443E-B3A2FCF2D6F9}"/>
          </ac:spMkLst>
        </pc:spChg>
        <pc:grpChg chg="del mod">
          <ac:chgData name="Annette Demers" userId="S::ademers@uwindsor.ca::8e6b106f-b1c7-4008-9278-4355625466cc" providerId="AD" clId="Web-{0800976A-DB11-D48D-B2DD-7A49A8AE657E}" dt="2026-04-24T18:10:59.374" v="97"/>
          <ac:grpSpMkLst>
            <pc:docMk/>
            <pc:sldMk cId="2929244370" sldId="297"/>
            <ac:grpSpMk id="13" creationId="{B6B6EE0E-CB44-51B5-A2C0-43DCE11FBFA8}"/>
          </ac:grpSpMkLst>
        </pc:grpChg>
        <pc:grpChg chg="del">
          <ac:chgData name="Annette Demers" userId="S::ademers@uwindsor.ca::8e6b106f-b1c7-4008-9278-4355625466cc" providerId="AD" clId="Web-{0800976A-DB11-D48D-B2DD-7A49A8AE657E}" dt="2026-04-24T18:12:47.061" v="126"/>
          <ac:grpSpMkLst>
            <pc:docMk/>
            <pc:sldMk cId="2929244370" sldId="297"/>
            <ac:grpSpMk id="14" creationId="{11D7364A-CDC0-B2D0-5A8F-CC6C92189047}"/>
          </ac:grpSpMkLst>
        </pc:grpChg>
        <pc:grpChg chg="add mod">
          <ac:chgData name="Annette Demers" userId="S::ademers@uwindsor.ca::8e6b106f-b1c7-4008-9278-4355625466cc" providerId="AD" clId="Web-{0800976A-DB11-D48D-B2DD-7A49A8AE657E}" dt="2026-04-24T18:12:33.655" v="124" actId="1076"/>
          <ac:grpSpMkLst>
            <pc:docMk/>
            <pc:sldMk cId="2929244370" sldId="297"/>
            <ac:grpSpMk id="16" creationId="{C61FEBA6-377F-31DD-C3C6-E15E116F10F7}"/>
          </ac:grpSpMkLst>
        </pc:grpChg>
        <pc:grpChg chg="add del mod">
          <ac:chgData name="Annette Demers" userId="S::ademers@uwindsor.ca::8e6b106f-b1c7-4008-9278-4355625466cc" providerId="AD" clId="Web-{0800976A-DB11-D48D-B2DD-7A49A8AE657E}" dt="2026-04-24T18:13:32.529" v="140"/>
          <ac:grpSpMkLst>
            <pc:docMk/>
            <pc:sldMk cId="2929244370" sldId="297"/>
            <ac:grpSpMk id="17" creationId="{54ED5D89-3DA1-E837-A5DD-7D6101B09A41}"/>
          </ac:grpSpMkLst>
        </pc:grpChg>
        <pc:grpChg chg="add">
          <ac:chgData name="Annette Demers" userId="S::ademers@uwindsor.ca::8e6b106f-b1c7-4008-9278-4355625466cc" providerId="AD" clId="Web-{0800976A-DB11-D48D-B2DD-7A49A8AE657E}" dt="2026-04-24T18:17:24.278" v="183"/>
          <ac:grpSpMkLst>
            <pc:docMk/>
            <pc:sldMk cId="2929244370" sldId="297"/>
            <ac:grpSpMk id="37" creationId="{71DB7F93-FB17-A8B6-0530-4C0397B66299}"/>
          </ac:grpSpMkLst>
        </pc:grpChg>
        <pc:grpChg chg="add">
          <ac:chgData name="Annette Demers" userId="S::ademers@uwindsor.ca::8e6b106f-b1c7-4008-9278-4355625466cc" providerId="AD" clId="Web-{0800976A-DB11-D48D-B2DD-7A49A8AE657E}" dt="2026-04-24T18:17:40.607" v="184"/>
          <ac:grpSpMkLst>
            <pc:docMk/>
            <pc:sldMk cId="2929244370" sldId="297"/>
            <ac:grpSpMk id="38" creationId="{5FC039FE-9B65-B9AA-7DDF-CD7CDEA93A6C}"/>
          </ac:grpSpMkLst>
        </pc:grpChg>
        <pc:grpChg chg="add">
          <ac:chgData name="Annette Demers" userId="S::ademers@uwindsor.ca::8e6b106f-b1c7-4008-9278-4355625466cc" providerId="AD" clId="Web-{0800976A-DB11-D48D-B2DD-7A49A8AE657E}" dt="2026-04-24T18:17:46.310" v="185"/>
          <ac:grpSpMkLst>
            <pc:docMk/>
            <pc:sldMk cId="2929244370" sldId="297"/>
            <ac:grpSpMk id="39" creationId="{3E71E5B6-8D1A-A7BE-27CC-DE34C1E7F85D}"/>
          </ac:grpSpMkLst>
        </pc:grpChg>
      </pc:sldChg>
      <pc:sldChg chg="modSp">
        <pc:chgData name="Annette Demers" userId="S::ademers@uwindsor.ca::8e6b106f-b1c7-4008-9278-4355625466cc" providerId="AD" clId="Web-{0800976A-DB11-D48D-B2DD-7A49A8AE657E}" dt="2026-04-24T18:22:14.636" v="230" actId="20577"/>
        <pc:sldMkLst>
          <pc:docMk/>
          <pc:sldMk cId="3345343257" sldId="302"/>
        </pc:sldMkLst>
        <pc:spChg chg="mod">
          <ac:chgData name="Annette Demers" userId="S::ademers@uwindsor.ca::8e6b106f-b1c7-4008-9278-4355625466cc" providerId="AD" clId="Web-{0800976A-DB11-D48D-B2DD-7A49A8AE657E}" dt="2026-04-24T18:22:14.636" v="230" actId="20577"/>
          <ac:spMkLst>
            <pc:docMk/>
            <pc:sldMk cId="3345343257" sldId="302"/>
            <ac:spMk id="15" creationId="{0A62F692-A607-B6FC-D48C-9FAE20FAB9C6}"/>
          </ac:spMkLst>
        </pc:spChg>
      </pc:sldChg>
      <pc:sldChg chg="modSp del">
        <pc:chgData name="Annette Demers" userId="S::ademers@uwindsor.ca::8e6b106f-b1c7-4008-9278-4355625466cc" providerId="AD" clId="Web-{0800976A-DB11-D48D-B2DD-7A49A8AE657E}" dt="2026-04-24T18:21:55.637" v="227"/>
        <pc:sldMkLst>
          <pc:docMk/>
          <pc:sldMk cId="1968642050" sldId="314"/>
        </pc:sldMkLst>
        <pc:spChg chg="mod">
          <ac:chgData name="Annette Demers" userId="S::ademers@uwindsor.ca::8e6b106f-b1c7-4008-9278-4355625466cc" providerId="AD" clId="Web-{0800976A-DB11-D48D-B2DD-7A49A8AE657E}" dt="2026-04-24T18:02:10.037" v="3" actId="20577"/>
          <ac:spMkLst>
            <pc:docMk/>
            <pc:sldMk cId="1968642050" sldId="314"/>
            <ac:spMk id="4" creationId="{C761DF20-A711-FB99-7FB7-56E29021B606}"/>
          </ac:spMkLst>
        </pc:spChg>
      </pc:sldChg>
      <pc:sldChg chg="addSp delSp modSp">
        <pc:chgData name="Annette Demers" userId="S::ademers@uwindsor.ca::8e6b106f-b1c7-4008-9278-4355625466cc" providerId="AD" clId="Web-{0800976A-DB11-D48D-B2DD-7A49A8AE657E}" dt="2026-04-24T18:27:22.195" v="280" actId="20577"/>
        <pc:sldMkLst>
          <pc:docMk/>
          <pc:sldMk cId="657938888" sldId="315"/>
        </pc:sldMkLst>
        <pc:spChg chg="mod">
          <ac:chgData name="Annette Demers" userId="S::ademers@uwindsor.ca::8e6b106f-b1c7-4008-9278-4355625466cc" providerId="AD" clId="Web-{0800976A-DB11-D48D-B2DD-7A49A8AE657E}" dt="2026-04-24T18:27:22.195" v="280" actId="20577"/>
          <ac:spMkLst>
            <pc:docMk/>
            <pc:sldMk cId="657938888" sldId="315"/>
            <ac:spMk id="2" creationId="{05E61BE4-04DA-0871-809D-5820C97A5AEE}"/>
          </ac:spMkLst>
        </pc:spChg>
        <pc:spChg chg="mod">
          <ac:chgData name="Annette Demers" userId="S::ademers@uwindsor.ca::8e6b106f-b1c7-4008-9278-4355625466cc" providerId="AD" clId="Web-{0800976A-DB11-D48D-B2DD-7A49A8AE657E}" dt="2026-04-24T18:23:25.525" v="244" actId="20577"/>
          <ac:spMkLst>
            <pc:docMk/>
            <pc:sldMk cId="657938888" sldId="315"/>
            <ac:spMk id="6" creationId="{C55D373E-8C1B-52BE-31A1-36B50C9CA6DC}"/>
          </ac:spMkLst>
        </pc:spChg>
        <pc:spChg chg="mod">
          <ac:chgData name="Annette Demers" userId="S::ademers@uwindsor.ca::8e6b106f-b1c7-4008-9278-4355625466cc" providerId="AD" clId="Web-{0800976A-DB11-D48D-B2DD-7A49A8AE657E}" dt="2026-04-24T18:23:07.151" v="237" actId="20577"/>
          <ac:spMkLst>
            <pc:docMk/>
            <pc:sldMk cId="657938888" sldId="315"/>
            <ac:spMk id="7" creationId="{3D2F7E95-E887-6408-87F7-278CD1FAC00F}"/>
          </ac:spMkLst>
        </pc:spChg>
        <pc:spChg chg="del mod">
          <ac:chgData name="Annette Demers" userId="S::ademers@uwindsor.ca::8e6b106f-b1c7-4008-9278-4355625466cc" providerId="AD" clId="Web-{0800976A-DB11-D48D-B2DD-7A49A8AE657E}" dt="2026-04-24T18:01:45.365" v="1"/>
          <ac:spMkLst>
            <pc:docMk/>
            <pc:sldMk cId="657938888" sldId="315"/>
            <ac:spMk id="9" creationId="{013E04AB-B927-7A7C-9E08-59D2FD5452F2}"/>
          </ac:spMkLst>
        </pc:spChg>
        <pc:spChg chg="del">
          <ac:chgData name="Annette Demers" userId="S::ademers@uwindsor.ca::8e6b106f-b1c7-4008-9278-4355625466cc" providerId="AD" clId="Web-{0800976A-DB11-D48D-B2DD-7A49A8AE657E}" dt="2026-04-24T18:01:48.021" v="2"/>
          <ac:spMkLst>
            <pc:docMk/>
            <pc:sldMk cId="657938888" sldId="315"/>
            <ac:spMk id="14" creationId="{20FDFBFD-D9B1-CFD5-A5E4-85C4BB545B6C}"/>
          </ac:spMkLst>
        </pc:spChg>
        <pc:spChg chg="add del">
          <ac:chgData name="Annette Demers" userId="S::ademers@uwindsor.ca::8e6b106f-b1c7-4008-9278-4355625466cc" providerId="AD" clId="Web-{0800976A-DB11-D48D-B2DD-7A49A8AE657E}" dt="2026-04-24T18:23:44.416" v="246"/>
          <ac:spMkLst>
            <pc:docMk/>
            <pc:sldMk cId="657938888" sldId="315"/>
            <ac:spMk id="25" creationId="{9123E88F-711C-D7CE-9D71-3912B59C66CC}"/>
          </ac:spMkLst>
        </pc:spChg>
        <pc:spChg chg="add del mod">
          <ac:chgData name="Annette Demers" userId="S::ademers@uwindsor.ca::8e6b106f-b1c7-4008-9278-4355625466cc" providerId="AD" clId="Web-{0800976A-DB11-D48D-B2DD-7A49A8AE657E}" dt="2026-04-24T18:24:03.478" v="249"/>
          <ac:spMkLst>
            <pc:docMk/>
            <pc:sldMk cId="657938888" sldId="315"/>
            <ac:spMk id="27" creationId="{EE58F646-DC85-323E-1A50-E82ADA35679A}"/>
          </ac:spMkLst>
        </pc:spChg>
        <pc:spChg chg="mod topLvl">
          <ac:chgData name="Annette Demers" userId="S::ademers@uwindsor.ca::8e6b106f-b1c7-4008-9278-4355625466cc" providerId="AD" clId="Web-{0800976A-DB11-D48D-B2DD-7A49A8AE657E}" dt="2026-04-24T18:26:19.992" v="277" actId="1076"/>
          <ac:spMkLst>
            <pc:docMk/>
            <pc:sldMk cId="657938888" sldId="315"/>
            <ac:spMk id="29" creationId="{31743297-1E26-000A-4D8E-D6104FCBFBC1}"/>
          </ac:spMkLst>
        </pc:spChg>
        <pc:spChg chg="mod topLvl">
          <ac:chgData name="Annette Demers" userId="S::ademers@uwindsor.ca::8e6b106f-b1c7-4008-9278-4355625466cc" providerId="AD" clId="Web-{0800976A-DB11-D48D-B2DD-7A49A8AE657E}" dt="2026-04-24T18:26:01.117" v="275"/>
          <ac:spMkLst>
            <pc:docMk/>
            <pc:sldMk cId="657938888" sldId="315"/>
            <ac:spMk id="30" creationId="{155BD111-8E66-37C4-0D70-C84DD1FF555E}"/>
          </ac:spMkLst>
        </pc:spChg>
        <pc:spChg chg="del">
          <ac:chgData name="Annette Demers" userId="S::ademers@uwindsor.ca::8e6b106f-b1c7-4008-9278-4355625466cc" providerId="AD" clId="Web-{0800976A-DB11-D48D-B2DD-7A49A8AE657E}" dt="2026-04-24T18:25:20.664" v="267"/>
          <ac:spMkLst>
            <pc:docMk/>
            <pc:sldMk cId="657938888" sldId="315"/>
            <ac:spMk id="32" creationId="{A2F57BE7-6F57-7F86-C87E-AF9916898248}"/>
          </ac:spMkLst>
        </pc:spChg>
        <pc:spChg chg="del">
          <ac:chgData name="Annette Demers" userId="S::ademers@uwindsor.ca::8e6b106f-b1c7-4008-9278-4355625466cc" providerId="AD" clId="Web-{0800976A-DB11-D48D-B2DD-7A49A8AE657E}" dt="2026-04-24T18:25:30.836" v="271"/>
          <ac:spMkLst>
            <pc:docMk/>
            <pc:sldMk cId="657938888" sldId="315"/>
            <ac:spMk id="36" creationId="{B12B69C6-369B-C611-8815-61CCE1FF30F7}"/>
          </ac:spMkLst>
        </pc:spChg>
        <pc:spChg chg="del">
          <ac:chgData name="Annette Demers" userId="S::ademers@uwindsor.ca::8e6b106f-b1c7-4008-9278-4355625466cc" providerId="AD" clId="Web-{0800976A-DB11-D48D-B2DD-7A49A8AE657E}" dt="2026-04-24T18:25:26.711" v="270"/>
          <ac:spMkLst>
            <pc:docMk/>
            <pc:sldMk cId="657938888" sldId="315"/>
            <ac:spMk id="38" creationId="{C9B85459-16F8-5C98-91A1-B22D7ABF1CF8}"/>
          </ac:spMkLst>
        </pc:spChg>
        <pc:spChg chg="del">
          <ac:chgData name="Annette Demers" userId="S::ademers@uwindsor.ca::8e6b106f-b1c7-4008-9278-4355625466cc" providerId="AD" clId="Web-{0800976A-DB11-D48D-B2DD-7A49A8AE657E}" dt="2026-04-24T18:25:15.665" v="266"/>
          <ac:spMkLst>
            <pc:docMk/>
            <pc:sldMk cId="657938888" sldId="315"/>
            <ac:spMk id="40" creationId="{FB51A6A6-8CCE-875D-F4A2-BA2E463C4256}"/>
          </ac:spMkLst>
        </pc:spChg>
        <pc:spChg chg="del">
          <ac:chgData name="Annette Demers" userId="S::ademers@uwindsor.ca::8e6b106f-b1c7-4008-9278-4355625466cc" providerId="AD" clId="Web-{0800976A-DB11-D48D-B2DD-7A49A8AE657E}" dt="2026-04-24T18:25:33.008" v="272"/>
          <ac:spMkLst>
            <pc:docMk/>
            <pc:sldMk cId="657938888" sldId="315"/>
            <ac:spMk id="41" creationId="{98050E10-A85C-A5D2-EC0A-F745F0A69789}"/>
          </ac:spMkLst>
        </pc:spChg>
        <pc:spChg chg="del">
          <ac:chgData name="Annette Demers" userId="S::ademers@uwindsor.ca::8e6b106f-b1c7-4008-9278-4355625466cc" providerId="AD" clId="Web-{0800976A-DB11-D48D-B2DD-7A49A8AE657E}" dt="2026-04-24T18:25:35.852" v="273"/>
          <ac:spMkLst>
            <pc:docMk/>
            <pc:sldMk cId="657938888" sldId="315"/>
            <ac:spMk id="47" creationId="{F2F5C861-C39D-AEA4-8CC0-E8C2CCE77F3B}"/>
          </ac:spMkLst>
        </pc:spChg>
        <pc:grpChg chg="del">
          <ac:chgData name="Annette Demers" userId="S::ademers@uwindsor.ca::8e6b106f-b1c7-4008-9278-4355625466cc" providerId="AD" clId="Web-{0800976A-DB11-D48D-B2DD-7A49A8AE657E}" dt="2026-04-24T18:23:09.635" v="238"/>
          <ac:grpSpMkLst>
            <pc:docMk/>
            <pc:sldMk cId="657938888" sldId="315"/>
            <ac:grpSpMk id="10" creationId="{FAB82921-2D32-D6AC-5E70-9A5128E636E6}"/>
          </ac:grpSpMkLst>
        </pc:grpChg>
        <pc:grpChg chg="del mod">
          <ac:chgData name="Annette Demers" userId="S::ademers@uwindsor.ca::8e6b106f-b1c7-4008-9278-4355625466cc" providerId="AD" clId="Web-{0800976A-DB11-D48D-B2DD-7A49A8AE657E}" dt="2026-04-24T18:24:46.602" v="265"/>
          <ac:grpSpMkLst>
            <pc:docMk/>
            <pc:sldMk cId="657938888" sldId="315"/>
            <ac:grpSpMk id="15" creationId="{257129EE-C655-D409-7EFC-0FC373F85AFA}"/>
          </ac:grpSpMkLst>
        </pc:grpChg>
        <pc:grpChg chg="add mod">
          <ac:chgData name="Annette Demers" userId="S::ademers@uwindsor.ca::8e6b106f-b1c7-4008-9278-4355625466cc" providerId="AD" clId="Web-{0800976A-DB11-D48D-B2DD-7A49A8AE657E}" dt="2026-04-24T18:23:16.010" v="239" actId="1076"/>
          <ac:grpSpMkLst>
            <pc:docMk/>
            <pc:sldMk cId="657938888" sldId="315"/>
            <ac:grpSpMk id="23" creationId="{C5FAFA98-0CB4-E4A9-7049-804D791CE3AA}"/>
          </ac:grpSpMkLst>
        </pc:grpChg>
        <pc:grpChg chg="mod topLvl">
          <ac:chgData name="Annette Demers" userId="S::ademers@uwindsor.ca::8e6b106f-b1c7-4008-9278-4355625466cc" providerId="AD" clId="Web-{0800976A-DB11-D48D-B2DD-7A49A8AE657E}" dt="2026-04-24T18:26:13.898" v="276" actId="1076"/>
          <ac:grpSpMkLst>
            <pc:docMk/>
            <pc:sldMk cId="657938888" sldId="315"/>
            <ac:grpSpMk id="31" creationId="{8BB4C094-5D8B-E07C-D216-26D392FFD83E}"/>
          </ac:grpSpMkLst>
        </pc:grpChg>
        <pc:grpChg chg="add del mod">
          <ac:chgData name="Annette Demers" userId="S::ademers@uwindsor.ca::8e6b106f-b1c7-4008-9278-4355625466cc" providerId="AD" clId="Web-{0800976A-DB11-D48D-B2DD-7A49A8AE657E}" dt="2026-04-24T18:26:01.117" v="275"/>
          <ac:grpSpMkLst>
            <pc:docMk/>
            <pc:sldMk cId="657938888" sldId="315"/>
            <ac:grpSpMk id="48" creationId="{29E04739-768E-77DD-79B8-80CEBF1FF0DB}"/>
          </ac:grpSpMkLst>
        </pc:grpChg>
      </pc:sldChg>
      <pc:sldChg chg="del">
        <pc:chgData name="Annette Demers" userId="S::ademers@uwindsor.ca::8e6b106f-b1c7-4008-9278-4355625466cc" providerId="AD" clId="Web-{0800976A-DB11-D48D-B2DD-7A49A8AE657E}" dt="2026-04-24T18:48:40.841" v="409"/>
        <pc:sldMkLst>
          <pc:docMk/>
          <pc:sldMk cId="1613963353" sldId="316"/>
        </pc:sldMkLst>
      </pc:sldChg>
      <pc:sldChg chg="addSp delSp modSp add replId">
        <pc:chgData name="Annette Demers" userId="S::ademers@uwindsor.ca::8e6b106f-b1c7-4008-9278-4355625466cc" providerId="AD" clId="Web-{0800976A-DB11-D48D-B2DD-7A49A8AE657E}" dt="2026-04-24T18:33:45.911" v="341" actId="1076"/>
        <pc:sldMkLst>
          <pc:docMk/>
          <pc:sldMk cId="1081216606" sldId="317"/>
        </pc:sldMkLst>
        <pc:spChg chg="mod">
          <ac:chgData name="Annette Demers" userId="S::ademers@uwindsor.ca::8e6b106f-b1c7-4008-9278-4355625466cc" providerId="AD" clId="Web-{0800976A-DB11-D48D-B2DD-7A49A8AE657E}" dt="2026-04-24T18:33:45.911" v="341" actId="1076"/>
          <ac:spMkLst>
            <pc:docMk/>
            <pc:sldMk cId="1081216606" sldId="317"/>
            <ac:spMk id="2" creationId="{D3EC323C-3249-3871-A480-9511433117C9}"/>
          </ac:spMkLst>
        </pc:spChg>
        <pc:spChg chg="add del mod">
          <ac:chgData name="Annette Demers" userId="S::ademers@uwindsor.ca::8e6b106f-b1c7-4008-9278-4355625466cc" providerId="AD" clId="Web-{0800976A-DB11-D48D-B2DD-7A49A8AE657E}" dt="2026-04-24T18:29:00.288" v="298"/>
          <ac:spMkLst>
            <pc:docMk/>
            <pc:sldMk cId="1081216606" sldId="317"/>
            <ac:spMk id="3" creationId="{6D09FE88-CDD7-ACB1-AE38-5B68E7411E70}"/>
          </ac:spMkLst>
        </pc:spChg>
        <pc:spChg chg="add del mod">
          <ac:chgData name="Annette Demers" userId="S::ademers@uwindsor.ca::8e6b106f-b1c7-4008-9278-4355625466cc" providerId="AD" clId="Web-{0800976A-DB11-D48D-B2DD-7A49A8AE657E}" dt="2026-04-24T18:31:22.271" v="310"/>
          <ac:spMkLst>
            <pc:docMk/>
            <pc:sldMk cId="1081216606" sldId="317"/>
            <ac:spMk id="4" creationId="{5DBD82BC-E24E-690F-C4C0-C1C2CE8F27C9}"/>
          </ac:spMkLst>
        </pc:spChg>
        <pc:spChg chg="mod">
          <ac:chgData name="Annette Demers" userId="S::ademers@uwindsor.ca::8e6b106f-b1c7-4008-9278-4355625466cc" providerId="AD" clId="Web-{0800976A-DB11-D48D-B2DD-7A49A8AE657E}" dt="2026-04-24T18:32:56.896" v="333" actId="1076"/>
          <ac:spMkLst>
            <pc:docMk/>
            <pc:sldMk cId="1081216606" sldId="317"/>
            <ac:spMk id="5" creationId="{9480C6E9-CEC2-86E0-57D7-E7FE7D2976B8}"/>
          </ac:spMkLst>
        </pc:spChg>
        <pc:spChg chg="mod">
          <ac:chgData name="Annette Demers" userId="S::ademers@uwindsor.ca::8e6b106f-b1c7-4008-9278-4355625466cc" providerId="AD" clId="Web-{0800976A-DB11-D48D-B2DD-7A49A8AE657E}" dt="2026-04-24T18:04:22.286" v="30" actId="20577"/>
          <ac:spMkLst>
            <pc:docMk/>
            <pc:sldMk cId="1081216606" sldId="317"/>
            <ac:spMk id="7" creationId="{A9C2C2BD-0415-C906-812E-26BA85FBEEDA}"/>
          </ac:spMkLst>
        </pc:spChg>
        <pc:spChg chg="mod">
          <ac:chgData name="Annette Demers" userId="S::ademers@uwindsor.ca::8e6b106f-b1c7-4008-9278-4355625466cc" providerId="AD" clId="Web-{0800976A-DB11-D48D-B2DD-7A49A8AE657E}" dt="2026-04-24T18:28:01.350" v="284" actId="20577"/>
          <ac:spMkLst>
            <pc:docMk/>
            <pc:sldMk cId="1081216606" sldId="317"/>
            <ac:spMk id="11" creationId="{0049093F-6657-28DE-188D-E624AB5405E4}"/>
          </ac:spMkLst>
        </pc:spChg>
        <pc:spChg chg="del mod topLvl">
          <ac:chgData name="Annette Demers" userId="S::ademers@uwindsor.ca::8e6b106f-b1c7-4008-9278-4355625466cc" providerId="AD" clId="Web-{0800976A-DB11-D48D-B2DD-7A49A8AE657E}" dt="2026-04-24T18:32:05.693" v="324"/>
          <ac:spMkLst>
            <pc:docMk/>
            <pc:sldMk cId="1081216606" sldId="317"/>
            <ac:spMk id="12" creationId="{9A5B777D-1475-7F33-75DB-0B3C60BB83DD}"/>
          </ac:spMkLst>
        </pc:spChg>
        <pc:spChg chg="del mod topLvl">
          <ac:chgData name="Annette Demers" userId="S::ademers@uwindsor.ca::8e6b106f-b1c7-4008-9278-4355625466cc" providerId="AD" clId="Web-{0800976A-DB11-D48D-B2DD-7A49A8AE657E}" dt="2026-04-24T18:32:03.240" v="323"/>
          <ac:spMkLst>
            <pc:docMk/>
            <pc:sldMk cId="1081216606" sldId="317"/>
            <ac:spMk id="13" creationId="{B5979EFD-7EBF-73A0-292A-73E71D887161}"/>
          </ac:spMkLst>
        </pc:spChg>
        <pc:spChg chg="mod topLvl">
          <ac:chgData name="Annette Demers" userId="S::ademers@uwindsor.ca::8e6b106f-b1c7-4008-9278-4355625466cc" providerId="AD" clId="Web-{0800976A-DB11-D48D-B2DD-7A49A8AE657E}" dt="2026-04-24T18:29:41.975" v="303" actId="1076"/>
          <ac:spMkLst>
            <pc:docMk/>
            <pc:sldMk cId="1081216606" sldId="317"/>
            <ac:spMk id="34" creationId="{A4F2BCAF-75C4-ED7C-92E7-18A669FC5AA6}"/>
          </ac:spMkLst>
        </pc:spChg>
        <pc:spChg chg="mod topLvl">
          <ac:chgData name="Annette Demers" userId="S::ademers@uwindsor.ca::8e6b106f-b1c7-4008-9278-4355625466cc" providerId="AD" clId="Web-{0800976A-DB11-D48D-B2DD-7A49A8AE657E}" dt="2026-04-24T18:29:38.944" v="302" actId="1076"/>
          <ac:spMkLst>
            <pc:docMk/>
            <pc:sldMk cId="1081216606" sldId="317"/>
            <ac:spMk id="35" creationId="{875D26B6-3F65-C3FF-93E7-79EDB80638CD}"/>
          </ac:spMkLst>
        </pc:spChg>
        <pc:spChg chg="mod">
          <ac:chgData name="Annette Demers" userId="S::ademers@uwindsor.ca::8e6b106f-b1c7-4008-9278-4355625466cc" providerId="AD" clId="Web-{0800976A-DB11-D48D-B2DD-7A49A8AE657E}" dt="2026-04-24T18:28:37.319" v="289"/>
          <ac:spMkLst>
            <pc:docMk/>
            <pc:sldMk cId="1081216606" sldId="317"/>
            <ac:spMk id="37" creationId="{33D3F0B5-007F-7A8E-19D6-4845338D347E}"/>
          </ac:spMkLst>
        </pc:spChg>
        <pc:spChg chg="mod">
          <ac:chgData name="Annette Demers" userId="S::ademers@uwindsor.ca::8e6b106f-b1c7-4008-9278-4355625466cc" providerId="AD" clId="Web-{0800976A-DB11-D48D-B2DD-7A49A8AE657E}" dt="2026-04-24T18:32:12.209" v="330" actId="20577"/>
          <ac:spMkLst>
            <pc:docMk/>
            <pc:sldMk cId="1081216606" sldId="317"/>
            <ac:spMk id="46" creationId="{1C293937-A9E8-FE6B-ACA6-2AA4804A49A8}"/>
          </ac:spMkLst>
        </pc:spChg>
        <pc:spChg chg="mod">
          <ac:chgData name="Annette Demers" userId="S::ademers@uwindsor.ca::8e6b106f-b1c7-4008-9278-4355625466cc" providerId="AD" clId="Web-{0800976A-DB11-D48D-B2DD-7A49A8AE657E}" dt="2026-04-24T18:31:47.099" v="319" actId="20577"/>
          <ac:spMkLst>
            <pc:docMk/>
            <pc:sldMk cId="1081216606" sldId="317"/>
            <ac:spMk id="47" creationId="{BDE30E17-DC65-EC8B-4A43-6561D73DC593}"/>
          </ac:spMkLst>
        </pc:spChg>
        <pc:spChg chg="mod">
          <ac:chgData name="Annette Demers" userId="S::ademers@uwindsor.ca::8e6b106f-b1c7-4008-9278-4355625466cc" providerId="AD" clId="Web-{0800976A-DB11-D48D-B2DD-7A49A8AE657E}" dt="2026-04-24T18:31:34.490" v="313"/>
          <ac:spMkLst>
            <pc:docMk/>
            <pc:sldMk cId="1081216606" sldId="317"/>
            <ac:spMk id="52" creationId="{43CBAFD1-AF6F-422B-81EF-16858927A57E}"/>
          </ac:spMkLst>
        </pc:spChg>
        <pc:spChg chg="mod">
          <ac:chgData name="Annette Demers" userId="S::ademers@uwindsor.ca::8e6b106f-b1c7-4008-9278-4355625466cc" providerId="AD" clId="Web-{0800976A-DB11-D48D-B2DD-7A49A8AE657E}" dt="2026-04-24T18:31:36.724" v="314"/>
          <ac:spMkLst>
            <pc:docMk/>
            <pc:sldMk cId="1081216606" sldId="317"/>
            <ac:spMk id="53" creationId="{CF27092E-6F57-F27E-CFB0-EB3402762A2E}"/>
          </ac:spMkLst>
        </pc:spChg>
        <pc:spChg chg="mod">
          <ac:chgData name="Annette Demers" userId="S::ademers@uwindsor.ca::8e6b106f-b1c7-4008-9278-4355625466cc" providerId="AD" clId="Web-{0800976A-DB11-D48D-B2DD-7A49A8AE657E}" dt="2026-04-24T18:31:39.037" v="315"/>
          <ac:spMkLst>
            <pc:docMk/>
            <pc:sldMk cId="1081216606" sldId="317"/>
            <ac:spMk id="54" creationId="{E75C15E9-5845-B43B-7AA2-850517924533}"/>
          </ac:spMkLst>
        </pc:spChg>
        <pc:grpChg chg="del mod">
          <ac:chgData name="Annette Demers" userId="S::ademers@uwindsor.ca::8e6b106f-b1c7-4008-9278-4355625466cc" providerId="AD" clId="Web-{0800976A-DB11-D48D-B2DD-7A49A8AE657E}" dt="2026-04-24T18:30:24.725" v="304"/>
          <ac:grpSpMkLst>
            <pc:docMk/>
            <pc:sldMk cId="1081216606" sldId="317"/>
            <ac:grpSpMk id="10" creationId="{99212933-D0FA-F956-3377-1935DC593B2A}"/>
          </ac:grpSpMkLst>
        </pc:grpChg>
        <pc:grpChg chg="del mod">
          <ac:chgData name="Annette Demers" userId="S::ademers@uwindsor.ca::8e6b106f-b1c7-4008-9278-4355625466cc" providerId="AD" clId="Web-{0800976A-DB11-D48D-B2DD-7A49A8AE657E}" dt="2026-04-24T18:32:03.240" v="323"/>
          <ac:grpSpMkLst>
            <pc:docMk/>
            <pc:sldMk cId="1081216606" sldId="317"/>
            <ac:grpSpMk id="15" creationId="{D96013DF-3B58-852A-39EF-DDC91646AFEF}"/>
          </ac:grpSpMkLst>
        </pc:grpChg>
        <pc:grpChg chg="add del mod">
          <ac:chgData name="Annette Demers" userId="S::ademers@uwindsor.ca::8e6b106f-b1c7-4008-9278-4355625466cc" providerId="AD" clId="Web-{0800976A-DB11-D48D-B2DD-7A49A8AE657E}" dt="2026-04-24T18:28:03.929" v="285"/>
          <ac:grpSpMkLst>
            <pc:docMk/>
            <pc:sldMk cId="1081216606" sldId="317"/>
            <ac:grpSpMk id="32" creationId="{B04190CC-E934-C600-4EE5-315D1F21AF72}"/>
          </ac:grpSpMkLst>
        </pc:grpChg>
        <pc:grpChg chg="mod topLvl">
          <ac:chgData name="Annette Demers" userId="S::ademers@uwindsor.ca::8e6b106f-b1c7-4008-9278-4355625466cc" providerId="AD" clId="Web-{0800976A-DB11-D48D-B2DD-7A49A8AE657E}" dt="2026-04-24T18:29:35.928" v="301" actId="1076"/>
          <ac:grpSpMkLst>
            <pc:docMk/>
            <pc:sldMk cId="1081216606" sldId="317"/>
            <ac:grpSpMk id="36" creationId="{6878A361-5D6E-8B88-386E-2F6FDFBFC09D}"/>
          </ac:grpSpMkLst>
        </pc:grpChg>
        <pc:grpChg chg="add del mod">
          <ac:chgData name="Annette Demers" userId="S::ademers@uwindsor.ca::8e6b106f-b1c7-4008-9278-4355625466cc" providerId="AD" clId="Web-{0800976A-DB11-D48D-B2DD-7A49A8AE657E}" dt="2026-04-24T18:29:22.069" v="300"/>
          <ac:grpSpMkLst>
            <pc:docMk/>
            <pc:sldMk cId="1081216606" sldId="317"/>
            <ac:grpSpMk id="43" creationId="{60E56E57-80BE-5886-02DB-58A8FD0D2D8A}"/>
          </ac:grpSpMkLst>
        </pc:grpChg>
        <pc:grpChg chg="add mod">
          <ac:chgData name="Annette Demers" userId="S::ademers@uwindsor.ca::8e6b106f-b1c7-4008-9278-4355625466cc" providerId="AD" clId="Web-{0800976A-DB11-D48D-B2DD-7A49A8AE657E}" dt="2026-04-24T18:33:11.505" v="335" actId="1076"/>
          <ac:grpSpMkLst>
            <pc:docMk/>
            <pc:sldMk cId="1081216606" sldId="317"/>
            <ac:grpSpMk id="44" creationId="{8C66CE7C-CE51-28EF-AD82-7433033B8208}"/>
          </ac:grpSpMkLst>
        </pc:grpChg>
        <pc:grpChg chg="add mod">
          <ac:chgData name="Annette Demers" userId="S::ademers@uwindsor.ca::8e6b106f-b1c7-4008-9278-4355625466cc" providerId="AD" clId="Web-{0800976A-DB11-D48D-B2DD-7A49A8AE657E}" dt="2026-04-24T18:33:02.552" v="334" actId="1076"/>
          <ac:grpSpMkLst>
            <pc:docMk/>
            <pc:sldMk cId="1081216606" sldId="317"/>
            <ac:grpSpMk id="45" creationId="{E0308E22-2A9B-23DE-DF5E-982A2CF83B6F}"/>
          </ac:grpSpMkLst>
        </pc:grpChg>
      </pc:sldChg>
      <pc:sldChg chg="addSp delSp modSp add replId">
        <pc:chgData name="Annette Demers" userId="S::ademers@uwindsor.ca::8e6b106f-b1c7-4008-9278-4355625466cc" providerId="AD" clId="Web-{0800976A-DB11-D48D-B2DD-7A49A8AE657E}" dt="2026-04-24T18:48:36.341" v="408" actId="1076"/>
        <pc:sldMkLst>
          <pc:docMk/>
          <pc:sldMk cId="4290359477" sldId="318"/>
        </pc:sldMkLst>
        <pc:spChg chg="del">
          <ac:chgData name="Annette Demers" userId="S::ademers@uwindsor.ca::8e6b106f-b1c7-4008-9278-4355625466cc" providerId="AD" clId="Web-{0800976A-DB11-D48D-B2DD-7A49A8AE657E}" dt="2026-04-24T18:44:34.999" v="354"/>
          <ac:spMkLst>
            <pc:docMk/>
            <pc:sldMk cId="4290359477" sldId="318"/>
            <ac:spMk id="2" creationId="{016B600A-B297-E772-DD81-9A123865FAB2}"/>
          </ac:spMkLst>
        </pc:spChg>
        <pc:spChg chg="del mod">
          <ac:chgData name="Annette Demers" userId="S::ademers@uwindsor.ca::8e6b106f-b1c7-4008-9278-4355625466cc" providerId="AD" clId="Web-{0800976A-DB11-D48D-B2DD-7A49A8AE657E}" dt="2026-04-24T18:45:46.264" v="371"/>
          <ac:spMkLst>
            <pc:docMk/>
            <pc:sldMk cId="4290359477" sldId="318"/>
            <ac:spMk id="3" creationId="{D2E1EE0A-BAC5-7BF9-A68E-6ECB6C54E350}"/>
          </ac:spMkLst>
        </pc:spChg>
        <pc:spChg chg="add del mod">
          <ac:chgData name="Annette Demers" userId="S::ademers@uwindsor.ca::8e6b106f-b1c7-4008-9278-4355625466cc" providerId="AD" clId="Web-{0800976A-DB11-D48D-B2DD-7A49A8AE657E}" dt="2026-04-24T18:45:44.608" v="370"/>
          <ac:spMkLst>
            <pc:docMk/>
            <pc:sldMk cId="4290359477" sldId="318"/>
            <ac:spMk id="4" creationId="{EE36564C-C418-8B5D-BD76-E71EFB2F90C4}"/>
          </ac:spMkLst>
        </pc:spChg>
        <pc:spChg chg="mod">
          <ac:chgData name="Annette Demers" userId="S::ademers@uwindsor.ca::8e6b106f-b1c7-4008-9278-4355625466cc" providerId="AD" clId="Web-{0800976A-DB11-D48D-B2DD-7A49A8AE657E}" dt="2026-04-24T18:45:20.342" v="367" actId="1076"/>
          <ac:spMkLst>
            <pc:docMk/>
            <pc:sldMk cId="4290359477" sldId="318"/>
            <ac:spMk id="5" creationId="{02512AB0-8A17-B4E0-37BC-711338DF92AE}"/>
          </ac:spMkLst>
        </pc:spChg>
        <pc:spChg chg="mod">
          <ac:chgData name="Annette Demers" userId="S::ademers@uwindsor.ca::8e6b106f-b1c7-4008-9278-4355625466cc" providerId="AD" clId="Web-{0800976A-DB11-D48D-B2DD-7A49A8AE657E}" dt="2026-04-24T18:07:09.111" v="72" actId="20577"/>
          <ac:spMkLst>
            <pc:docMk/>
            <pc:sldMk cId="4290359477" sldId="318"/>
            <ac:spMk id="7" creationId="{1DBC8A22-2E76-6218-8A79-D0735A70EADB}"/>
          </ac:spMkLst>
        </pc:spChg>
        <pc:spChg chg="add del">
          <ac:chgData name="Annette Demers" userId="S::ademers@uwindsor.ca::8e6b106f-b1c7-4008-9278-4355625466cc" providerId="AD" clId="Web-{0800976A-DB11-D48D-B2DD-7A49A8AE657E}" dt="2026-04-24T18:43:27.499" v="345"/>
          <ac:spMkLst>
            <pc:docMk/>
            <pc:sldMk cId="4290359477" sldId="318"/>
            <ac:spMk id="9" creationId="{2B57150C-85CD-219C-50C2-CF536B665101}"/>
          </ac:spMkLst>
        </pc:spChg>
        <pc:spChg chg="mod">
          <ac:chgData name="Annette Demers" userId="S::ademers@uwindsor.ca::8e6b106f-b1c7-4008-9278-4355625466cc" providerId="AD" clId="Web-{0800976A-DB11-D48D-B2DD-7A49A8AE657E}" dt="2026-04-24T18:07:17.845" v="74" actId="20577"/>
          <ac:spMkLst>
            <pc:docMk/>
            <pc:sldMk cId="4290359477" sldId="318"/>
            <ac:spMk id="12" creationId="{2A43F286-DBA0-F8BD-424E-3BFD261D69AB}"/>
          </ac:spMkLst>
        </pc:spChg>
        <pc:spChg chg="mod">
          <ac:chgData name="Annette Demers" userId="S::ademers@uwindsor.ca::8e6b106f-b1c7-4008-9278-4355625466cc" providerId="AD" clId="Web-{0800976A-DB11-D48D-B2DD-7A49A8AE657E}" dt="2026-04-24T18:46:47.092" v="383" actId="20577"/>
          <ac:spMkLst>
            <pc:docMk/>
            <pc:sldMk cId="4290359477" sldId="318"/>
            <ac:spMk id="16" creationId="{67F6EA95-F6DD-6A3F-A00F-6AAB706C7A75}"/>
          </ac:spMkLst>
        </pc:spChg>
        <pc:spChg chg="mod">
          <ac:chgData name="Annette Demers" userId="S::ademers@uwindsor.ca::8e6b106f-b1c7-4008-9278-4355625466cc" providerId="AD" clId="Web-{0800976A-DB11-D48D-B2DD-7A49A8AE657E}" dt="2026-04-24T18:44:22.452" v="353"/>
          <ac:spMkLst>
            <pc:docMk/>
            <pc:sldMk cId="4290359477" sldId="318"/>
            <ac:spMk id="23" creationId="{A9F073ED-1125-836F-21C0-4A3DA60AE7CD}"/>
          </ac:spMkLst>
        </pc:spChg>
        <pc:spChg chg="add del mod">
          <ac:chgData name="Annette Demers" userId="S::ademers@uwindsor.ca::8e6b106f-b1c7-4008-9278-4355625466cc" providerId="AD" clId="Web-{0800976A-DB11-D48D-B2DD-7A49A8AE657E}" dt="2026-04-24T18:44:38.171" v="355"/>
          <ac:spMkLst>
            <pc:docMk/>
            <pc:sldMk cId="4290359477" sldId="318"/>
            <ac:spMk id="26" creationId="{C78F26C7-3FCC-F52A-A01A-C1B957AD4D24}"/>
          </ac:spMkLst>
        </pc:spChg>
        <pc:spChg chg="add mod">
          <ac:chgData name="Annette Demers" userId="S::ademers@uwindsor.ca::8e6b106f-b1c7-4008-9278-4355625466cc" providerId="AD" clId="Web-{0800976A-DB11-D48D-B2DD-7A49A8AE657E}" dt="2026-04-24T18:48:36.341" v="408" actId="1076"/>
          <ac:spMkLst>
            <pc:docMk/>
            <pc:sldMk cId="4290359477" sldId="318"/>
            <ac:spMk id="28" creationId="{3C8A406B-194C-D85C-BCB4-00520DE91BCD}"/>
          </ac:spMkLst>
        </pc:spChg>
        <pc:spChg chg="add del mod">
          <ac:chgData name="Annette Demers" userId="S::ademers@uwindsor.ca::8e6b106f-b1c7-4008-9278-4355625466cc" providerId="AD" clId="Web-{0800976A-DB11-D48D-B2DD-7A49A8AE657E}" dt="2026-04-24T18:46:07.467" v="377"/>
          <ac:spMkLst>
            <pc:docMk/>
            <pc:sldMk cId="4290359477" sldId="318"/>
            <ac:spMk id="30" creationId="{F1A4E9A2-AF75-9E2A-9748-7759DF1087C6}"/>
          </ac:spMkLst>
        </pc:spChg>
        <pc:spChg chg="add del">
          <ac:chgData name="Annette Demers" userId="S::ademers@uwindsor.ca::8e6b106f-b1c7-4008-9278-4355625466cc" providerId="AD" clId="Web-{0800976A-DB11-D48D-B2DD-7A49A8AE657E}" dt="2026-04-24T18:46:26.732" v="379"/>
          <ac:spMkLst>
            <pc:docMk/>
            <pc:sldMk cId="4290359477" sldId="318"/>
            <ac:spMk id="32" creationId="{DBADABAB-6946-8B50-CCC9-C64AC9D2FB9F}"/>
          </ac:spMkLst>
        </pc:spChg>
        <pc:spChg chg="mod">
          <ac:chgData name="Annette Demers" userId="S::ademers@uwindsor.ca::8e6b106f-b1c7-4008-9278-4355625466cc" providerId="AD" clId="Web-{0800976A-DB11-D48D-B2DD-7A49A8AE657E}" dt="2026-04-24T18:48:00.232" v="407" actId="20577"/>
          <ac:spMkLst>
            <pc:docMk/>
            <pc:sldMk cId="4290359477" sldId="318"/>
            <ac:spMk id="35" creationId="{FE5F4191-D84A-9C47-FE26-09962EA857DF}"/>
          </ac:spMkLst>
        </pc:spChg>
        <pc:spChg chg="del mod">
          <ac:chgData name="Annette Demers" userId="S::ademers@uwindsor.ca::8e6b106f-b1c7-4008-9278-4355625466cc" providerId="AD" clId="Web-{0800976A-DB11-D48D-B2DD-7A49A8AE657E}" dt="2026-04-24T18:47:29.466" v="388"/>
          <ac:spMkLst>
            <pc:docMk/>
            <pc:sldMk cId="4290359477" sldId="318"/>
            <ac:spMk id="37" creationId="{8BFC901B-0517-4F0C-49C7-1FCFD8779B1A}"/>
          </ac:spMkLst>
        </pc:spChg>
        <pc:spChg chg="add mod">
          <ac:chgData name="Annette Demers" userId="S::ademers@uwindsor.ca::8e6b106f-b1c7-4008-9278-4355625466cc" providerId="AD" clId="Web-{0800976A-DB11-D48D-B2DD-7A49A8AE657E}" dt="2026-04-24T18:47:34.873" v="390" actId="1076"/>
          <ac:spMkLst>
            <pc:docMk/>
            <pc:sldMk cId="4290359477" sldId="318"/>
            <ac:spMk id="45" creationId="{00B2B6F5-29BB-1EF0-A73F-3EDD07FF2DFD}"/>
          </ac:spMkLst>
        </pc:spChg>
        <pc:grpChg chg="del mod">
          <ac:chgData name="Annette Demers" userId="S::ademers@uwindsor.ca::8e6b106f-b1c7-4008-9278-4355625466cc" providerId="AD" clId="Web-{0800976A-DB11-D48D-B2DD-7A49A8AE657E}" dt="2026-04-24T18:45:47.264" v="372"/>
          <ac:grpSpMkLst>
            <pc:docMk/>
            <pc:sldMk cId="4290359477" sldId="318"/>
            <ac:grpSpMk id="10" creationId="{625C408A-CC71-A9B6-E25F-5B6D397A719C}"/>
          </ac:grpSpMkLst>
        </pc:grpChg>
        <pc:grpChg chg="add del">
          <ac:chgData name="Annette Demers" userId="S::ademers@uwindsor.ca::8e6b106f-b1c7-4008-9278-4355625466cc" providerId="AD" clId="Web-{0800976A-DB11-D48D-B2DD-7A49A8AE657E}" dt="2026-04-24T18:45:42.326" v="369"/>
          <ac:grpSpMkLst>
            <pc:docMk/>
            <pc:sldMk cId="4290359477" sldId="318"/>
            <ac:grpSpMk id="15" creationId="{F1E89C2C-7A7E-61C6-D260-A8941203BE99}"/>
          </ac:grpSpMkLst>
        </pc:grpChg>
        <pc:grpChg chg="add">
          <ac:chgData name="Annette Demers" userId="S::ademers@uwindsor.ca::8e6b106f-b1c7-4008-9278-4355625466cc" providerId="AD" clId="Web-{0800976A-DB11-D48D-B2DD-7A49A8AE657E}" dt="2026-04-24T18:43:59.140" v="346"/>
          <ac:grpSpMkLst>
            <pc:docMk/>
            <pc:sldMk cId="4290359477" sldId="318"/>
            <ac:grpSpMk id="24" creationId="{271B5725-717D-EEE3-7EC7-1FDC823FF290}"/>
          </ac:grpSpMkLst>
        </pc:grpChg>
        <pc:grpChg chg="add">
          <ac:chgData name="Annette Demers" userId="S::ademers@uwindsor.ca::8e6b106f-b1c7-4008-9278-4355625466cc" providerId="AD" clId="Web-{0800976A-DB11-D48D-B2DD-7A49A8AE657E}" dt="2026-04-24T18:46:27.451" v="380"/>
          <ac:grpSpMkLst>
            <pc:docMk/>
            <pc:sldMk cId="4290359477" sldId="318"/>
            <ac:grpSpMk id="43" creationId="{9381AFB0-86E3-4A80-D1BF-187E2BC0E515}"/>
          </ac:grpSpMkLst>
        </pc:grpChg>
      </pc:sldChg>
      <pc:sldChg chg="addSp delSp modSp add replId">
        <pc:chgData name="Annette Demers" userId="S::ademers@uwindsor.ca::8e6b106f-b1c7-4008-9278-4355625466cc" providerId="AD" clId="Web-{0800976A-DB11-D48D-B2DD-7A49A8AE657E}" dt="2026-04-24T18:21:07.262" v="216" actId="20577"/>
        <pc:sldMkLst>
          <pc:docMk/>
          <pc:sldMk cId="491302129" sldId="319"/>
        </pc:sldMkLst>
        <pc:spChg chg="del">
          <ac:chgData name="Annette Demers" userId="S::ademers@uwindsor.ca::8e6b106f-b1c7-4008-9278-4355625466cc" providerId="AD" clId="Web-{0800976A-DB11-D48D-B2DD-7A49A8AE657E}" dt="2026-04-24T18:18:40.950" v="195"/>
          <ac:spMkLst>
            <pc:docMk/>
            <pc:sldMk cId="491302129" sldId="319"/>
            <ac:spMk id="3" creationId="{D4B9A576-2DA5-1663-C231-2C60BFFD6182}"/>
          </ac:spMkLst>
        </pc:spChg>
        <pc:spChg chg="add del">
          <ac:chgData name="Annette Demers" userId="S::ademers@uwindsor.ca::8e6b106f-b1c7-4008-9278-4355625466cc" providerId="AD" clId="Web-{0800976A-DB11-D48D-B2DD-7A49A8AE657E}" dt="2026-04-24T18:18:05.919" v="189"/>
          <ac:spMkLst>
            <pc:docMk/>
            <pc:sldMk cId="491302129" sldId="319"/>
            <ac:spMk id="4" creationId="{E2EFB48D-A17C-68DF-6195-4A07D17E920B}"/>
          </ac:spMkLst>
        </pc:spChg>
        <pc:spChg chg="mod">
          <ac:chgData name="Annette Demers" userId="S::ademers@uwindsor.ca::8e6b106f-b1c7-4008-9278-4355625466cc" providerId="AD" clId="Web-{0800976A-DB11-D48D-B2DD-7A49A8AE657E}" dt="2026-04-24T18:20:02.200" v="206" actId="20577"/>
          <ac:spMkLst>
            <pc:docMk/>
            <pc:sldMk cId="491302129" sldId="319"/>
            <ac:spMk id="9" creationId="{1536A750-0F72-7063-1F8B-EFC9F1EF07A1}"/>
          </ac:spMkLst>
        </pc:spChg>
        <pc:spChg chg="mod">
          <ac:chgData name="Annette Demers" userId="S::ademers@uwindsor.ca::8e6b106f-b1c7-4008-9278-4355625466cc" providerId="AD" clId="Web-{0800976A-DB11-D48D-B2DD-7A49A8AE657E}" dt="2026-04-24T18:21:02.965" v="215" actId="20577"/>
          <ac:spMkLst>
            <pc:docMk/>
            <pc:sldMk cId="491302129" sldId="319"/>
            <ac:spMk id="12" creationId="{85099A07-56AE-DF26-F9FD-621576406C9B}"/>
          </ac:spMkLst>
        </pc:spChg>
        <pc:spChg chg="add del mod">
          <ac:chgData name="Annette Demers" userId="S::ademers@uwindsor.ca::8e6b106f-b1c7-4008-9278-4355625466cc" providerId="AD" clId="Web-{0800976A-DB11-D48D-B2DD-7A49A8AE657E}" dt="2026-04-24T18:18:04.560" v="188"/>
          <ac:spMkLst>
            <pc:docMk/>
            <pc:sldMk cId="491302129" sldId="319"/>
            <ac:spMk id="13" creationId="{FAA51307-455A-5A56-AA96-1286348C23E8}"/>
          </ac:spMkLst>
        </pc:spChg>
        <pc:spChg chg="add del mod">
          <ac:chgData name="Annette Demers" userId="S::ademers@uwindsor.ca::8e6b106f-b1c7-4008-9278-4355625466cc" providerId="AD" clId="Web-{0800976A-DB11-D48D-B2DD-7A49A8AE657E}" dt="2026-04-24T18:18:22.060" v="191"/>
          <ac:spMkLst>
            <pc:docMk/>
            <pc:sldMk cId="491302129" sldId="319"/>
            <ac:spMk id="17" creationId="{C97A0AD0-8A9F-F267-1FFD-0AF50A8C6525}"/>
          </ac:spMkLst>
        </pc:spChg>
        <pc:spChg chg="mod">
          <ac:chgData name="Annette Demers" userId="S::ademers@uwindsor.ca::8e6b106f-b1c7-4008-9278-4355625466cc" providerId="AD" clId="Web-{0800976A-DB11-D48D-B2DD-7A49A8AE657E}" dt="2026-04-24T18:20:23.575" v="212" actId="1076"/>
          <ac:spMkLst>
            <pc:docMk/>
            <pc:sldMk cId="491302129" sldId="319"/>
            <ac:spMk id="19" creationId="{6C0242F0-5C39-B97B-DC02-019B55D2BD61}"/>
          </ac:spMkLst>
        </pc:spChg>
        <pc:spChg chg="mod">
          <ac:chgData name="Annette Demers" userId="S::ademers@uwindsor.ca::8e6b106f-b1c7-4008-9278-4355625466cc" providerId="AD" clId="Web-{0800976A-DB11-D48D-B2DD-7A49A8AE657E}" dt="2026-04-24T18:21:07.262" v="216" actId="20577"/>
          <ac:spMkLst>
            <pc:docMk/>
            <pc:sldMk cId="491302129" sldId="319"/>
            <ac:spMk id="20" creationId="{5F68E888-13FB-2623-861D-4E47C65A6259}"/>
          </ac:spMkLst>
        </pc:spChg>
        <pc:spChg chg="mod">
          <ac:chgData name="Annette Demers" userId="S::ademers@uwindsor.ca::8e6b106f-b1c7-4008-9278-4355625466cc" providerId="AD" clId="Web-{0800976A-DB11-D48D-B2DD-7A49A8AE657E}" dt="2026-04-24T18:19:31.122" v="202"/>
          <ac:spMkLst>
            <pc:docMk/>
            <pc:sldMk cId="491302129" sldId="319"/>
            <ac:spMk id="22" creationId="{E0F91444-611E-B25E-2CFB-69CE327E5C86}"/>
          </ac:spMkLst>
        </pc:spChg>
        <pc:spChg chg="mod">
          <ac:chgData name="Annette Demers" userId="S::ademers@uwindsor.ca::8e6b106f-b1c7-4008-9278-4355625466cc" providerId="AD" clId="Web-{0800976A-DB11-D48D-B2DD-7A49A8AE657E}" dt="2026-04-24T18:19:05.653" v="199"/>
          <ac:spMkLst>
            <pc:docMk/>
            <pc:sldMk cId="491302129" sldId="319"/>
            <ac:spMk id="27" creationId="{1D38B655-EFEE-5569-4463-1E9B23D31453}"/>
          </ac:spMkLst>
        </pc:spChg>
        <pc:spChg chg="add">
          <ac:chgData name="Annette Demers" userId="S::ademers@uwindsor.ca::8e6b106f-b1c7-4008-9278-4355625466cc" providerId="AD" clId="Web-{0800976A-DB11-D48D-B2DD-7A49A8AE657E}" dt="2026-04-24T18:18:06.622" v="190"/>
          <ac:spMkLst>
            <pc:docMk/>
            <pc:sldMk cId="491302129" sldId="319"/>
            <ac:spMk id="40" creationId="{FDF9D12D-75E8-CF07-7B5A-E6245973F013}"/>
          </ac:spMkLst>
        </pc:spChg>
        <pc:spChg chg="add mod">
          <ac:chgData name="Annette Demers" userId="S::ademers@uwindsor.ca::8e6b106f-b1c7-4008-9278-4355625466cc" providerId="AD" clId="Web-{0800976A-DB11-D48D-B2DD-7A49A8AE657E}" dt="2026-04-24T18:19:00.184" v="198"/>
          <ac:spMkLst>
            <pc:docMk/>
            <pc:sldMk cId="491302129" sldId="319"/>
            <ac:spMk id="42" creationId="{B0F5E2CE-6234-A9DA-6053-F362D9F6B855}"/>
          </ac:spMkLst>
        </pc:spChg>
      </pc:sldChg>
      <pc:sldChg chg="addSp modSp add replId">
        <pc:chgData name="Annette Demers" userId="S::ademers@uwindsor.ca::8e6b106f-b1c7-4008-9278-4355625466cc" providerId="AD" clId="Web-{0800976A-DB11-D48D-B2DD-7A49A8AE657E}" dt="2026-04-24T19:01:24.819" v="431" actId="1076"/>
        <pc:sldMkLst>
          <pc:docMk/>
          <pc:sldMk cId="382860488" sldId="320"/>
        </pc:sldMkLst>
        <pc:spChg chg="add mod">
          <ac:chgData name="Annette Demers" userId="S::ademers@uwindsor.ca::8e6b106f-b1c7-4008-9278-4355625466cc" providerId="AD" clId="Web-{0800976A-DB11-D48D-B2DD-7A49A8AE657E}" dt="2026-04-24T19:01:24.819" v="431" actId="1076"/>
          <ac:spMkLst>
            <pc:docMk/>
            <pc:sldMk cId="382860488" sldId="320"/>
            <ac:spMk id="3" creationId="{7379F805-62F5-6CD9-BF38-23C90C0B453E}"/>
          </ac:spMkLst>
        </pc:spChg>
      </pc:sldChg>
      <pc:sldChg chg="add del">
        <pc:chgData name="Annette Demers" userId="S::ademers@uwindsor.ca::8e6b106f-b1c7-4008-9278-4355625466cc" providerId="AD" clId="Web-{0800976A-DB11-D48D-B2DD-7A49A8AE657E}" dt="2026-04-24T18:22:41.042" v="234"/>
        <pc:sldMkLst>
          <pc:docMk/>
          <pc:sldMk cId="3075903149" sldId="320"/>
        </pc:sldMkLst>
      </pc:sldChg>
      <pc:sldChg chg="add del">
        <pc:chgData name="Annette Demers" userId="S::ademers@uwindsor.ca::8e6b106f-b1c7-4008-9278-4355625466cc" providerId="AD" clId="Web-{0800976A-DB11-D48D-B2DD-7A49A8AE657E}" dt="2026-04-24T18:22:34.839" v="232"/>
        <pc:sldMkLst>
          <pc:docMk/>
          <pc:sldMk cId="3671352607" sldId="3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win365-my.sharepoint.com/personal/ademers_uwindsor_ca/Documents/CALL/2026/Reinvigorating/Reinvigorating%20Academic%20Law%20Library%20Standards_ColumnStacked10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Academics</c:v>
                </c:pt>
              </c:strCache>
            </c:strRef>
          </c:tx>
          <c:spPr>
            <a:solidFill>
              <a:schemeClr val="accent1"/>
            </a:solidFill>
            <a:ln>
              <a:noFill/>
            </a:ln>
            <a:effectLst/>
          </c:spPr>
          <c:invertIfNegative val="0"/>
          <c:cat>
            <c:strRef>
              <c:f>Sheet1!$A$2:$A$4</c:f>
              <c:strCache>
                <c:ptCount val="3"/>
                <c:pt idx="0">
                  <c:v>1970 (40/80)</c:v>
                </c:pt>
                <c:pt idx="1">
                  <c:v>1988 (91/379)</c:v>
                </c:pt>
                <c:pt idx="2">
                  <c:v>2025 (58/347)</c:v>
                </c:pt>
              </c:strCache>
            </c:strRef>
          </c:cat>
          <c:val>
            <c:numRef>
              <c:f>Sheet1!$B$2:$B$4</c:f>
              <c:numCache>
                <c:formatCode>General</c:formatCode>
                <c:ptCount val="3"/>
                <c:pt idx="0">
                  <c:v>40</c:v>
                </c:pt>
                <c:pt idx="1">
                  <c:v>91</c:v>
                </c:pt>
                <c:pt idx="2">
                  <c:v>58</c:v>
                </c:pt>
              </c:numCache>
            </c:numRef>
          </c:val>
          <c:extLst>
            <c:ext xmlns:c16="http://schemas.microsoft.com/office/drawing/2014/chart" uri="{C3380CC4-5D6E-409C-BE32-E72D297353CC}">
              <c16:uniqueId val="{00000000-6AD0-4C88-B069-5D5F852D1B4B}"/>
            </c:ext>
          </c:extLst>
        </c:ser>
        <c:ser>
          <c:idx val="1"/>
          <c:order val="1"/>
          <c:tx>
            <c:strRef>
              <c:f>Sheet1!$C$1</c:f>
              <c:strCache>
                <c:ptCount val="1"/>
                <c:pt idx="0">
                  <c:v>Total CALL Members</c:v>
                </c:pt>
              </c:strCache>
            </c:strRef>
          </c:tx>
          <c:spPr>
            <a:solidFill>
              <a:schemeClr val="accent2"/>
            </a:solidFill>
            <a:ln>
              <a:noFill/>
            </a:ln>
            <a:effectLst/>
          </c:spPr>
          <c:invertIfNegative val="0"/>
          <c:cat>
            <c:strRef>
              <c:f>Sheet1!$A$2:$A$4</c:f>
              <c:strCache>
                <c:ptCount val="3"/>
                <c:pt idx="0">
                  <c:v>1970 (40/80)</c:v>
                </c:pt>
                <c:pt idx="1">
                  <c:v>1988 (91/379)</c:v>
                </c:pt>
                <c:pt idx="2">
                  <c:v>2025 (58/347)</c:v>
                </c:pt>
              </c:strCache>
            </c:strRef>
          </c:cat>
          <c:val>
            <c:numRef>
              <c:f>Sheet1!$C$2:$C$4</c:f>
              <c:numCache>
                <c:formatCode>General</c:formatCode>
                <c:ptCount val="3"/>
                <c:pt idx="0">
                  <c:v>40</c:v>
                </c:pt>
                <c:pt idx="1">
                  <c:v>288</c:v>
                </c:pt>
                <c:pt idx="2">
                  <c:v>289</c:v>
                </c:pt>
              </c:numCache>
            </c:numRef>
          </c:val>
          <c:extLst>
            <c:ext xmlns:c16="http://schemas.microsoft.com/office/drawing/2014/chart" uri="{C3380CC4-5D6E-409C-BE32-E72D297353CC}">
              <c16:uniqueId val="{00000001-6AD0-4C88-B069-5D5F852D1B4B}"/>
            </c:ext>
          </c:extLst>
        </c:ser>
        <c:dLbls>
          <c:showLegendKey val="0"/>
          <c:showVal val="0"/>
          <c:showCatName val="0"/>
          <c:showSerName val="0"/>
          <c:showPercent val="0"/>
          <c:showBubbleSize val="0"/>
        </c:dLbls>
        <c:gapWidth val="150"/>
        <c:overlap val="100"/>
        <c:axId val="1777839024"/>
        <c:axId val="1777841424"/>
      </c:barChart>
      <c:catAx>
        <c:axId val="177783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7841424"/>
        <c:crosses val="autoZero"/>
        <c:auto val="1"/>
        <c:lblAlgn val="ctr"/>
        <c:lblOffset val="100"/>
        <c:noMultiLvlLbl val="0"/>
      </c:catAx>
      <c:valAx>
        <c:axId val="177784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7839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FE5CC-DE7C-4A51-978E-4097CA9850DA}" type="doc">
      <dgm:prSet loTypeId="urn:microsoft.com/office/officeart/2011/layout/HexagonRadial" loCatId="cycle" qsTypeId="urn:microsoft.com/office/officeart/2005/8/quickstyle/3d3" qsCatId="3D" csTypeId="urn:microsoft.com/office/officeart/2005/8/colors/colorful5" csCatId="colorful" phldr="1"/>
      <dgm:spPr/>
      <dgm:t>
        <a:bodyPr/>
        <a:lstStyle/>
        <a:p>
          <a:endParaRPr lang="en-CA"/>
        </a:p>
      </dgm:t>
    </dgm:pt>
    <dgm:pt modelId="{7F8F5293-D952-4237-90B9-8C46426EF4C8}">
      <dgm:prSet phldrT="[Text]" phldr="0"/>
      <dgm:spPr/>
      <dgm:t>
        <a:bodyPr/>
        <a:lstStyle/>
        <a:p>
          <a:r>
            <a:rPr lang="en-CA" dirty="0"/>
            <a:t>Legal Research Skills Training</a:t>
          </a:r>
        </a:p>
      </dgm:t>
    </dgm:pt>
    <dgm:pt modelId="{DC465C9D-79FC-45A5-8586-735F6D61C64C}" type="sibTrans" cxnId="{53DDDD14-2C56-4102-9BDC-A0B957CC1162}">
      <dgm:prSet/>
      <dgm:spPr/>
      <dgm:t>
        <a:bodyPr/>
        <a:lstStyle/>
        <a:p>
          <a:endParaRPr lang="en-CA"/>
        </a:p>
      </dgm:t>
    </dgm:pt>
    <dgm:pt modelId="{CDDF1514-8390-4663-9008-3BA2643475DD}" type="parTrans" cxnId="{53DDDD14-2C56-4102-9BDC-A0B957CC1162}">
      <dgm:prSet/>
      <dgm:spPr/>
      <dgm:t>
        <a:bodyPr/>
        <a:lstStyle/>
        <a:p>
          <a:endParaRPr lang="en-CA"/>
        </a:p>
      </dgm:t>
    </dgm:pt>
    <dgm:pt modelId="{773E47CB-457E-4D2E-83A0-B9F5D7F10536}">
      <dgm:prSet phldrT="[Text]" phldr="0"/>
      <dgm:spPr/>
      <dgm:t>
        <a:bodyPr/>
        <a:lstStyle/>
        <a:p>
          <a:r>
            <a:rPr lang="en-CA" dirty="0"/>
            <a:t>AI</a:t>
          </a:r>
        </a:p>
        <a:p>
          <a:r>
            <a:rPr lang="en-CA" dirty="0"/>
            <a:t>hallucinated</a:t>
          </a:r>
        </a:p>
        <a:p>
          <a:r>
            <a:rPr lang="en-CA" dirty="0"/>
            <a:t>     authorities	</a:t>
          </a:r>
        </a:p>
      </dgm:t>
    </dgm:pt>
    <dgm:pt modelId="{04B4B72A-5EDD-4F4D-93FF-40D9F18FD851}" type="sibTrans" cxnId="{5228DA95-7275-42B9-9C1F-961E01AEF9B8}">
      <dgm:prSet/>
      <dgm:spPr/>
      <dgm:t>
        <a:bodyPr/>
        <a:lstStyle/>
        <a:p>
          <a:endParaRPr lang="en-CA"/>
        </a:p>
      </dgm:t>
    </dgm:pt>
    <dgm:pt modelId="{857CFBDE-B20E-4800-9F05-98872C0F75E5}" type="parTrans" cxnId="{5228DA95-7275-42B9-9C1F-961E01AEF9B8}">
      <dgm:prSet/>
      <dgm:spPr/>
      <dgm:t>
        <a:bodyPr/>
        <a:lstStyle/>
        <a:p>
          <a:endParaRPr lang="en-CA"/>
        </a:p>
      </dgm:t>
    </dgm:pt>
    <dgm:pt modelId="{A2A10312-1D6B-4BF4-88F9-B2B14265BDC4}">
      <dgm:prSet phldrT="[Text]" phldr="0"/>
      <dgm:spPr/>
      <dgm:t>
        <a:bodyPr/>
        <a:lstStyle/>
        <a:p>
          <a:r>
            <a:rPr lang="en-CA" dirty="0"/>
            <a:t>Degradation of Legal Information</a:t>
          </a:r>
        </a:p>
      </dgm:t>
    </dgm:pt>
    <dgm:pt modelId="{D6169220-A178-4ACE-855B-8214FFCAD05D}" type="sibTrans" cxnId="{5FA6E56B-ED11-4D4F-957C-445443630231}">
      <dgm:prSet/>
      <dgm:spPr/>
      <dgm:t>
        <a:bodyPr/>
        <a:lstStyle/>
        <a:p>
          <a:endParaRPr lang="en-CA"/>
        </a:p>
      </dgm:t>
    </dgm:pt>
    <dgm:pt modelId="{0DBCCCFD-A664-4AFC-ADA4-8815B2EFF1C8}" type="parTrans" cxnId="{5FA6E56B-ED11-4D4F-957C-445443630231}">
      <dgm:prSet/>
      <dgm:spPr/>
      <dgm:t>
        <a:bodyPr/>
        <a:lstStyle/>
        <a:p>
          <a:endParaRPr lang="en-CA"/>
        </a:p>
      </dgm:t>
    </dgm:pt>
    <dgm:pt modelId="{30876627-9550-4BA9-A822-A0C3BA18286D}">
      <dgm:prSet phldrT="[Text]" phldr="0"/>
      <dgm:spPr/>
      <dgm:t>
        <a:bodyPr/>
        <a:lstStyle/>
        <a:p>
          <a:r>
            <a:rPr lang="en-CA" dirty="0"/>
            <a:t>Adverse impacts on the justice system</a:t>
          </a:r>
        </a:p>
      </dgm:t>
    </dgm:pt>
    <dgm:pt modelId="{65FE1347-DA5D-4C5C-AC4F-6DC6BF07B7DD}" type="sibTrans" cxnId="{5E3D4EF3-2D39-4C4D-801D-9B55F539FA48}">
      <dgm:prSet/>
      <dgm:spPr/>
      <dgm:t>
        <a:bodyPr/>
        <a:lstStyle/>
        <a:p>
          <a:endParaRPr lang="en-CA"/>
        </a:p>
      </dgm:t>
    </dgm:pt>
    <dgm:pt modelId="{2FE69957-9E6F-436B-81AC-1D0A60741659}" type="parTrans" cxnId="{5E3D4EF3-2D39-4C4D-801D-9B55F539FA48}">
      <dgm:prSet/>
      <dgm:spPr/>
      <dgm:t>
        <a:bodyPr/>
        <a:lstStyle/>
        <a:p>
          <a:endParaRPr lang="en-CA"/>
        </a:p>
      </dgm:t>
    </dgm:pt>
    <dgm:pt modelId="{326E55BF-2063-4387-86FE-3CE12062110E}">
      <dgm:prSet phldrT="[Text]" phldr="0"/>
      <dgm:spPr/>
      <dgm:t>
        <a:bodyPr/>
        <a:lstStyle/>
        <a:p>
          <a:r>
            <a:rPr lang="en-CA" dirty="0"/>
            <a:t>Legal Information Profession</a:t>
          </a:r>
        </a:p>
        <a:p>
          <a:r>
            <a:rPr lang="en-CA" dirty="0"/>
            <a:t>under-resourced </a:t>
          </a:r>
        </a:p>
      </dgm:t>
    </dgm:pt>
    <dgm:pt modelId="{754C7ECE-B878-496C-BF6E-9F058795B975}" type="sibTrans" cxnId="{7FC88FA5-856E-4EFA-918E-BE69BC847022}">
      <dgm:prSet/>
      <dgm:spPr/>
      <dgm:t>
        <a:bodyPr/>
        <a:lstStyle/>
        <a:p>
          <a:endParaRPr lang="en-CA"/>
        </a:p>
      </dgm:t>
    </dgm:pt>
    <dgm:pt modelId="{E167A739-8143-4764-AA1F-B9DE23F4690D}" type="parTrans" cxnId="{7FC88FA5-856E-4EFA-918E-BE69BC847022}">
      <dgm:prSet/>
      <dgm:spPr/>
      <dgm:t>
        <a:bodyPr/>
        <a:lstStyle/>
        <a:p>
          <a:endParaRPr lang="en-CA"/>
        </a:p>
      </dgm:t>
    </dgm:pt>
    <dgm:pt modelId="{8F978731-68AD-4D94-AA11-BE1813B61856}">
      <dgm:prSet phldrT="[Text]" phldr="0"/>
      <dgm:spPr/>
      <dgm:t>
        <a:bodyPr/>
        <a:lstStyle/>
        <a:p>
          <a:r>
            <a:rPr lang="en-CA" dirty="0"/>
            <a:t>Inadequate research skills training</a:t>
          </a:r>
        </a:p>
      </dgm:t>
    </dgm:pt>
    <dgm:pt modelId="{CBA490C3-DDB7-452D-9880-A809B0E4B018}" type="sibTrans" cxnId="{603D66FE-7BB5-484F-96F5-7950C3950881}">
      <dgm:prSet/>
      <dgm:spPr/>
      <dgm:t>
        <a:bodyPr/>
        <a:lstStyle/>
        <a:p>
          <a:endParaRPr lang="en-CA"/>
        </a:p>
      </dgm:t>
    </dgm:pt>
    <dgm:pt modelId="{8ACE025F-426E-4D66-A4F0-1A3A94F1D580}" type="parTrans" cxnId="{603D66FE-7BB5-484F-96F5-7950C3950881}">
      <dgm:prSet/>
      <dgm:spPr/>
      <dgm:t>
        <a:bodyPr/>
        <a:lstStyle/>
        <a:p>
          <a:endParaRPr lang="en-CA"/>
        </a:p>
      </dgm:t>
    </dgm:pt>
    <dgm:pt modelId="{86BE6D9E-A2D7-4354-A438-C399A082C585}">
      <dgm:prSet phldrT="[Text]" phldr="0"/>
      <dgm:spPr/>
      <dgm:t>
        <a:bodyPr/>
        <a:lstStyle/>
        <a:p>
          <a:r>
            <a:rPr lang="en-CA" dirty="0"/>
            <a:t>Research-</a:t>
          </a:r>
        </a:p>
        <a:p>
          <a:r>
            <a:rPr lang="en-CA" dirty="0"/>
            <a:t>incompetent legal professionals</a:t>
          </a:r>
        </a:p>
      </dgm:t>
    </dgm:pt>
    <dgm:pt modelId="{DD935B1D-ECAE-4301-B7D0-D4B99A329640}" type="sibTrans" cxnId="{9ECF7A29-32D0-45FD-B8F4-08422545E241}">
      <dgm:prSet/>
      <dgm:spPr/>
      <dgm:t>
        <a:bodyPr/>
        <a:lstStyle/>
        <a:p>
          <a:endParaRPr lang="en-CA"/>
        </a:p>
      </dgm:t>
    </dgm:pt>
    <dgm:pt modelId="{B9954C9B-36B6-4396-86CF-932D81230399}" type="parTrans" cxnId="{9ECF7A29-32D0-45FD-B8F4-08422545E241}">
      <dgm:prSet/>
      <dgm:spPr/>
      <dgm:t>
        <a:bodyPr/>
        <a:lstStyle/>
        <a:p>
          <a:endParaRPr lang="en-CA"/>
        </a:p>
      </dgm:t>
    </dgm:pt>
    <dgm:pt modelId="{7A29D6D1-479B-44F5-B6A6-074B4851AADF}" type="pres">
      <dgm:prSet presAssocID="{581FE5CC-DE7C-4A51-978E-4097CA9850DA}" presName="Name0" presStyleCnt="0">
        <dgm:presLayoutVars>
          <dgm:chMax val="1"/>
          <dgm:chPref val="1"/>
          <dgm:dir/>
          <dgm:animOne val="branch"/>
          <dgm:animLvl val="lvl"/>
        </dgm:presLayoutVars>
      </dgm:prSet>
      <dgm:spPr/>
    </dgm:pt>
    <dgm:pt modelId="{4A59BBB3-C4A8-4D57-94E0-A2BE2DBEF9B1}" type="pres">
      <dgm:prSet presAssocID="{7F8F5293-D952-4237-90B9-8C46426EF4C8}" presName="Parent" presStyleLbl="node0" presStyleIdx="0" presStyleCnt="1">
        <dgm:presLayoutVars>
          <dgm:chMax val="6"/>
          <dgm:chPref val="6"/>
        </dgm:presLayoutVars>
      </dgm:prSet>
      <dgm:spPr/>
    </dgm:pt>
    <dgm:pt modelId="{60EB08F2-37F8-45EB-9022-C74794F57F58}" type="pres">
      <dgm:prSet presAssocID="{773E47CB-457E-4D2E-83A0-B9F5D7F10536}" presName="Accent1" presStyleCnt="0"/>
      <dgm:spPr/>
    </dgm:pt>
    <dgm:pt modelId="{10D8149F-B7C2-4854-9EEF-36CC7C69E922}" type="pres">
      <dgm:prSet presAssocID="{773E47CB-457E-4D2E-83A0-B9F5D7F10536}" presName="Accent" presStyleLbl="bgShp" presStyleIdx="0" presStyleCnt="6"/>
      <dgm:spPr/>
    </dgm:pt>
    <dgm:pt modelId="{3045730C-BFD7-4513-BA54-08D2D4723DF3}" type="pres">
      <dgm:prSet presAssocID="{773E47CB-457E-4D2E-83A0-B9F5D7F10536}" presName="Child1" presStyleLbl="node1" presStyleIdx="0" presStyleCnt="6">
        <dgm:presLayoutVars>
          <dgm:chMax val="0"/>
          <dgm:chPref val="0"/>
          <dgm:bulletEnabled val="1"/>
        </dgm:presLayoutVars>
      </dgm:prSet>
      <dgm:spPr/>
    </dgm:pt>
    <dgm:pt modelId="{95DC40F3-64F7-4FCC-9FE9-7D9B667ADD7B}" type="pres">
      <dgm:prSet presAssocID="{A2A10312-1D6B-4BF4-88F9-B2B14265BDC4}" presName="Accent2" presStyleCnt="0"/>
      <dgm:spPr/>
    </dgm:pt>
    <dgm:pt modelId="{C1F726DA-593A-4BA9-AED8-4E5983404F2F}" type="pres">
      <dgm:prSet presAssocID="{A2A10312-1D6B-4BF4-88F9-B2B14265BDC4}" presName="Accent" presStyleLbl="bgShp" presStyleIdx="1" presStyleCnt="6"/>
      <dgm:spPr/>
    </dgm:pt>
    <dgm:pt modelId="{B3003FD0-FC27-4B8F-B7D3-883D86E25E98}" type="pres">
      <dgm:prSet presAssocID="{A2A10312-1D6B-4BF4-88F9-B2B14265BDC4}" presName="Child2" presStyleLbl="node1" presStyleIdx="1" presStyleCnt="6">
        <dgm:presLayoutVars>
          <dgm:chMax val="0"/>
          <dgm:chPref val="0"/>
          <dgm:bulletEnabled val="1"/>
        </dgm:presLayoutVars>
      </dgm:prSet>
      <dgm:spPr/>
    </dgm:pt>
    <dgm:pt modelId="{770AC9AB-0C37-459B-ABA9-8345F91344C0}" type="pres">
      <dgm:prSet presAssocID="{30876627-9550-4BA9-A822-A0C3BA18286D}" presName="Accent3" presStyleCnt="0"/>
      <dgm:spPr/>
    </dgm:pt>
    <dgm:pt modelId="{D146E6C6-CF6F-4966-A489-A654FF04A675}" type="pres">
      <dgm:prSet presAssocID="{30876627-9550-4BA9-A822-A0C3BA18286D}" presName="Accent" presStyleLbl="bgShp" presStyleIdx="2" presStyleCnt="6"/>
      <dgm:spPr/>
    </dgm:pt>
    <dgm:pt modelId="{9FD40A9D-76DF-40E3-B926-028E402A7ACB}" type="pres">
      <dgm:prSet presAssocID="{30876627-9550-4BA9-A822-A0C3BA18286D}" presName="Child3" presStyleLbl="node1" presStyleIdx="2" presStyleCnt="6">
        <dgm:presLayoutVars>
          <dgm:chMax val="0"/>
          <dgm:chPref val="0"/>
          <dgm:bulletEnabled val="1"/>
        </dgm:presLayoutVars>
      </dgm:prSet>
      <dgm:spPr/>
    </dgm:pt>
    <dgm:pt modelId="{89A5AC56-CF5C-4C3C-BE60-25EDBEA6366E}" type="pres">
      <dgm:prSet presAssocID="{326E55BF-2063-4387-86FE-3CE12062110E}" presName="Accent4" presStyleCnt="0"/>
      <dgm:spPr/>
    </dgm:pt>
    <dgm:pt modelId="{1F08C667-C048-44BC-AA90-6BEDE8658E6B}" type="pres">
      <dgm:prSet presAssocID="{326E55BF-2063-4387-86FE-3CE12062110E}" presName="Accent" presStyleLbl="bgShp" presStyleIdx="3" presStyleCnt="6"/>
      <dgm:spPr/>
    </dgm:pt>
    <dgm:pt modelId="{DC753521-5B6D-41E9-9F84-A245A95CCD3B}" type="pres">
      <dgm:prSet presAssocID="{326E55BF-2063-4387-86FE-3CE12062110E}" presName="Child4" presStyleLbl="node1" presStyleIdx="3" presStyleCnt="6">
        <dgm:presLayoutVars>
          <dgm:chMax val="0"/>
          <dgm:chPref val="0"/>
          <dgm:bulletEnabled val="1"/>
        </dgm:presLayoutVars>
      </dgm:prSet>
      <dgm:spPr/>
    </dgm:pt>
    <dgm:pt modelId="{111D3BD5-2964-45F8-B7C7-A0012F398C94}" type="pres">
      <dgm:prSet presAssocID="{8F978731-68AD-4D94-AA11-BE1813B61856}" presName="Accent5" presStyleCnt="0"/>
      <dgm:spPr/>
    </dgm:pt>
    <dgm:pt modelId="{90D395EA-F5C6-4A37-BFBB-452C0445BC94}" type="pres">
      <dgm:prSet presAssocID="{8F978731-68AD-4D94-AA11-BE1813B61856}" presName="Accent" presStyleLbl="bgShp" presStyleIdx="4" presStyleCnt="6"/>
      <dgm:spPr/>
    </dgm:pt>
    <dgm:pt modelId="{1A6B677F-35DA-47A5-AD8E-F7B00E144A38}" type="pres">
      <dgm:prSet presAssocID="{8F978731-68AD-4D94-AA11-BE1813B61856}" presName="Child5" presStyleLbl="node1" presStyleIdx="4" presStyleCnt="6">
        <dgm:presLayoutVars>
          <dgm:chMax val="0"/>
          <dgm:chPref val="0"/>
          <dgm:bulletEnabled val="1"/>
        </dgm:presLayoutVars>
      </dgm:prSet>
      <dgm:spPr/>
    </dgm:pt>
    <dgm:pt modelId="{00DF1864-89B4-4292-AE9B-E83455256DAF}" type="pres">
      <dgm:prSet presAssocID="{86BE6D9E-A2D7-4354-A438-C399A082C585}" presName="Accent6" presStyleCnt="0"/>
      <dgm:spPr/>
    </dgm:pt>
    <dgm:pt modelId="{C4793A3E-22E4-40A7-94C5-3376043BAB87}" type="pres">
      <dgm:prSet presAssocID="{86BE6D9E-A2D7-4354-A438-C399A082C585}" presName="Accent" presStyleLbl="bgShp" presStyleIdx="5" presStyleCnt="6"/>
      <dgm:spPr/>
    </dgm:pt>
    <dgm:pt modelId="{F9CF2356-5CD0-4998-83C6-ECD4B9A44027}" type="pres">
      <dgm:prSet presAssocID="{86BE6D9E-A2D7-4354-A438-C399A082C585}" presName="Child6" presStyleLbl="node1" presStyleIdx="5" presStyleCnt="6">
        <dgm:presLayoutVars>
          <dgm:chMax val="0"/>
          <dgm:chPref val="0"/>
          <dgm:bulletEnabled val="1"/>
        </dgm:presLayoutVars>
      </dgm:prSet>
      <dgm:spPr/>
    </dgm:pt>
  </dgm:ptLst>
  <dgm:cxnLst>
    <dgm:cxn modelId="{58F8C00E-8A36-4B93-924E-A7807F2C8857}" type="presOf" srcId="{326E55BF-2063-4387-86FE-3CE12062110E}" destId="{DC753521-5B6D-41E9-9F84-A245A95CCD3B}" srcOrd="0" destOrd="0" presId="urn:microsoft.com/office/officeart/2011/layout/HexagonRadial"/>
    <dgm:cxn modelId="{53DDDD14-2C56-4102-9BDC-A0B957CC1162}" srcId="{581FE5CC-DE7C-4A51-978E-4097CA9850DA}" destId="{7F8F5293-D952-4237-90B9-8C46426EF4C8}" srcOrd="0" destOrd="0" parTransId="{CDDF1514-8390-4663-9008-3BA2643475DD}" sibTransId="{DC465C9D-79FC-45A5-8586-735F6D61C64C}"/>
    <dgm:cxn modelId="{9ECF7A29-32D0-45FD-B8F4-08422545E241}" srcId="{7F8F5293-D952-4237-90B9-8C46426EF4C8}" destId="{86BE6D9E-A2D7-4354-A438-C399A082C585}" srcOrd="5" destOrd="0" parTransId="{B9954C9B-36B6-4396-86CF-932D81230399}" sibTransId="{DD935B1D-ECAE-4301-B7D0-D4B99A329640}"/>
    <dgm:cxn modelId="{59B7A529-17D5-4A9B-B240-14A9500B9F6A}" type="presOf" srcId="{8F978731-68AD-4D94-AA11-BE1813B61856}" destId="{1A6B677F-35DA-47A5-AD8E-F7B00E144A38}" srcOrd="0" destOrd="0" presId="urn:microsoft.com/office/officeart/2011/layout/HexagonRadial"/>
    <dgm:cxn modelId="{67E82C34-B55F-4194-B458-252C62188413}" type="presOf" srcId="{30876627-9550-4BA9-A822-A0C3BA18286D}" destId="{9FD40A9D-76DF-40E3-B926-028E402A7ACB}" srcOrd="0" destOrd="0" presId="urn:microsoft.com/office/officeart/2011/layout/HexagonRadial"/>
    <dgm:cxn modelId="{86EE9B3A-3D96-43BA-B34B-4330E56C9058}" type="presOf" srcId="{7F8F5293-D952-4237-90B9-8C46426EF4C8}" destId="{4A59BBB3-C4A8-4D57-94E0-A2BE2DBEF9B1}" srcOrd="0" destOrd="0" presId="urn:microsoft.com/office/officeart/2011/layout/HexagonRadial"/>
    <dgm:cxn modelId="{5FA6E56B-ED11-4D4F-957C-445443630231}" srcId="{7F8F5293-D952-4237-90B9-8C46426EF4C8}" destId="{A2A10312-1D6B-4BF4-88F9-B2B14265BDC4}" srcOrd="1" destOrd="0" parTransId="{0DBCCCFD-A664-4AFC-ADA4-8815B2EFF1C8}" sibTransId="{D6169220-A178-4ACE-855B-8214FFCAD05D}"/>
    <dgm:cxn modelId="{5228DA95-7275-42B9-9C1F-961E01AEF9B8}" srcId="{7F8F5293-D952-4237-90B9-8C46426EF4C8}" destId="{773E47CB-457E-4D2E-83A0-B9F5D7F10536}" srcOrd="0" destOrd="0" parTransId="{857CFBDE-B20E-4800-9F05-98872C0F75E5}" sibTransId="{04B4B72A-5EDD-4F4D-93FF-40D9F18FD851}"/>
    <dgm:cxn modelId="{AEA00A9C-D46F-421C-BAFD-7E1F197D0E41}" type="presOf" srcId="{86BE6D9E-A2D7-4354-A438-C399A082C585}" destId="{F9CF2356-5CD0-4998-83C6-ECD4B9A44027}" srcOrd="0" destOrd="0" presId="urn:microsoft.com/office/officeart/2011/layout/HexagonRadial"/>
    <dgm:cxn modelId="{7FC88FA5-856E-4EFA-918E-BE69BC847022}" srcId="{7F8F5293-D952-4237-90B9-8C46426EF4C8}" destId="{326E55BF-2063-4387-86FE-3CE12062110E}" srcOrd="3" destOrd="0" parTransId="{E167A739-8143-4764-AA1F-B9DE23F4690D}" sibTransId="{754C7ECE-B878-496C-BF6E-9F058795B975}"/>
    <dgm:cxn modelId="{908EAFA8-884E-4371-9E4D-ABC8FC85EA02}" type="presOf" srcId="{A2A10312-1D6B-4BF4-88F9-B2B14265BDC4}" destId="{B3003FD0-FC27-4B8F-B7D3-883D86E25E98}" srcOrd="0" destOrd="0" presId="urn:microsoft.com/office/officeart/2011/layout/HexagonRadial"/>
    <dgm:cxn modelId="{8BF306EA-9A21-4422-8F89-302FA164F481}" type="presOf" srcId="{773E47CB-457E-4D2E-83A0-B9F5D7F10536}" destId="{3045730C-BFD7-4513-BA54-08D2D4723DF3}" srcOrd="0" destOrd="0" presId="urn:microsoft.com/office/officeart/2011/layout/HexagonRadial"/>
    <dgm:cxn modelId="{DED2E9EE-C2AE-46BC-B943-3B0B63009A68}" type="presOf" srcId="{581FE5CC-DE7C-4A51-978E-4097CA9850DA}" destId="{7A29D6D1-479B-44F5-B6A6-074B4851AADF}" srcOrd="0" destOrd="0" presId="urn:microsoft.com/office/officeart/2011/layout/HexagonRadial"/>
    <dgm:cxn modelId="{5E3D4EF3-2D39-4C4D-801D-9B55F539FA48}" srcId="{7F8F5293-D952-4237-90B9-8C46426EF4C8}" destId="{30876627-9550-4BA9-A822-A0C3BA18286D}" srcOrd="2" destOrd="0" parTransId="{2FE69957-9E6F-436B-81AC-1D0A60741659}" sibTransId="{65FE1347-DA5D-4C5C-AC4F-6DC6BF07B7DD}"/>
    <dgm:cxn modelId="{603D66FE-7BB5-484F-96F5-7950C3950881}" srcId="{7F8F5293-D952-4237-90B9-8C46426EF4C8}" destId="{8F978731-68AD-4D94-AA11-BE1813B61856}" srcOrd="4" destOrd="0" parTransId="{8ACE025F-426E-4D66-A4F0-1A3A94F1D580}" sibTransId="{CBA490C3-DDB7-452D-9880-A809B0E4B018}"/>
    <dgm:cxn modelId="{98781F3E-EFB0-440B-BD57-F73E4595816A}" type="presParOf" srcId="{7A29D6D1-479B-44F5-B6A6-074B4851AADF}" destId="{4A59BBB3-C4A8-4D57-94E0-A2BE2DBEF9B1}" srcOrd="0" destOrd="0" presId="urn:microsoft.com/office/officeart/2011/layout/HexagonRadial"/>
    <dgm:cxn modelId="{D343F285-5EAB-4A66-B404-434898ABF531}" type="presParOf" srcId="{7A29D6D1-479B-44F5-B6A6-074B4851AADF}" destId="{60EB08F2-37F8-45EB-9022-C74794F57F58}" srcOrd="1" destOrd="0" presId="urn:microsoft.com/office/officeart/2011/layout/HexagonRadial"/>
    <dgm:cxn modelId="{557CA997-F15A-4742-AB69-7167F4F97DE7}" type="presParOf" srcId="{60EB08F2-37F8-45EB-9022-C74794F57F58}" destId="{10D8149F-B7C2-4854-9EEF-36CC7C69E922}" srcOrd="0" destOrd="0" presId="urn:microsoft.com/office/officeart/2011/layout/HexagonRadial"/>
    <dgm:cxn modelId="{F8FD7419-8738-4BCC-B77F-5C4F5BA5E626}" type="presParOf" srcId="{7A29D6D1-479B-44F5-B6A6-074B4851AADF}" destId="{3045730C-BFD7-4513-BA54-08D2D4723DF3}" srcOrd="2" destOrd="0" presId="urn:microsoft.com/office/officeart/2011/layout/HexagonRadial"/>
    <dgm:cxn modelId="{B0C82CE7-023E-45F5-A061-2C9F47C2E505}" type="presParOf" srcId="{7A29D6D1-479B-44F5-B6A6-074B4851AADF}" destId="{95DC40F3-64F7-4FCC-9FE9-7D9B667ADD7B}" srcOrd="3" destOrd="0" presId="urn:microsoft.com/office/officeart/2011/layout/HexagonRadial"/>
    <dgm:cxn modelId="{8D7C2F1A-DAE1-445D-9DDF-9B601A3A4B01}" type="presParOf" srcId="{95DC40F3-64F7-4FCC-9FE9-7D9B667ADD7B}" destId="{C1F726DA-593A-4BA9-AED8-4E5983404F2F}" srcOrd="0" destOrd="0" presId="urn:microsoft.com/office/officeart/2011/layout/HexagonRadial"/>
    <dgm:cxn modelId="{A7A575BC-CD38-468A-862E-B7AD56245800}" type="presParOf" srcId="{7A29D6D1-479B-44F5-B6A6-074B4851AADF}" destId="{B3003FD0-FC27-4B8F-B7D3-883D86E25E98}" srcOrd="4" destOrd="0" presId="urn:microsoft.com/office/officeart/2011/layout/HexagonRadial"/>
    <dgm:cxn modelId="{9AAD4F03-A36E-4FDD-9EFC-9F18F1E3ED04}" type="presParOf" srcId="{7A29D6D1-479B-44F5-B6A6-074B4851AADF}" destId="{770AC9AB-0C37-459B-ABA9-8345F91344C0}" srcOrd="5" destOrd="0" presId="urn:microsoft.com/office/officeart/2011/layout/HexagonRadial"/>
    <dgm:cxn modelId="{665F584B-B99C-4C87-9849-A4ACBD2BAB66}" type="presParOf" srcId="{770AC9AB-0C37-459B-ABA9-8345F91344C0}" destId="{D146E6C6-CF6F-4966-A489-A654FF04A675}" srcOrd="0" destOrd="0" presId="urn:microsoft.com/office/officeart/2011/layout/HexagonRadial"/>
    <dgm:cxn modelId="{C3A7BE12-0EC0-460B-BF97-CD32AB549061}" type="presParOf" srcId="{7A29D6D1-479B-44F5-B6A6-074B4851AADF}" destId="{9FD40A9D-76DF-40E3-B926-028E402A7ACB}" srcOrd="6" destOrd="0" presId="urn:microsoft.com/office/officeart/2011/layout/HexagonRadial"/>
    <dgm:cxn modelId="{2C12269F-F31B-430C-A34F-4DB00CD228BF}" type="presParOf" srcId="{7A29D6D1-479B-44F5-B6A6-074B4851AADF}" destId="{89A5AC56-CF5C-4C3C-BE60-25EDBEA6366E}" srcOrd="7" destOrd="0" presId="urn:microsoft.com/office/officeart/2011/layout/HexagonRadial"/>
    <dgm:cxn modelId="{9F3802DE-031D-4F1C-A1ED-4A070DAA667F}" type="presParOf" srcId="{89A5AC56-CF5C-4C3C-BE60-25EDBEA6366E}" destId="{1F08C667-C048-44BC-AA90-6BEDE8658E6B}" srcOrd="0" destOrd="0" presId="urn:microsoft.com/office/officeart/2011/layout/HexagonRadial"/>
    <dgm:cxn modelId="{9CDC4924-8A86-47B8-BEBF-139C4D949C3B}" type="presParOf" srcId="{7A29D6D1-479B-44F5-B6A6-074B4851AADF}" destId="{DC753521-5B6D-41E9-9F84-A245A95CCD3B}" srcOrd="8" destOrd="0" presId="urn:microsoft.com/office/officeart/2011/layout/HexagonRadial"/>
    <dgm:cxn modelId="{1081D452-95A1-4BB2-B6F4-FB169DF73C44}" type="presParOf" srcId="{7A29D6D1-479B-44F5-B6A6-074B4851AADF}" destId="{111D3BD5-2964-45F8-B7C7-A0012F398C94}" srcOrd="9" destOrd="0" presId="urn:microsoft.com/office/officeart/2011/layout/HexagonRadial"/>
    <dgm:cxn modelId="{C91B14E7-3475-43C1-8749-41B8B0529AD0}" type="presParOf" srcId="{111D3BD5-2964-45F8-B7C7-A0012F398C94}" destId="{90D395EA-F5C6-4A37-BFBB-452C0445BC94}" srcOrd="0" destOrd="0" presId="urn:microsoft.com/office/officeart/2011/layout/HexagonRadial"/>
    <dgm:cxn modelId="{703934CB-5821-41E2-B539-3ABE5E5C802F}" type="presParOf" srcId="{7A29D6D1-479B-44F5-B6A6-074B4851AADF}" destId="{1A6B677F-35DA-47A5-AD8E-F7B00E144A38}" srcOrd="10" destOrd="0" presId="urn:microsoft.com/office/officeart/2011/layout/HexagonRadial"/>
    <dgm:cxn modelId="{510F1505-D66F-44B3-B7CC-ADDF2513C740}" type="presParOf" srcId="{7A29D6D1-479B-44F5-B6A6-074B4851AADF}" destId="{00DF1864-89B4-4292-AE9B-E83455256DAF}" srcOrd="11" destOrd="0" presId="urn:microsoft.com/office/officeart/2011/layout/HexagonRadial"/>
    <dgm:cxn modelId="{81F7AF16-C10E-451A-8532-80B2FA326A87}" type="presParOf" srcId="{00DF1864-89B4-4292-AE9B-E83455256DAF}" destId="{C4793A3E-22E4-40A7-94C5-3376043BAB87}" srcOrd="0" destOrd="0" presId="urn:microsoft.com/office/officeart/2011/layout/HexagonRadial"/>
    <dgm:cxn modelId="{D43660D4-F20F-4F58-BD92-D5400E8E2BF7}" type="presParOf" srcId="{7A29D6D1-479B-44F5-B6A6-074B4851AADF}" destId="{F9CF2356-5CD0-4998-83C6-ECD4B9A4402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9BBB3-C4A8-4D57-94E0-A2BE2DBEF9B1}">
      <dsp:nvSpPr>
        <dsp:cNvPr id="0" name=""/>
        <dsp:cNvSpPr/>
      </dsp:nvSpPr>
      <dsp:spPr>
        <a:xfrm>
          <a:off x="2952810" y="1748061"/>
          <a:ext cx="2221862" cy="1922001"/>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Legal Research Skills Training</a:t>
          </a:r>
        </a:p>
      </dsp:txBody>
      <dsp:txXfrm>
        <a:off x="3321004" y="2066564"/>
        <a:ext cx="1485474" cy="1284995"/>
      </dsp:txXfrm>
    </dsp:sp>
    <dsp:sp modelId="{C1F726DA-593A-4BA9-AED8-4E5983404F2F}">
      <dsp:nvSpPr>
        <dsp:cNvPr id="0" name=""/>
        <dsp:cNvSpPr/>
      </dsp:nvSpPr>
      <dsp:spPr>
        <a:xfrm>
          <a:off x="4344123" y="828514"/>
          <a:ext cx="838302" cy="722308"/>
        </a:xfrm>
        <a:prstGeom prst="hexagon">
          <a:avLst>
            <a:gd name="adj" fmla="val 28900"/>
            <a:gd name="vf" fmla="val 115470"/>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3045730C-BFD7-4513-BA54-08D2D4723DF3}">
      <dsp:nvSpPr>
        <dsp:cNvPr id="0" name=""/>
        <dsp:cNvSpPr/>
      </dsp:nvSpPr>
      <dsp:spPr>
        <a:xfrm>
          <a:off x="3157475" y="0"/>
          <a:ext cx="1820800" cy="1575206"/>
        </a:xfrm>
        <a:prstGeom prst="hexagon">
          <a:avLst>
            <a:gd name="adj" fmla="val 2857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AI</a:t>
          </a:r>
        </a:p>
        <a:p>
          <a:pPr marL="0" lvl="0" indent="0" algn="ctr" defTabSz="577850">
            <a:lnSpc>
              <a:spcPct val="90000"/>
            </a:lnSpc>
            <a:spcBef>
              <a:spcPct val="0"/>
            </a:spcBef>
            <a:spcAft>
              <a:spcPct val="35000"/>
            </a:spcAft>
            <a:buNone/>
          </a:pPr>
          <a:r>
            <a:rPr lang="en-CA" sz="1300" kern="1200" dirty="0"/>
            <a:t>hallucinated</a:t>
          </a:r>
        </a:p>
        <a:p>
          <a:pPr marL="0" lvl="0" indent="0" algn="ctr" defTabSz="577850">
            <a:lnSpc>
              <a:spcPct val="90000"/>
            </a:lnSpc>
            <a:spcBef>
              <a:spcPct val="0"/>
            </a:spcBef>
            <a:spcAft>
              <a:spcPct val="35000"/>
            </a:spcAft>
            <a:buNone/>
          </a:pPr>
          <a:r>
            <a:rPr lang="en-CA" sz="1300" kern="1200" dirty="0"/>
            <a:t>     authorities	</a:t>
          </a:r>
        </a:p>
      </dsp:txBody>
      <dsp:txXfrm>
        <a:off x="3459220" y="261045"/>
        <a:ext cx="1217310" cy="1053116"/>
      </dsp:txXfrm>
    </dsp:sp>
    <dsp:sp modelId="{D146E6C6-CF6F-4966-A489-A654FF04A675}">
      <dsp:nvSpPr>
        <dsp:cNvPr id="0" name=""/>
        <dsp:cNvSpPr/>
      </dsp:nvSpPr>
      <dsp:spPr>
        <a:xfrm>
          <a:off x="5322487" y="2178846"/>
          <a:ext cx="838302" cy="722308"/>
        </a:xfrm>
        <a:prstGeom prst="hexagon">
          <a:avLst>
            <a:gd name="adj" fmla="val 28900"/>
            <a:gd name="vf" fmla="val 115470"/>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3003FD0-FC27-4B8F-B7D3-883D86E25E98}">
      <dsp:nvSpPr>
        <dsp:cNvPr id="0" name=""/>
        <dsp:cNvSpPr/>
      </dsp:nvSpPr>
      <dsp:spPr>
        <a:xfrm>
          <a:off x="4827361" y="968857"/>
          <a:ext cx="1820800" cy="1575206"/>
        </a:xfrm>
        <a:prstGeom prst="hexagon">
          <a:avLst>
            <a:gd name="adj" fmla="val 28570"/>
            <a:gd name="vf" fmla="val 115470"/>
          </a:avLst>
        </a:prstGeom>
        <a:solidFill>
          <a:schemeClr val="accent5">
            <a:hueOff val="-2430430"/>
            <a:satOff val="-165"/>
            <a:lumOff val="39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Degradation of Legal Information</a:t>
          </a:r>
        </a:p>
      </dsp:txBody>
      <dsp:txXfrm>
        <a:off x="5129106" y="1229902"/>
        <a:ext cx="1217310" cy="1053116"/>
      </dsp:txXfrm>
    </dsp:sp>
    <dsp:sp modelId="{1F08C667-C048-44BC-AA90-6BEDE8658E6B}">
      <dsp:nvSpPr>
        <dsp:cNvPr id="0" name=""/>
        <dsp:cNvSpPr/>
      </dsp:nvSpPr>
      <dsp:spPr>
        <a:xfrm>
          <a:off x="4642852" y="3703117"/>
          <a:ext cx="838302" cy="722308"/>
        </a:xfrm>
        <a:prstGeom prst="hexagon">
          <a:avLst>
            <a:gd name="adj" fmla="val 28900"/>
            <a:gd name="vf" fmla="val 115470"/>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FD40A9D-76DF-40E3-B926-028E402A7ACB}">
      <dsp:nvSpPr>
        <dsp:cNvPr id="0" name=""/>
        <dsp:cNvSpPr/>
      </dsp:nvSpPr>
      <dsp:spPr>
        <a:xfrm>
          <a:off x="4827361" y="2873519"/>
          <a:ext cx="1820800" cy="1575206"/>
        </a:xfrm>
        <a:prstGeom prst="hexagon">
          <a:avLst>
            <a:gd name="adj" fmla="val 28570"/>
            <a:gd name="vf" fmla="val 115470"/>
          </a:avLst>
        </a:prstGeom>
        <a:solidFill>
          <a:schemeClr val="accent5">
            <a:hueOff val="-4860860"/>
            <a:satOff val="-330"/>
            <a:lumOff val="7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Adverse impacts on the justice system</a:t>
          </a:r>
        </a:p>
      </dsp:txBody>
      <dsp:txXfrm>
        <a:off x="5129106" y="3134564"/>
        <a:ext cx="1217310" cy="1053116"/>
      </dsp:txXfrm>
    </dsp:sp>
    <dsp:sp modelId="{90D395EA-F5C6-4A37-BFBB-452C0445BC94}">
      <dsp:nvSpPr>
        <dsp:cNvPr id="0" name=""/>
        <dsp:cNvSpPr/>
      </dsp:nvSpPr>
      <dsp:spPr>
        <a:xfrm>
          <a:off x="2956944" y="3861342"/>
          <a:ext cx="838302" cy="722308"/>
        </a:xfrm>
        <a:prstGeom prst="hexagon">
          <a:avLst>
            <a:gd name="adj" fmla="val 28900"/>
            <a:gd name="vf" fmla="val 115470"/>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C753521-5B6D-41E9-9F84-A245A95CCD3B}">
      <dsp:nvSpPr>
        <dsp:cNvPr id="0" name=""/>
        <dsp:cNvSpPr/>
      </dsp:nvSpPr>
      <dsp:spPr>
        <a:xfrm>
          <a:off x="3157475" y="3843460"/>
          <a:ext cx="1820800" cy="1575206"/>
        </a:xfrm>
        <a:prstGeom prst="hexagon">
          <a:avLst>
            <a:gd name="adj" fmla="val 28570"/>
            <a:gd name="vf" fmla="val 115470"/>
          </a:avLst>
        </a:prstGeom>
        <a:solidFill>
          <a:schemeClr val="accent5">
            <a:hueOff val="-7291290"/>
            <a:satOff val="-496"/>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Legal Information Profession</a:t>
          </a:r>
        </a:p>
        <a:p>
          <a:pPr marL="0" lvl="0" indent="0" algn="ctr" defTabSz="577850">
            <a:lnSpc>
              <a:spcPct val="90000"/>
            </a:lnSpc>
            <a:spcBef>
              <a:spcPct val="0"/>
            </a:spcBef>
            <a:spcAft>
              <a:spcPct val="35000"/>
            </a:spcAft>
            <a:buNone/>
          </a:pPr>
          <a:r>
            <a:rPr lang="en-CA" sz="1300" kern="1200" dirty="0"/>
            <a:t>under-resourced </a:t>
          </a:r>
        </a:p>
      </dsp:txBody>
      <dsp:txXfrm>
        <a:off x="3459220" y="4104505"/>
        <a:ext cx="1217310" cy="1053116"/>
      </dsp:txXfrm>
    </dsp:sp>
    <dsp:sp modelId="{C4793A3E-22E4-40A7-94C5-3376043BAB87}">
      <dsp:nvSpPr>
        <dsp:cNvPr id="0" name=""/>
        <dsp:cNvSpPr/>
      </dsp:nvSpPr>
      <dsp:spPr>
        <a:xfrm>
          <a:off x="1962559" y="2511552"/>
          <a:ext cx="838302" cy="722308"/>
        </a:xfrm>
        <a:prstGeom prst="hexagon">
          <a:avLst>
            <a:gd name="adj" fmla="val 28900"/>
            <a:gd name="vf" fmla="val 115470"/>
          </a:avLst>
        </a:prstGeom>
        <a:solidFill>
          <a:schemeClr val="accent5">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A6B677F-35DA-47A5-AD8E-F7B00E144A38}">
      <dsp:nvSpPr>
        <dsp:cNvPr id="0" name=""/>
        <dsp:cNvSpPr/>
      </dsp:nvSpPr>
      <dsp:spPr>
        <a:xfrm>
          <a:off x="1479837" y="2874602"/>
          <a:ext cx="1820800" cy="1575206"/>
        </a:xfrm>
        <a:prstGeom prst="hexagon">
          <a:avLst>
            <a:gd name="adj" fmla="val 28570"/>
            <a:gd name="vf" fmla="val 115470"/>
          </a:avLst>
        </a:prstGeom>
        <a:solidFill>
          <a:schemeClr val="accent5">
            <a:hueOff val="-9721720"/>
            <a:satOff val="-661"/>
            <a:lumOff val="15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Inadequate research skills training</a:t>
          </a:r>
        </a:p>
      </dsp:txBody>
      <dsp:txXfrm>
        <a:off x="1781582" y="3135647"/>
        <a:ext cx="1217310" cy="1053116"/>
      </dsp:txXfrm>
    </dsp:sp>
    <dsp:sp modelId="{F9CF2356-5CD0-4998-83C6-ECD4B9A44027}">
      <dsp:nvSpPr>
        <dsp:cNvPr id="0" name=""/>
        <dsp:cNvSpPr/>
      </dsp:nvSpPr>
      <dsp:spPr>
        <a:xfrm>
          <a:off x="1479837" y="966690"/>
          <a:ext cx="1820800" cy="1575206"/>
        </a:xfrm>
        <a:prstGeom prst="hexagon">
          <a:avLst>
            <a:gd name="adj" fmla="val 28570"/>
            <a:gd name="vf" fmla="val 115470"/>
          </a:avLst>
        </a:prstGeom>
        <a:solidFill>
          <a:schemeClr val="accent5">
            <a:hueOff val="-12152150"/>
            <a:satOff val="-826"/>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Research-</a:t>
          </a:r>
        </a:p>
        <a:p>
          <a:pPr marL="0" lvl="0" indent="0" algn="ctr" defTabSz="577850">
            <a:lnSpc>
              <a:spcPct val="90000"/>
            </a:lnSpc>
            <a:spcBef>
              <a:spcPct val="0"/>
            </a:spcBef>
            <a:spcAft>
              <a:spcPct val="35000"/>
            </a:spcAft>
            <a:buNone/>
          </a:pPr>
          <a:r>
            <a:rPr lang="en-CA" sz="1300" kern="1200" dirty="0"/>
            <a:t>incompetent legal professionals</a:t>
          </a:r>
        </a:p>
      </dsp:txBody>
      <dsp:txXfrm>
        <a:off x="1781582" y="1227735"/>
        <a:ext cx="1217310" cy="105311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17ADF-38B8-453F-8443-12D53DB9B3D3}" type="datetimeFigureOut">
              <a:rPr lang="en-CA" smtClean="0"/>
              <a:t>2026-04-24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65CA7-A8C7-4C1A-9566-DAAC80F30817}" type="slidenum">
              <a:rPr lang="en-CA" smtClean="0"/>
              <a:t>‹#›</a:t>
            </a:fld>
            <a:endParaRPr lang="en-CA"/>
          </a:p>
        </p:txBody>
      </p:sp>
    </p:spTree>
    <p:extLst>
      <p:ext uri="{BB962C8B-B14F-4D97-AF65-F5344CB8AC3E}">
        <p14:creationId xmlns:p14="http://schemas.microsoft.com/office/powerpoint/2010/main" val="202847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Reinier_van_Persij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Reinier_van_Persij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kern="1200" dirty="0">
                <a:solidFill>
                  <a:schemeClr val="tx1"/>
                </a:solidFill>
                <a:effectLst/>
                <a:latin typeface="+mn-lt"/>
                <a:ea typeface="+mn-ea"/>
                <a:cs typeface="+mn-cs"/>
              </a:rPr>
              <a:t>The Singing Swan</a:t>
            </a:r>
            <a:r>
              <a:rPr lang="en-CA" sz="1200" b="0" i="0" kern="1200" dirty="0">
                <a:solidFill>
                  <a:schemeClr val="tx1"/>
                </a:solidFill>
                <a:effectLst/>
                <a:latin typeface="+mn-lt"/>
                <a:ea typeface="+mn-ea"/>
                <a:cs typeface="+mn-cs"/>
              </a:rPr>
              <a:t> (1655) by </a:t>
            </a:r>
            <a:r>
              <a:rPr lang="en-CA" sz="1200" b="0" i="0" u="none" strike="noStrike" kern="1200" dirty="0">
                <a:solidFill>
                  <a:schemeClr val="tx1"/>
                </a:solidFill>
                <a:effectLst/>
                <a:latin typeface="+mn-lt"/>
                <a:ea typeface="+mn-ea"/>
                <a:cs typeface="+mn-cs"/>
                <a:hlinkClick r:id="rId3" tooltip="Reinier van Persijn"/>
              </a:rPr>
              <a:t>Reinier van Persijn</a:t>
            </a:r>
            <a:endParaRPr lang="en-CA" dirty="0"/>
          </a:p>
        </p:txBody>
      </p:sp>
      <p:sp>
        <p:nvSpPr>
          <p:cNvPr id="4" name="Slide Number Placeholder 3"/>
          <p:cNvSpPr>
            <a:spLocks noGrp="1"/>
          </p:cNvSpPr>
          <p:nvPr>
            <p:ph type="sldNum" sz="quarter" idx="5"/>
          </p:nvPr>
        </p:nvSpPr>
        <p:spPr/>
        <p:txBody>
          <a:bodyPr/>
          <a:lstStyle/>
          <a:p>
            <a:fld id="{77B65CA7-A8C7-4C1A-9566-DAAC80F30817}" type="slidenum">
              <a:rPr lang="en-CA" smtClean="0"/>
              <a:t>1</a:t>
            </a:fld>
            <a:endParaRPr lang="en-CA"/>
          </a:p>
        </p:txBody>
      </p:sp>
    </p:spTree>
    <p:extLst>
      <p:ext uri="{BB962C8B-B14F-4D97-AF65-F5344CB8AC3E}">
        <p14:creationId xmlns:p14="http://schemas.microsoft.com/office/powerpoint/2010/main" val="278411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42EF4-FE6C-7D70-417A-F9BB6CB9A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5CFCD-AA07-5CE9-9665-DC2DB02A3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CF9C7-6AED-5EC5-351C-23477942D2D4}"/>
              </a:ext>
            </a:extLst>
          </p:cNvPr>
          <p:cNvSpPr>
            <a:spLocks noGrp="1"/>
          </p:cNvSpPr>
          <p:nvPr>
            <p:ph type="body" idx="1"/>
          </p:nvPr>
        </p:nvSpPr>
        <p:spPr/>
        <p:txBody>
          <a:bodyPr/>
          <a:lstStyle/>
          <a:p>
            <a:r>
              <a:rPr lang="en-CA" sz="1200" b="0" i="1" kern="1200" dirty="0">
                <a:solidFill>
                  <a:schemeClr val="tx1"/>
                </a:solidFill>
                <a:effectLst/>
                <a:latin typeface="+mn-lt"/>
                <a:ea typeface="+mn-ea"/>
                <a:cs typeface="+mn-cs"/>
              </a:rPr>
              <a:t>The Singing Swan</a:t>
            </a:r>
            <a:r>
              <a:rPr lang="en-CA" sz="1200" b="0" i="0" kern="1200" dirty="0">
                <a:solidFill>
                  <a:schemeClr val="tx1"/>
                </a:solidFill>
                <a:effectLst/>
                <a:latin typeface="+mn-lt"/>
                <a:ea typeface="+mn-ea"/>
                <a:cs typeface="+mn-cs"/>
              </a:rPr>
              <a:t> (1655) by </a:t>
            </a:r>
            <a:r>
              <a:rPr lang="en-CA" sz="1200" b="0" i="0" u="none" strike="noStrike" kern="1200" dirty="0">
                <a:solidFill>
                  <a:schemeClr val="tx1"/>
                </a:solidFill>
                <a:effectLst/>
                <a:latin typeface="+mn-lt"/>
                <a:ea typeface="+mn-ea"/>
                <a:cs typeface="+mn-cs"/>
                <a:hlinkClick r:id="rId3" tooltip="Reinier van Persijn"/>
              </a:rPr>
              <a:t>Reinier van Persijn</a:t>
            </a:r>
            <a:endParaRPr lang="en-CA" dirty="0"/>
          </a:p>
        </p:txBody>
      </p:sp>
      <p:sp>
        <p:nvSpPr>
          <p:cNvPr id="4" name="Slide Number Placeholder 3">
            <a:extLst>
              <a:ext uri="{FF2B5EF4-FFF2-40B4-BE49-F238E27FC236}">
                <a16:creationId xmlns:a16="http://schemas.microsoft.com/office/drawing/2014/main" id="{9D149C62-4D33-D5F7-1BF9-5373B5D63411}"/>
              </a:ext>
            </a:extLst>
          </p:cNvPr>
          <p:cNvSpPr>
            <a:spLocks noGrp="1"/>
          </p:cNvSpPr>
          <p:nvPr>
            <p:ph type="sldNum" sz="quarter" idx="5"/>
          </p:nvPr>
        </p:nvSpPr>
        <p:spPr/>
        <p:txBody>
          <a:bodyPr/>
          <a:lstStyle/>
          <a:p>
            <a:fld id="{77B65CA7-A8C7-4C1A-9566-DAAC80F30817}" type="slidenum">
              <a:rPr lang="en-CA" smtClean="0"/>
              <a:t>58</a:t>
            </a:fld>
            <a:endParaRPr lang="en-CA"/>
          </a:p>
        </p:txBody>
      </p:sp>
    </p:spTree>
    <p:extLst>
      <p:ext uri="{BB962C8B-B14F-4D97-AF65-F5344CB8AC3E}">
        <p14:creationId xmlns:p14="http://schemas.microsoft.com/office/powerpoint/2010/main" val="77902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378B-218D-6906-9413-473BB3DFAF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74B0641-5D62-2CF1-B57C-B0837D07C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EAFBDD-114B-529D-F608-DBEF475DA2B7}"/>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D9D29612-7D44-E58A-8DAD-1A16E16088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F183514-6570-B95B-30B8-E100BF3242E8}"/>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1534070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5E67-2D60-DAFA-A890-4FC7A858D74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046275-E512-49FA-AC98-54998A8CED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955E7A-B300-1E21-3AC6-BF90ECC68AE5}"/>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19510D97-0B77-1A97-C8AE-94B8CBCBCE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A3D46C-1EEF-19B1-80A9-5E743BC5B9CF}"/>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1054691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60C66-7F7F-A971-0305-1F71D9E8EA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D7C5D2F-545E-742C-5BBC-EDAED1F71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5C7FBCF-D559-D57E-13DC-0DFC5F83E5C3}"/>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9E91066B-CF10-F1EE-2F14-A4B97EB9D43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853537-7362-201A-FE28-71CCD87E47F6}"/>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406823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18C5-0443-7564-1924-861FFD99123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C57328-B327-F877-AF0E-04DD26744D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A05233-C262-716D-6830-1ECB6482BEBB}"/>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F38441C1-C0E4-8AFB-EE03-2BF1DF7B03B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3BD9BA9-2F13-E7BA-B26E-1F7157D62735}"/>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392959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492B-EA3F-7B7D-587E-A255D9760E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4DB8CA9-AB34-6E6C-6BA3-612A0522B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F29A97-C37B-C3CF-2508-ABEF37DBFFD8}"/>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74ADF710-E472-E92B-1382-DFB6B3DD3D2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CD2F87-BC25-9620-F52B-782120949C27}"/>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70373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E6B1-45D6-0A85-8179-CEC6BC3D03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4348F53-DD20-1A7D-DD4F-DE9392A332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0BC42F-A89D-C72F-E904-BF2E030E0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6D983ED-2497-1207-B61A-83224E9B76D4}"/>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6" name="Footer Placeholder 5">
            <a:extLst>
              <a:ext uri="{FF2B5EF4-FFF2-40B4-BE49-F238E27FC236}">
                <a16:creationId xmlns:a16="http://schemas.microsoft.com/office/drawing/2014/main" id="{5B985874-EFC8-6562-D59F-1AA9A1C2719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E3A560C-B10E-01C0-E192-4B77D2E86461}"/>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56971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31AE-0C7E-77CD-0102-916D9BE4E1B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F0CE247-B7BC-127B-FF3C-A4F50C7B8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C0A7A2-9A78-FB48-81AC-62C1FC60C1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D9A1FB7-4F91-7228-B9C6-CA46F1AD4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24408E-0AD0-8E42-085A-B9623AB4A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7337253-2A58-FD13-1664-62CF116DE0DD}"/>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8" name="Footer Placeholder 7">
            <a:extLst>
              <a:ext uri="{FF2B5EF4-FFF2-40B4-BE49-F238E27FC236}">
                <a16:creationId xmlns:a16="http://schemas.microsoft.com/office/drawing/2014/main" id="{308CEDB8-F310-B491-7F48-EE612D8BDE3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33EDE13-A4C7-7F14-F15D-F0441D6CA652}"/>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385196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9078-1C6A-377B-21A8-C11ECFAFED0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E4EA100-EBF4-5F08-5789-867CE182C559}"/>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4" name="Footer Placeholder 3">
            <a:extLst>
              <a:ext uri="{FF2B5EF4-FFF2-40B4-BE49-F238E27FC236}">
                <a16:creationId xmlns:a16="http://schemas.microsoft.com/office/drawing/2014/main" id="{AAB03E3B-737A-072C-3AAC-944F4EAAD34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A5A8C99-FD0D-607F-4548-718C9064E1A8}"/>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2042477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DCC52-66DE-1A59-6F8C-B5B5769B1D72}"/>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3" name="Footer Placeholder 2">
            <a:extLst>
              <a:ext uri="{FF2B5EF4-FFF2-40B4-BE49-F238E27FC236}">
                <a16:creationId xmlns:a16="http://schemas.microsoft.com/office/drawing/2014/main" id="{08312D3B-E563-D1A4-5B08-52979199E77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47DA2D-4F38-34D9-CF45-15E479D7934B}"/>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199707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29893-6D64-2A12-35DF-0BE9EF13D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15D6387-FF47-1980-7F0B-F53792822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61C9C73-779C-8F23-E844-4EA93E93A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4E222-40DD-2507-4281-717B07B3E715}"/>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6" name="Footer Placeholder 5">
            <a:extLst>
              <a:ext uri="{FF2B5EF4-FFF2-40B4-BE49-F238E27FC236}">
                <a16:creationId xmlns:a16="http://schemas.microsoft.com/office/drawing/2014/main" id="{F6927CA5-B9F3-D435-A86C-04C7250F92C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256CEE-6F60-4D74-F9FD-3689929E7E59}"/>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27384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D709-6B08-A68C-8FD4-8B13D7779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50CCA37-3D8F-8C25-99DA-34F3C8841C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ED89998-D87A-76E6-0BAF-CC8036D00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E1419-10C7-ADBF-0524-82B63766D066}"/>
              </a:ext>
            </a:extLst>
          </p:cNvPr>
          <p:cNvSpPr>
            <a:spLocks noGrp="1"/>
          </p:cNvSpPr>
          <p:nvPr>
            <p:ph type="dt" sz="half" idx="10"/>
          </p:nvPr>
        </p:nvSpPr>
        <p:spPr/>
        <p:txBody>
          <a:bodyPr/>
          <a:lstStyle/>
          <a:p>
            <a:fld id="{0A0CCBBB-9EF7-4FAB-A6A9-ECFB2F21A481}" type="datetimeFigureOut">
              <a:rPr lang="en-CA" smtClean="0"/>
              <a:t>2026-04-24</a:t>
            </a:fld>
            <a:endParaRPr lang="en-CA"/>
          </a:p>
        </p:txBody>
      </p:sp>
      <p:sp>
        <p:nvSpPr>
          <p:cNvPr id="6" name="Footer Placeholder 5">
            <a:extLst>
              <a:ext uri="{FF2B5EF4-FFF2-40B4-BE49-F238E27FC236}">
                <a16:creationId xmlns:a16="http://schemas.microsoft.com/office/drawing/2014/main" id="{1AE7E998-1A68-FC82-69B9-44B30727B62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80C51E2-66EB-337C-DB18-9738E129BAB0}"/>
              </a:ext>
            </a:extLst>
          </p:cNvPr>
          <p:cNvSpPr>
            <a:spLocks noGrp="1"/>
          </p:cNvSpPr>
          <p:nvPr>
            <p:ph type="sldNum" sz="quarter" idx="12"/>
          </p:nvPr>
        </p:nvSpPr>
        <p:spPr/>
        <p:txBody>
          <a:bodyPr/>
          <a:lstStyle/>
          <a:p>
            <a:fld id="{4767A0DD-A7F0-4090-B055-6A2471F1028D}" type="slidenum">
              <a:rPr lang="en-CA" smtClean="0"/>
              <a:t>‹#›</a:t>
            </a:fld>
            <a:endParaRPr lang="en-CA"/>
          </a:p>
        </p:txBody>
      </p:sp>
    </p:spTree>
    <p:extLst>
      <p:ext uri="{BB962C8B-B14F-4D97-AF65-F5344CB8AC3E}">
        <p14:creationId xmlns:p14="http://schemas.microsoft.com/office/powerpoint/2010/main" val="79174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C1D52-39A7-1357-BE90-FFB1C7BDD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3DBB62D-339D-399C-9613-1A7E8403E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04652EE-3443-7F0C-D641-36A8A1E54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CCBBB-9EF7-4FAB-A6A9-ECFB2F21A481}" type="datetimeFigureOut">
              <a:rPr lang="en-CA" smtClean="0"/>
              <a:t>2026-04-24</a:t>
            </a:fld>
            <a:endParaRPr lang="en-CA"/>
          </a:p>
        </p:txBody>
      </p:sp>
      <p:sp>
        <p:nvSpPr>
          <p:cNvPr id="5" name="Footer Placeholder 4">
            <a:extLst>
              <a:ext uri="{FF2B5EF4-FFF2-40B4-BE49-F238E27FC236}">
                <a16:creationId xmlns:a16="http://schemas.microsoft.com/office/drawing/2014/main" id="{4DFCF73F-7552-BFF0-6B18-B6B334DE6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020800DA-E6C9-3213-1AF3-6426C8DE3A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67A0DD-A7F0-4090-B055-6A2471F1028D}" type="slidenum">
              <a:rPr lang="en-CA" smtClean="0"/>
              <a:t>‹#›</a:t>
            </a:fld>
            <a:endParaRPr lang="en-CA"/>
          </a:p>
        </p:txBody>
      </p:sp>
    </p:spTree>
    <p:extLst>
      <p:ext uri="{BB962C8B-B14F-4D97-AF65-F5344CB8AC3E}">
        <p14:creationId xmlns:p14="http://schemas.microsoft.com/office/powerpoint/2010/main" val="2264257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perma.cc/A96Q-5HZ2" TargetMode="External"/><Relationship Id="rId2" Type="http://schemas.openxmlformats.org/officeDocument/2006/relationships/hyperlink" Target="https://flsc-s3-storage-pub.s3.ca-central-1.amazonaws.com/APPROVALCommitteeFinalReport201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so.ca/becoming-licensed/lawyer-licensing-process/licensing-examinations/entry-level-barrister-competencies" TargetMode="External"/><Relationship Id="rId7" Type="http://schemas.openxmlformats.org/officeDocument/2006/relationships/image" Target="../media/image26.png"/><Relationship Id="rId2" Type="http://schemas.openxmlformats.org/officeDocument/2006/relationships/hyperlink" Target="https://flsc.ca/wp-content/uploads/2024/04/National-Requirement-Review-Final-Report-and-Recommendations-FEB-2024.pdf" TargetMode="External"/><Relationship Id="rId1" Type="http://schemas.openxmlformats.org/officeDocument/2006/relationships/slideLayout" Target="../slideLayouts/slideLayout2.xml"/><Relationship Id="rId6" Type="http://schemas.openxmlformats.org/officeDocument/2006/relationships/hyperlink" Target="https://documents.lawsociety.ab.ca/wp-content/uploads/2024/05/16141247/WCCP_Final_DigitalUse_New.pdf"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erma.cc/23AX-MYXL" TargetMode="External"/><Relationship Id="rId2" Type="http://schemas.openxmlformats.org/officeDocument/2006/relationships/hyperlink" Target="https://callacbd.ca/resources/Documents/2025%20Conference/Competencies%20of%20a%20Legal%20Researcher%20in%20Canada.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americanbar.org/content/dam/aba/administrative/legal_education_and_admissions_to_the_bar/standards/2025-2026/2025-2026-standards-chapter-6.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anlii.ca/t/7np09" TargetMode="External"/><Relationship Id="rId2" Type="http://schemas.openxmlformats.org/officeDocument/2006/relationships/hyperlink" Target="https://canlii.ca/t/7nndz" TargetMode="Externa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canlii.org/en/commentary/doc/2025CanLIIDocs1745?resultId=ec0e0afe9614410aa08722363c2498b3&amp;searchId=2026-04-23T16:55:14:588/208313ea4dce4d0f968ddbcad4754edb#_ftn27" TargetMode="External"/><Relationship Id="rId13" Type="http://schemas.openxmlformats.org/officeDocument/2006/relationships/hyperlink" Target="https://www.canlii.org/en/commentary/doc/2025CanLIIDocs1745?resultId=ec0e0afe9614410aa08722363c2498b3&amp;searchId=2026-04-23T16:55:14:588/208313ea4dce4d0f968ddbcad4754edb#_ftn32" TargetMode="External"/><Relationship Id="rId3" Type="http://schemas.openxmlformats.org/officeDocument/2006/relationships/hyperlink" Target="https://www.canlii.org/en/commentary/doc/2025CanLIIDocs1745?resultId=ec0e0afe9614410aa08722363c2498b3&amp;searchId=2026-04-23T16:55:14:588/208313ea4dce4d0f968ddbcad4754edb#_ftn22" TargetMode="External"/><Relationship Id="rId7" Type="http://schemas.openxmlformats.org/officeDocument/2006/relationships/hyperlink" Target="https://www.canlii.org/en/commentary/doc/2025CanLIIDocs1745?resultId=ec0e0afe9614410aa08722363c2498b3&amp;searchId=2026-04-23T16:55:14:588/208313ea4dce4d0f968ddbcad4754edb#_ftn26" TargetMode="External"/><Relationship Id="rId12" Type="http://schemas.openxmlformats.org/officeDocument/2006/relationships/hyperlink" Target="https://www.canlii.org/en/commentary/doc/2025CanLIIDocs1745?resultId=ec0e0afe9614410aa08722363c2498b3&amp;searchId=2026-04-23T16:55:14:588/208313ea4dce4d0f968ddbcad4754edb#_ftn31"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s://www.canlii.org/en/commentary/doc/2025CanLIIDocs1745?resultId=ec0e0afe9614410aa08722363c2498b3&amp;searchId=2026-04-23T16:55:14:588/208313ea4dce4d0f968ddbcad4754edb#_ftn25" TargetMode="External"/><Relationship Id="rId11" Type="http://schemas.openxmlformats.org/officeDocument/2006/relationships/hyperlink" Target="https://www.canlii.org/en/commentary/doc/2025CanLIIDocs1745?resultId=ec0e0afe9614410aa08722363c2498b3&amp;searchId=2026-04-23T16:55:14:588/208313ea4dce4d0f968ddbcad4754edb#_ftn30" TargetMode="External"/><Relationship Id="rId5" Type="http://schemas.openxmlformats.org/officeDocument/2006/relationships/hyperlink" Target="https://www.canlii.org/en/commentary/doc/2025CanLIIDocs1745?resultId=ec0e0afe9614410aa08722363c2498b3&amp;searchId=2026-04-23T16:55:14:588/208313ea4dce4d0f968ddbcad4754edb#_ftn24" TargetMode="External"/><Relationship Id="rId10" Type="http://schemas.openxmlformats.org/officeDocument/2006/relationships/hyperlink" Target="https://www.canlii.org/en/commentary/doc/2025CanLIIDocs1745?resultId=ec0e0afe9614410aa08722363c2498b3&amp;searchId=2026-04-23T16:55:14:588/208313ea4dce4d0f968ddbcad4754edb#_ftn29" TargetMode="External"/><Relationship Id="rId4" Type="http://schemas.openxmlformats.org/officeDocument/2006/relationships/hyperlink" Target="https://www.canlii.org/en/commentary/doc/2025CanLIIDocs1745?resultId=ec0e0afe9614410aa08722363c2498b3&amp;searchId=2026-04-23T16:55:14:588/208313ea4dce4d0f968ddbcad4754edb#_ftn23" TargetMode="External"/><Relationship Id="rId9" Type="http://schemas.openxmlformats.org/officeDocument/2006/relationships/hyperlink" Target="https://www.canlii.org/en/commentary/doc/2025CanLIIDocs1745?resultId=ec0e0afe9614410aa08722363c2498b3&amp;searchId=2026-04-23T16:55:14:588/208313ea4dce4d0f968ddbcad4754edb#_ftn28" TargetMode="External"/><Relationship Id="rId14" Type="http://schemas.openxmlformats.org/officeDocument/2006/relationships/hyperlink" Target="https://www.canlii.org/en/commentary/doc/2025CanLIIDocs1745?resultId=ec0e0afe9614410aa08722363c2498b3&amp;searchId=2026-04-23T16:55:14:588/208313ea4dce4d0f968ddbcad4754edb#_ftn33"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A619-439B-BB53-AC8C-F161BBB7D129}"/>
              </a:ext>
            </a:extLst>
          </p:cNvPr>
          <p:cNvSpPr>
            <a:spLocks noGrp="1"/>
          </p:cNvSpPr>
          <p:nvPr>
            <p:ph type="ctrTitle"/>
          </p:nvPr>
        </p:nvSpPr>
        <p:spPr/>
        <p:txBody>
          <a:bodyPr/>
          <a:lstStyle/>
          <a:p>
            <a:r>
              <a:rPr lang="en-US" dirty="0">
                <a:latin typeface="Abadi ExtraLight" panose="020B0204020104020204" pitchFamily="34" charset="0"/>
              </a:rPr>
              <a:t>Reinvigorating Academic Law Library Standards</a:t>
            </a:r>
            <a:endParaRPr lang="en-CA" dirty="0">
              <a:latin typeface="Abadi ExtraLight" panose="020B0204020104020204" pitchFamily="34" charset="0"/>
            </a:endParaRPr>
          </a:p>
        </p:txBody>
      </p:sp>
      <p:pic>
        <p:nvPicPr>
          <p:cNvPr id="4" name="Picture 3">
            <a:extLst>
              <a:ext uri="{FF2B5EF4-FFF2-40B4-BE49-F238E27FC236}">
                <a16:creationId xmlns:a16="http://schemas.microsoft.com/office/drawing/2014/main" id="{12E099EE-1260-111F-4356-7CD1482D2780}"/>
              </a:ext>
            </a:extLst>
          </p:cNvPr>
          <p:cNvPicPr>
            <a:picLocks noChangeAspect="1"/>
          </p:cNvPicPr>
          <p:nvPr/>
        </p:nvPicPr>
        <p:blipFill>
          <a:blip r:embed="rId3"/>
          <a:stretch>
            <a:fillRect/>
          </a:stretch>
        </p:blipFill>
        <p:spPr>
          <a:xfrm>
            <a:off x="10858499" y="5305425"/>
            <a:ext cx="1186027" cy="1443238"/>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5928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33858-0459-9BE6-4CAA-91F0207D3BC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548C9C9-0F6B-B337-084B-7684C1D9FED7}"/>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3" name="Picture 2">
            <a:extLst>
              <a:ext uri="{FF2B5EF4-FFF2-40B4-BE49-F238E27FC236}">
                <a16:creationId xmlns:a16="http://schemas.microsoft.com/office/drawing/2014/main" id="{786A784A-9138-B7AC-C882-B5E0F84F5F2C}"/>
              </a:ext>
            </a:extLst>
          </p:cNvPr>
          <p:cNvPicPr>
            <a:picLocks noChangeAspect="1"/>
          </p:cNvPicPr>
          <p:nvPr/>
        </p:nvPicPr>
        <p:blipFill>
          <a:blip r:embed="rId2"/>
          <a:stretch>
            <a:fillRect/>
          </a:stretch>
        </p:blipFill>
        <p:spPr>
          <a:xfrm>
            <a:off x="478200" y="701285"/>
            <a:ext cx="11235600" cy="49565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605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0BCA-8319-A25D-1677-D7AA2BB8337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557D4D5-922B-A15C-246C-7CEB47736C6A}"/>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4" name="Picture 3">
            <a:extLst>
              <a:ext uri="{FF2B5EF4-FFF2-40B4-BE49-F238E27FC236}">
                <a16:creationId xmlns:a16="http://schemas.microsoft.com/office/drawing/2014/main" id="{CF303D51-0499-A86E-EFD9-FAD52BD9A22D}"/>
              </a:ext>
            </a:extLst>
          </p:cNvPr>
          <p:cNvPicPr>
            <a:picLocks noChangeAspect="1"/>
          </p:cNvPicPr>
          <p:nvPr/>
        </p:nvPicPr>
        <p:blipFill>
          <a:blip r:embed="rId2"/>
          <a:stretch>
            <a:fillRect/>
          </a:stretch>
        </p:blipFill>
        <p:spPr>
          <a:xfrm>
            <a:off x="600076" y="480467"/>
            <a:ext cx="5786698" cy="4358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4325700B-B2BA-F10F-202A-55FDAC030B8C}"/>
              </a:ext>
            </a:extLst>
          </p:cNvPr>
          <p:cNvPicPr>
            <a:picLocks noChangeAspect="1"/>
          </p:cNvPicPr>
          <p:nvPr/>
        </p:nvPicPr>
        <p:blipFill>
          <a:blip r:embed="rId3"/>
          <a:stretch>
            <a:fillRect/>
          </a:stretch>
        </p:blipFill>
        <p:spPr>
          <a:xfrm>
            <a:off x="5490726" y="2023773"/>
            <a:ext cx="6258798" cy="41439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495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AA3CC-3712-B86F-B2D6-FC8CC4E9644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E948E46-8E79-E01E-78DB-3435B2D7ADB1}"/>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7" name="Picture 6">
            <a:extLst>
              <a:ext uri="{FF2B5EF4-FFF2-40B4-BE49-F238E27FC236}">
                <a16:creationId xmlns:a16="http://schemas.microsoft.com/office/drawing/2014/main" id="{8D022ADA-379D-4B9B-34E1-ED202F2F6BBB}"/>
              </a:ext>
            </a:extLst>
          </p:cNvPr>
          <p:cNvPicPr>
            <a:picLocks noChangeAspect="1"/>
          </p:cNvPicPr>
          <p:nvPr/>
        </p:nvPicPr>
        <p:blipFill>
          <a:blip r:embed="rId2"/>
          <a:stretch>
            <a:fillRect/>
          </a:stretch>
        </p:blipFill>
        <p:spPr>
          <a:xfrm>
            <a:off x="409036" y="556934"/>
            <a:ext cx="7716327" cy="3991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67A27397-2C73-D311-6560-02C7A1FA9151}"/>
              </a:ext>
            </a:extLst>
          </p:cNvPr>
          <p:cNvPicPr>
            <a:picLocks noChangeAspect="1"/>
          </p:cNvPicPr>
          <p:nvPr/>
        </p:nvPicPr>
        <p:blipFill>
          <a:blip r:embed="rId3"/>
          <a:srcRect l="2431" t="16813" r="2933" b="9004"/>
          <a:stretch>
            <a:fillRect/>
          </a:stretch>
        </p:blipFill>
        <p:spPr>
          <a:xfrm>
            <a:off x="5133975" y="4902115"/>
            <a:ext cx="6477000" cy="1543050"/>
          </a:xfrm>
          <a:prstGeom prst="rect">
            <a:avLst/>
          </a:prstGeom>
          <a:scene3d>
            <a:camera prst="orthographicFront"/>
            <a:lightRig rig="threePt" dir="t"/>
          </a:scene3d>
          <a:sp3d>
            <a:bevelT/>
          </a:sp3d>
        </p:spPr>
      </p:pic>
    </p:spTree>
    <p:extLst>
      <p:ext uri="{BB962C8B-B14F-4D97-AF65-F5344CB8AC3E}">
        <p14:creationId xmlns:p14="http://schemas.microsoft.com/office/powerpoint/2010/main" val="157497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1282-8C3F-496B-E182-5CAB5639AFD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F470D52-4B5D-4D07-80D9-1F44B5B8E123}"/>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3" name="Picture 2">
            <a:extLst>
              <a:ext uri="{FF2B5EF4-FFF2-40B4-BE49-F238E27FC236}">
                <a16:creationId xmlns:a16="http://schemas.microsoft.com/office/drawing/2014/main" id="{4ECD98F1-1BC5-71A5-8787-54447EEB4DDD}"/>
              </a:ext>
            </a:extLst>
          </p:cNvPr>
          <p:cNvPicPr>
            <a:picLocks noChangeAspect="1"/>
          </p:cNvPicPr>
          <p:nvPr/>
        </p:nvPicPr>
        <p:blipFill>
          <a:blip r:embed="rId2"/>
          <a:stretch>
            <a:fillRect/>
          </a:stretch>
        </p:blipFill>
        <p:spPr>
          <a:xfrm>
            <a:off x="380202" y="275915"/>
            <a:ext cx="5715798" cy="44392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E13AB5CA-1FC7-08B3-EB4A-28577A134FDC}"/>
              </a:ext>
            </a:extLst>
          </p:cNvPr>
          <p:cNvPicPr>
            <a:picLocks noChangeAspect="1"/>
          </p:cNvPicPr>
          <p:nvPr/>
        </p:nvPicPr>
        <p:blipFill>
          <a:blip r:embed="rId3"/>
          <a:stretch>
            <a:fillRect/>
          </a:stretch>
        </p:blipFill>
        <p:spPr>
          <a:xfrm>
            <a:off x="5686425" y="2325165"/>
            <a:ext cx="6182523" cy="41188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3554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5C2E-6F3F-1D7F-86A2-EE0F306B1CB9}"/>
              </a:ext>
            </a:extLst>
          </p:cNvPr>
          <p:cNvSpPr>
            <a:spLocks noGrp="1"/>
          </p:cNvSpPr>
          <p:nvPr>
            <p:ph type="title"/>
          </p:nvPr>
        </p:nvSpPr>
        <p:spPr/>
        <p:txBody>
          <a:bodyPr/>
          <a:lstStyle/>
          <a:p>
            <a:endParaRPr lang="en-US"/>
          </a:p>
        </p:txBody>
      </p:sp>
      <p:pic>
        <p:nvPicPr>
          <p:cNvPr id="4" name="Content Placeholder 3" descr="A snowy mountain range with trees&#10;&#10;AI-generated content may be incorrect.">
            <a:extLst>
              <a:ext uri="{FF2B5EF4-FFF2-40B4-BE49-F238E27FC236}">
                <a16:creationId xmlns:a16="http://schemas.microsoft.com/office/drawing/2014/main" id="{71A785ED-2A1E-48A7-42A5-2AA59A030859}"/>
              </a:ext>
            </a:extLst>
          </p:cNvPr>
          <p:cNvPicPr>
            <a:picLocks noGrp="1" noChangeAspect="1"/>
          </p:cNvPicPr>
          <p:nvPr>
            <p:ph idx="1"/>
          </p:nvPr>
        </p:nvPicPr>
        <p:blipFill>
          <a:blip r:embed="rId2"/>
          <a:stretch>
            <a:fillRect/>
          </a:stretch>
        </p:blipFill>
        <p:spPr>
          <a:xfrm>
            <a:off x="1987" y="227541"/>
            <a:ext cx="12188026" cy="6393921"/>
          </a:xfrm>
          <a:prstGeom prst="rect">
            <a:avLst/>
          </a:prstGeom>
        </p:spPr>
      </p:pic>
    </p:spTree>
    <p:extLst>
      <p:ext uri="{BB962C8B-B14F-4D97-AF65-F5344CB8AC3E}">
        <p14:creationId xmlns:p14="http://schemas.microsoft.com/office/powerpoint/2010/main" val="2174444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5534C-0F11-F34C-04A7-3B9071A223A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889AF4F-28F0-23B6-A148-C6E73519D66F}"/>
              </a:ext>
            </a:extLst>
          </p:cNvPr>
          <p:cNvPicPr>
            <a:picLocks noChangeAspect="1"/>
          </p:cNvPicPr>
          <p:nvPr/>
        </p:nvPicPr>
        <p:blipFill>
          <a:blip r:embed="rId2"/>
          <a:stretch>
            <a:fillRect/>
          </a:stretch>
        </p:blipFill>
        <p:spPr>
          <a:xfrm>
            <a:off x="0" y="0"/>
            <a:ext cx="12192000" cy="6858000"/>
          </a:xfrm>
          <a:prstGeom prst="rect">
            <a:avLst/>
          </a:prstGeom>
          <a:effectLst/>
        </p:spPr>
      </p:pic>
      <p:sp>
        <p:nvSpPr>
          <p:cNvPr id="2" name="Rectangle 1">
            <a:extLst>
              <a:ext uri="{FF2B5EF4-FFF2-40B4-BE49-F238E27FC236}">
                <a16:creationId xmlns:a16="http://schemas.microsoft.com/office/drawing/2014/main" id="{39C99C22-C94F-9DF2-464E-40023717806C}"/>
              </a:ext>
            </a:extLst>
          </p:cNvPr>
          <p:cNvSpPr/>
          <p:nvPr/>
        </p:nvSpPr>
        <p:spPr>
          <a:xfrm>
            <a:off x="1046331" y="903912"/>
            <a:ext cx="9931941" cy="4401205"/>
          </a:xfrm>
          <a:prstGeom prst="rect">
            <a:avLst/>
          </a:prstGeom>
          <a:noFill/>
        </p:spPr>
        <p:txBody>
          <a:bodyPr wrap="square" lIns="91440" tIns="45720" rIns="91440" bIns="45720">
            <a:spAutoFit/>
          </a:bodyPr>
          <a:lstStyle/>
          <a:p>
            <a:r>
              <a:rPr lang="en-US" sz="4000" b="0" cap="none" spc="0" dirty="0">
                <a:ln w="0"/>
                <a:solidFill>
                  <a:schemeClr val="bg1"/>
                </a:solidFill>
                <a:effectLst>
                  <a:outerShdw blurRad="38100" dist="19050" dir="2700000" algn="tl" rotWithShape="0">
                    <a:schemeClr val="dk1">
                      <a:alpha val="40000"/>
                    </a:schemeClr>
                  </a:outerShdw>
                </a:effectLst>
              </a:rPr>
              <a:t>Write this do</a:t>
            </a:r>
            <a:r>
              <a:rPr lang="en-US" sz="4000" dirty="0">
                <a:ln w="0"/>
                <a:solidFill>
                  <a:schemeClr val="bg1"/>
                </a:solidFill>
                <a:effectLst>
                  <a:outerShdw blurRad="38100" dist="19050" dir="2700000" algn="tl" rotWithShape="0">
                    <a:schemeClr val="dk1">
                      <a:alpha val="40000"/>
                    </a:schemeClr>
                  </a:outerShdw>
                </a:effectLst>
              </a:rPr>
              <a:t>wn:</a:t>
            </a:r>
          </a:p>
          <a:p>
            <a:pPr algn="ctr"/>
            <a:endParaRPr lang="en-US" sz="8000" b="0" cap="none" spc="0" dirty="0">
              <a:ln w="0"/>
              <a:solidFill>
                <a:schemeClr val="bg1"/>
              </a:solidFill>
              <a:effectLst>
                <a:outerShdw blurRad="38100" dist="19050" dir="2700000" algn="tl" rotWithShape="0">
                  <a:schemeClr val="dk1">
                    <a:alpha val="40000"/>
                  </a:schemeClr>
                </a:outerShdw>
              </a:effectLst>
            </a:endParaRPr>
          </a:p>
          <a:p>
            <a:pPr algn="ctr"/>
            <a:r>
              <a:rPr lang="en-US" sz="8000" dirty="0">
                <a:ln w="0"/>
                <a:solidFill>
                  <a:schemeClr val="bg1"/>
                </a:solidFill>
                <a:effectLst>
                  <a:outerShdw blurRad="38100" dist="19050" dir="2700000" algn="tl" rotWithShape="0">
                    <a:schemeClr val="dk1">
                      <a:alpha val="40000"/>
                    </a:schemeClr>
                  </a:outerShdw>
                </a:effectLst>
              </a:rPr>
              <a:t>As a law librarian, my purpose is…</a:t>
            </a:r>
            <a:endParaRPr lang="en-US" sz="8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9830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A20E-6BAA-CBB5-ECA6-615D9B6BB50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653E0D3-065B-3D29-0B50-A8BCD0C912B9}"/>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056F2CEE-EA7F-7D49-9A37-7DC1F08DF7E2}"/>
              </a:ext>
            </a:extLst>
          </p:cNvPr>
          <p:cNvSpPr/>
          <p:nvPr/>
        </p:nvSpPr>
        <p:spPr>
          <a:xfrm>
            <a:off x="353919" y="798998"/>
            <a:ext cx="11788961" cy="4955203"/>
          </a:xfrm>
          <a:prstGeom prst="rect">
            <a:avLst/>
          </a:prstGeom>
          <a:noFill/>
        </p:spPr>
        <p:txBody>
          <a:bodyPr wrap="squar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rPr>
              <a:t>As a Law Librarian, my purpose is to:</a:t>
            </a:r>
          </a:p>
          <a:p>
            <a:pPr algn="ctr"/>
            <a:endParaRPr lang="en-US" sz="4800" dirty="0">
              <a:ln w="0"/>
              <a:solidFill>
                <a:schemeClr val="bg1"/>
              </a:solidFill>
              <a:effectLst>
                <a:outerShdw blurRad="38100" dist="19050" dir="2700000" algn="tl" rotWithShape="0">
                  <a:schemeClr val="dk1">
                    <a:alpha val="40000"/>
                  </a:schemeClr>
                </a:outerShdw>
              </a:effectLst>
            </a:endParaRPr>
          </a:p>
          <a:p>
            <a:r>
              <a:rPr lang="en-US" sz="4400" dirty="0">
                <a:ln w="0"/>
                <a:solidFill>
                  <a:schemeClr val="bg1"/>
                </a:solidFill>
                <a:effectLst>
                  <a:outerShdw blurRad="38100" dist="19050" dir="2700000" algn="tl" rotWithShape="0">
                    <a:schemeClr val="dk1">
                      <a:alpha val="40000"/>
                    </a:schemeClr>
                  </a:outerShdw>
                </a:effectLst>
              </a:rPr>
              <a:t>-teach others legal research as a skill set; and</a:t>
            </a:r>
          </a:p>
          <a:p>
            <a:r>
              <a:rPr lang="en-US" sz="4400" dirty="0">
                <a:ln w="0"/>
                <a:solidFill>
                  <a:schemeClr val="bg1"/>
                </a:solidFill>
                <a:effectLst>
                  <a:outerShdw blurRad="38100" dist="19050" dir="2700000" algn="tl" rotWithShape="0">
                    <a:schemeClr val="dk1">
                      <a:alpha val="40000"/>
                    </a:schemeClr>
                  </a:outerShdw>
                </a:effectLst>
              </a:rPr>
              <a:t>-foster the continuation of the  Profession</a:t>
            </a:r>
          </a:p>
          <a:p>
            <a:endParaRPr lang="en-US" sz="4400" dirty="0">
              <a:ln w="0"/>
              <a:solidFill>
                <a:schemeClr val="bg1"/>
              </a:solidFill>
              <a:effectLst>
                <a:outerShdw blurRad="38100" dist="19050" dir="2700000" algn="tl" rotWithShape="0">
                  <a:schemeClr val="dk1">
                    <a:alpha val="40000"/>
                  </a:schemeClr>
                </a:outerShdw>
              </a:effectLst>
            </a:endParaRPr>
          </a:p>
          <a:p>
            <a:r>
              <a:rPr lang="en-US" sz="4400" dirty="0">
                <a:ln w="0"/>
                <a:solidFill>
                  <a:schemeClr val="bg1"/>
                </a:solidFill>
                <a:effectLst>
                  <a:outerShdw blurRad="38100" dist="19050" dir="2700000" algn="tl" rotWithShape="0">
                    <a:schemeClr val="dk1">
                      <a:alpha val="40000"/>
                    </a:schemeClr>
                  </a:outerShdw>
                </a:effectLst>
              </a:rPr>
              <a:t>with the ultimate goal of ensuring transparent access to legal information for all.</a:t>
            </a:r>
            <a:endParaRPr lang="en-US" sz="4400" b="0" cap="none" spc="0" dirty="0">
              <a:ln w="0"/>
              <a:solidFill>
                <a:schemeClr val="bg1"/>
              </a:solidFill>
              <a:effectLst>
                <a:outerShdw blurRad="38100" dist="19050" dir="2700000" algn="tl" rotWithShape="0">
                  <a:schemeClr val="dk1">
                    <a:alpha val="40000"/>
                  </a:schemeClr>
                </a:outerShdw>
              </a:effectLst>
            </a:endParaRPr>
          </a:p>
        </p:txBody>
      </p:sp>
      <p:sp>
        <p:nvSpPr>
          <p:cNvPr id="10" name="AutoShape 2">
            <a:extLst>
              <a:ext uri="{FF2B5EF4-FFF2-40B4-BE49-F238E27FC236}">
                <a16:creationId xmlns:a16="http://schemas.microsoft.com/office/drawing/2014/main" id="{16C89541-5ED8-40EE-EA3C-F9F0B39E9C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53869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8353E0B-BD23-5892-E474-97A2341F42C5}"/>
              </a:ext>
            </a:extLst>
          </p:cNvPr>
          <p:cNvSpPr/>
          <p:nvPr/>
        </p:nvSpPr>
        <p:spPr>
          <a:xfrm>
            <a:off x="466725" y="271760"/>
            <a:ext cx="11496675"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latin typeface="Abadi ExtraLight" panose="020B0204020104020204" pitchFamily="34" charset="0"/>
              </a:rPr>
              <a:t>Raise your hand if these statements feel true for you:</a:t>
            </a:r>
            <a:endParaRPr lang="en-CA" sz="5400" b="1" cap="none" spc="0" dirty="0">
              <a:ln/>
              <a:solidFill>
                <a:schemeClr val="accent4"/>
              </a:solidFill>
              <a:effectLst/>
            </a:endParaRPr>
          </a:p>
        </p:txBody>
      </p:sp>
      <p:sp>
        <p:nvSpPr>
          <p:cNvPr id="23" name="Rectangle 22">
            <a:extLst>
              <a:ext uri="{FF2B5EF4-FFF2-40B4-BE49-F238E27FC236}">
                <a16:creationId xmlns:a16="http://schemas.microsoft.com/office/drawing/2014/main" id="{AFA0CE79-EED0-6CAE-A7B2-9938185EF2DB}"/>
              </a:ext>
            </a:extLst>
          </p:cNvPr>
          <p:cNvSpPr/>
          <p:nvPr/>
        </p:nvSpPr>
        <p:spPr>
          <a:xfrm>
            <a:off x="1091142" y="3041570"/>
            <a:ext cx="10010774"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Abadi ExtraLight"/>
              </a:rPr>
              <a:t>I feel strongly that my work has value.</a:t>
            </a:r>
            <a:endParaRPr lang="en-CA" sz="4400" cap="none" spc="0">
              <a:ln/>
              <a:solidFill>
                <a:schemeClr val="accent4"/>
              </a:solidFill>
              <a:effectLst/>
              <a:latin typeface="Abadi ExtraLight"/>
            </a:endParaRPr>
          </a:p>
        </p:txBody>
      </p:sp>
    </p:spTree>
    <p:extLst>
      <p:ext uri="{BB962C8B-B14F-4D97-AF65-F5344CB8AC3E}">
        <p14:creationId xmlns:p14="http://schemas.microsoft.com/office/powerpoint/2010/main" val="133834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7514C-87F8-F7CE-6898-023D660DA6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2EA97A9-55C5-81F2-5EAB-9040BCF4EB1A}"/>
              </a:ext>
            </a:extLst>
          </p:cNvPr>
          <p:cNvSpPr/>
          <p:nvPr/>
        </p:nvSpPr>
        <p:spPr>
          <a:xfrm>
            <a:off x="466725" y="271760"/>
            <a:ext cx="11496675"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latin typeface="Abadi ExtraLight" panose="020B0204020104020204" pitchFamily="34" charset="0"/>
              </a:rPr>
              <a:t>Raise your hand if these statements feel true for you:</a:t>
            </a:r>
            <a:endParaRPr lang="en-CA" sz="5400" b="1" cap="none" spc="0" dirty="0">
              <a:ln/>
              <a:solidFill>
                <a:schemeClr val="accent4"/>
              </a:solidFill>
              <a:effectLst/>
            </a:endParaRPr>
          </a:p>
        </p:txBody>
      </p:sp>
      <p:sp>
        <p:nvSpPr>
          <p:cNvPr id="27" name="Rectangle 26">
            <a:extLst>
              <a:ext uri="{FF2B5EF4-FFF2-40B4-BE49-F238E27FC236}">
                <a16:creationId xmlns:a16="http://schemas.microsoft.com/office/drawing/2014/main" id="{E57BCA21-8E2E-A840-0569-BACDA507BE5D}"/>
              </a:ext>
            </a:extLst>
          </p:cNvPr>
          <p:cNvSpPr/>
          <p:nvPr/>
        </p:nvSpPr>
        <p:spPr>
          <a:xfrm>
            <a:off x="-200025" y="3347086"/>
            <a:ext cx="12392025"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lvl="1" algn="ctr"/>
            <a:r>
              <a:rPr lang="en-US" sz="4400" b="1">
                <a:ln/>
                <a:solidFill>
                  <a:schemeClr val="accent4"/>
                </a:solidFill>
                <a:latin typeface="Abadi ExtraLight"/>
              </a:rPr>
              <a:t>My organization values my vision for the </a:t>
            </a:r>
            <a:r>
              <a:rPr lang="en-US" sz="4400" b="1" dirty="0">
                <a:ln/>
                <a:solidFill>
                  <a:schemeClr val="accent4"/>
                </a:solidFill>
                <a:latin typeface="Abadi ExtraLight"/>
              </a:rPr>
              <a:t>workplace.</a:t>
            </a:r>
            <a:endParaRPr lang="en-CA" sz="4400" cap="none" spc="0" dirty="0">
              <a:ln/>
              <a:solidFill>
                <a:schemeClr val="accent4"/>
              </a:solidFill>
              <a:effectLst/>
              <a:latin typeface="Abadi ExtraLight"/>
            </a:endParaRPr>
          </a:p>
        </p:txBody>
      </p:sp>
    </p:spTree>
    <p:extLst>
      <p:ext uri="{BB962C8B-B14F-4D97-AF65-F5344CB8AC3E}">
        <p14:creationId xmlns:p14="http://schemas.microsoft.com/office/powerpoint/2010/main" val="1645661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8AA5-F564-DFD3-CA87-90631E7B90A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7424CCB-CC39-EBBB-9AC5-D672A451C219}"/>
              </a:ext>
            </a:extLst>
          </p:cNvPr>
          <p:cNvSpPr/>
          <p:nvPr/>
        </p:nvSpPr>
        <p:spPr>
          <a:xfrm>
            <a:off x="466725" y="271760"/>
            <a:ext cx="11496675"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latin typeface="Abadi ExtraLight" panose="020B0204020104020204" pitchFamily="34" charset="0"/>
              </a:rPr>
              <a:t>Raise your hand if these statements feel true for you:</a:t>
            </a:r>
            <a:endParaRPr lang="en-CA" sz="5400" b="1" cap="none" spc="0" dirty="0">
              <a:ln/>
              <a:solidFill>
                <a:schemeClr val="accent4"/>
              </a:solidFill>
              <a:effectLst/>
            </a:endParaRPr>
          </a:p>
        </p:txBody>
      </p:sp>
      <p:sp>
        <p:nvSpPr>
          <p:cNvPr id="29" name="Rectangle 28">
            <a:extLst>
              <a:ext uri="{FF2B5EF4-FFF2-40B4-BE49-F238E27FC236}">
                <a16:creationId xmlns:a16="http://schemas.microsoft.com/office/drawing/2014/main" id="{84F0040E-D3C2-6F26-9DE1-EB86356F5448}"/>
              </a:ext>
            </a:extLst>
          </p:cNvPr>
          <p:cNvSpPr/>
          <p:nvPr/>
        </p:nvSpPr>
        <p:spPr>
          <a:xfrm>
            <a:off x="325559" y="3046910"/>
            <a:ext cx="12192000"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Abadi ExtraLight"/>
              </a:rPr>
              <a:t>I feel comfortable voicing my opinion at work.</a:t>
            </a:r>
            <a:endParaRPr lang="en-CA" sz="4400" cap="none" spc="0">
              <a:ln/>
              <a:solidFill>
                <a:schemeClr val="accent4"/>
              </a:solidFill>
              <a:effectLst/>
              <a:latin typeface="Abadi ExtraLight"/>
            </a:endParaRPr>
          </a:p>
        </p:txBody>
      </p:sp>
    </p:spTree>
    <p:extLst>
      <p:ext uri="{BB962C8B-B14F-4D97-AF65-F5344CB8AC3E}">
        <p14:creationId xmlns:p14="http://schemas.microsoft.com/office/powerpoint/2010/main" val="315823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AB200-5873-3674-B7BF-1B55AD0D115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300F20-B020-B80E-D2CB-137EE7BFD434}"/>
              </a:ext>
            </a:extLst>
          </p:cNvPr>
          <p:cNvSpPr>
            <a:spLocks noGrp="1"/>
          </p:cNvSpPr>
          <p:nvPr>
            <p:ph type="subTitle" idx="1"/>
          </p:nvPr>
        </p:nvSpPr>
        <p:spPr>
          <a:xfrm>
            <a:off x="952500" y="1009650"/>
            <a:ext cx="10287000" cy="1543032"/>
          </a:xfrm>
        </p:spPr>
        <p:txBody>
          <a:bodyPr>
            <a:normAutofit/>
          </a:bodyPr>
          <a:lstStyle/>
          <a:p>
            <a:r>
              <a:rPr lang="en-US" sz="5400" dirty="0">
                <a:latin typeface="Abadi ExtraLight" panose="020B0204020104020204" pitchFamily="34" charset="0"/>
              </a:rPr>
              <a:t>About Me</a:t>
            </a:r>
            <a:endParaRPr lang="en-CA" sz="5400" dirty="0">
              <a:latin typeface="Abadi ExtraLight" panose="020B0204020104020204" pitchFamily="34" charset="0"/>
            </a:endParaRPr>
          </a:p>
        </p:txBody>
      </p:sp>
      <p:sp>
        <p:nvSpPr>
          <p:cNvPr id="10" name="TextBox 9">
            <a:extLst>
              <a:ext uri="{FF2B5EF4-FFF2-40B4-BE49-F238E27FC236}">
                <a16:creationId xmlns:a16="http://schemas.microsoft.com/office/drawing/2014/main" id="{3ADC6957-1CF8-87CD-9588-67847EB12B43}"/>
              </a:ext>
            </a:extLst>
          </p:cNvPr>
          <p:cNvSpPr txBox="1"/>
          <p:nvPr/>
        </p:nvSpPr>
        <p:spPr>
          <a:xfrm>
            <a:off x="1600200" y="5476875"/>
            <a:ext cx="2895600" cy="371475"/>
          </a:xfrm>
          <a:prstGeom prst="rect">
            <a:avLst/>
          </a:prstGeom>
          <a:noFill/>
        </p:spPr>
        <p:txBody>
          <a:bodyPr wrap="square" rtlCol="0">
            <a:spAutoFit/>
          </a:bodyPr>
          <a:lstStyle/>
          <a:p>
            <a:pPr algn="ctr"/>
            <a:r>
              <a:rPr lang="en-US" dirty="0">
                <a:solidFill>
                  <a:schemeClr val="bg1"/>
                </a:solidFill>
              </a:rPr>
              <a:t>Our Circ Desk Before</a:t>
            </a:r>
            <a:endParaRPr lang="en-CA" dirty="0">
              <a:solidFill>
                <a:schemeClr val="bg1"/>
              </a:solidFill>
            </a:endParaRPr>
          </a:p>
        </p:txBody>
      </p:sp>
      <p:sp>
        <p:nvSpPr>
          <p:cNvPr id="13" name="TextBox 12">
            <a:extLst>
              <a:ext uri="{FF2B5EF4-FFF2-40B4-BE49-F238E27FC236}">
                <a16:creationId xmlns:a16="http://schemas.microsoft.com/office/drawing/2014/main" id="{75E25C92-FAC7-5A6C-0C2E-750DD548B99C}"/>
              </a:ext>
            </a:extLst>
          </p:cNvPr>
          <p:cNvSpPr txBox="1"/>
          <p:nvPr/>
        </p:nvSpPr>
        <p:spPr>
          <a:xfrm>
            <a:off x="7696199" y="5476875"/>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sp>
        <p:nvSpPr>
          <p:cNvPr id="14" name="Subtitle 2">
            <a:extLst>
              <a:ext uri="{FF2B5EF4-FFF2-40B4-BE49-F238E27FC236}">
                <a16:creationId xmlns:a16="http://schemas.microsoft.com/office/drawing/2014/main" id="{D4BCB9B2-AB17-55ED-C3A6-3E95BE83582B}"/>
              </a:ext>
            </a:extLst>
          </p:cNvPr>
          <p:cNvSpPr txBox="1">
            <a:spLocks/>
          </p:cNvSpPr>
          <p:nvPr/>
        </p:nvSpPr>
        <p:spPr>
          <a:xfrm>
            <a:off x="1524000" y="3602038"/>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Abadi ExtraLight" panose="020B0204020104020204" pitchFamily="34" charset="0"/>
            </a:endParaRPr>
          </a:p>
          <a:p>
            <a:r>
              <a:rPr lang="en-CA" dirty="0">
                <a:latin typeface="Abadi ExtraLight" panose="020B0204020104020204" pitchFamily="34" charset="0"/>
              </a:rPr>
              <a:t>Annette Demers BA LLB MLIS</a:t>
            </a:r>
          </a:p>
          <a:p>
            <a:r>
              <a:rPr lang="en-CA" dirty="0">
                <a:latin typeface="Abadi ExtraLight" panose="020B0204020104020204" pitchFamily="34" charset="0"/>
              </a:rPr>
              <a:t>Reference Librarian, Windsor Law</a:t>
            </a:r>
          </a:p>
          <a:p>
            <a:r>
              <a:rPr lang="en-CA" dirty="0">
                <a:latin typeface="Abadi ExtraLight" panose="020B0204020104020204" pitchFamily="34" charset="0"/>
              </a:rPr>
              <a:t>Past President, CALL/</a:t>
            </a:r>
            <a:r>
              <a:rPr lang="en-CA" dirty="0" err="1">
                <a:latin typeface="Abadi ExtraLight" panose="020B0204020104020204" pitchFamily="34" charset="0"/>
              </a:rPr>
              <a:t>ACBD</a:t>
            </a:r>
            <a:endParaRPr lang="en-CA" dirty="0">
              <a:latin typeface="Abadi ExtraLight" panose="020B0204020104020204" pitchFamily="34" charset="0"/>
            </a:endParaRPr>
          </a:p>
        </p:txBody>
      </p:sp>
      <p:pic>
        <p:nvPicPr>
          <p:cNvPr id="4" name="Picture 3">
            <a:extLst>
              <a:ext uri="{FF2B5EF4-FFF2-40B4-BE49-F238E27FC236}">
                <a16:creationId xmlns:a16="http://schemas.microsoft.com/office/drawing/2014/main" id="{0C4800F9-0279-6DBB-8F5D-3469E14CE006}"/>
              </a:ext>
            </a:extLst>
          </p:cNvPr>
          <p:cNvPicPr>
            <a:picLocks noChangeAspect="1"/>
          </p:cNvPicPr>
          <p:nvPr/>
        </p:nvPicPr>
        <p:blipFill>
          <a:blip r:embed="rId2"/>
          <a:stretch>
            <a:fillRect/>
          </a:stretch>
        </p:blipFill>
        <p:spPr>
          <a:xfrm>
            <a:off x="10858499" y="5305425"/>
            <a:ext cx="1186027" cy="1443238"/>
          </a:xfrm>
          <a:prstGeom prst="rect">
            <a:avLst/>
          </a:prstGeom>
          <a:scene3d>
            <a:camera prst="orthographicFront"/>
            <a:lightRig rig="threePt" dir="t"/>
          </a:scene3d>
          <a:sp3d>
            <a:bevelT/>
          </a:sp3d>
        </p:spPr>
      </p:pic>
    </p:spTree>
    <p:extLst>
      <p:ext uri="{BB962C8B-B14F-4D97-AF65-F5344CB8AC3E}">
        <p14:creationId xmlns:p14="http://schemas.microsoft.com/office/powerpoint/2010/main" val="1232153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5D4D6-7974-7753-82C9-833243D6971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59650A13-3E07-03F5-2BFE-2371409D3C7B}"/>
              </a:ext>
            </a:extLst>
          </p:cNvPr>
          <p:cNvSpPr/>
          <p:nvPr/>
        </p:nvSpPr>
        <p:spPr>
          <a:xfrm>
            <a:off x="466725" y="271760"/>
            <a:ext cx="11496675"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latin typeface="Abadi ExtraLight" panose="020B0204020104020204" pitchFamily="34" charset="0"/>
              </a:rPr>
              <a:t>Raise your hand if these statements feel true for you:</a:t>
            </a:r>
            <a:endParaRPr lang="en-CA" sz="5400" b="1" cap="none" spc="0" dirty="0">
              <a:ln/>
              <a:solidFill>
                <a:schemeClr val="accent4"/>
              </a:solidFill>
              <a:effectLst/>
            </a:endParaRPr>
          </a:p>
        </p:txBody>
      </p:sp>
      <p:sp>
        <p:nvSpPr>
          <p:cNvPr id="30" name="Rectangle 29">
            <a:extLst>
              <a:ext uri="{FF2B5EF4-FFF2-40B4-BE49-F238E27FC236}">
                <a16:creationId xmlns:a16="http://schemas.microsoft.com/office/drawing/2014/main" id="{5C7D85CF-53D5-26C8-6AFA-12BE1E224B28}"/>
              </a:ext>
            </a:extLst>
          </p:cNvPr>
          <p:cNvSpPr/>
          <p:nvPr/>
        </p:nvSpPr>
        <p:spPr>
          <a:xfrm>
            <a:off x="-90488" y="5704368"/>
            <a:ext cx="12611100"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Abadi ExtraLight"/>
              </a:rPr>
              <a:t>Advocacy can influence outcomes at my workplace.</a:t>
            </a:r>
            <a:endParaRPr lang="en-CA" sz="4400" cap="none" spc="0">
              <a:ln/>
              <a:solidFill>
                <a:schemeClr val="accent4"/>
              </a:solidFill>
              <a:effectLst/>
              <a:latin typeface="Abadi ExtraLight"/>
            </a:endParaRPr>
          </a:p>
        </p:txBody>
      </p:sp>
      <p:sp>
        <p:nvSpPr>
          <p:cNvPr id="3" name="Rectangle 2">
            <a:extLst>
              <a:ext uri="{FF2B5EF4-FFF2-40B4-BE49-F238E27FC236}">
                <a16:creationId xmlns:a16="http://schemas.microsoft.com/office/drawing/2014/main" id="{F072E4D5-0759-5297-1E96-6F2AD7B2DC12}"/>
              </a:ext>
            </a:extLst>
          </p:cNvPr>
          <p:cNvSpPr/>
          <p:nvPr/>
        </p:nvSpPr>
        <p:spPr>
          <a:xfrm>
            <a:off x="752475" y="2194903"/>
            <a:ext cx="10010774"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Abadi ExtraLight"/>
              </a:rPr>
              <a:t>I feel strongly that my work has value.</a:t>
            </a:r>
            <a:endParaRPr lang="en-CA" sz="4400" cap="none" spc="0">
              <a:ln/>
              <a:solidFill>
                <a:schemeClr val="accent4"/>
              </a:solidFill>
              <a:effectLst/>
              <a:latin typeface="Abadi ExtraLight"/>
            </a:endParaRPr>
          </a:p>
        </p:txBody>
      </p:sp>
      <p:sp>
        <p:nvSpPr>
          <p:cNvPr id="5" name="Rectangle 4">
            <a:extLst>
              <a:ext uri="{FF2B5EF4-FFF2-40B4-BE49-F238E27FC236}">
                <a16:creationId xmlns:a16="http://schemas.microsoft.com/office/drawing/2014/main" id="{E76EB787-B4E7-41C3-C842-545DE34741E4}"/>
              </a:ext>
            </a:extLst>
          </p:cNvPr>
          <p:cNvSpPr/>
          <p:nvPr/>
        </p:nvSpPr>
        <p:spPr>
          <a:xfrm>
            <a:off x="-358775" y="3347086"/>
            <a:ext cx="12392025"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lvl="1" algn="ctr"/>
            <a:r>
              <a:rPr lang="en-US" sz="4400" b="1">
                <a:ln/>
                <a:solidFill>
                  <a:schemeClr val="accent4"/>
                </a:solidFill>
                <a:latin typeface="Abadi ExtraLight"/>
              </a:rPr>
              <a:t>My organization values my vision for the </a:t>
            </a:r>
            <a:r>
              <a:rPr lang="en-US" sz="4400" b="1" dirty="0">
                <a:ln/>
                <a:solidFill>
                  <a:schemeClr val="accent4"/>
                </a:solidFill>
                <a:latin typeface="Abadi ExtraLight"/>
              </a:rPr>
              <a:t>workplace.</a:t>
            </a:r>
            <a:endParaRPr lang="en-CA" sz="4400" cap="none" spc="0" dirty="0">
              <a:ln/>
              <a:solidFill>
                <a:schemeClr val="accent4"/>
              </a:solidFill>
              <a:effectLst/>
              <a:latin typeface="Abadi ExtraLight"/>
            </a:endParaRPr>
          </a:p>
        </p:txBody>
      </p:sp>
      <p:sp>
        <p:nvSpPr>
          <p:cNvPr id="7" name="Rectangle 6">
            <a:extLst>
              <a:ext uri="{FF2B5EF4-FFF2-40B4-BE49-F238E27FC236}">
                <a16:creationId xmlns:a16="http://schemas.microsoft.com/office/drawing/2014/main" id="{7A351E87-75FD-64D7-DACE-77A16D43B173}"/>
              </a:ext>
            </a:extLst>
          </p:cNvPr>
          <p:cNvSpPr/>
          <p:nvPr/>
        </p:nvSpPr>
        <p:spPr>
          <a:xfrm>
            <a:off x="-2524" y="4475660"/>
            <a:ext cx="12192000" cy="769441"/>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Abadi ExtraLight"/>
              </a:rPr>
              <a:t>I feel comfortable voicing my opinion at work.</a:t>
            </a:r>
            <a:endParaRPr lang="en-CA" sz="4400" cap="none" spc="0">
              <a:ln/>
              <a:solidFill>
                <a:schemeClr val="accent4"/>
              </a:solidFill>
              <a:effectLst/>
              <a:latin typeface="Abadi ExtraLight"/>
            </a:endParaRPr>
          </a:p>
        </p:txBody>
      </p:sp>
    </p:spTree>
    <p:extLst>
      <p:ext uri="{BB962C8B-B14F-4D97-AF65-F5344CB8AC3E}">
        <p14:creationId xmlns:p14="http://schemas.microsoft.com/office/powerpoint/2010/main" val="361125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C8C04-A25E-9429-F152-9B2A941B2CEC}"/>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A5058E5-474D-0D00-5C57-FD162E60FDD3}"/>
              </a:ext>
            </a:extLst>
          </p:cNvPr>
          <p:cNvSpPr/>
          <p:nvPr/>
        </p:nvSpPr>
        <p:spPr>
          <a:xfrm>
            <a:off x="466725" y="271760"/>
            <a:ext cx="11496675"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cap="none" spc="0" dirty="0">
                <a:ln/>
                <a:effectLst/>
                <a:latin typeface="Abadi ExtraLight" panose="020B0204020104020204" pitchFamily="34" charset="0"/>
              </a:rPr>
              <a:t>Two Main Audiences</a:t>
            </a:r>
          </a:p>
        </p:txBody>
      </p:sp>
      <p:pic>
        <p:nvPicPr>
          <p:cNvPr id="2" name="Picture 1">
            <a:extLst>
              <a:ext uri="{FF2B5EF4-FFF2-40B4-BE49-F238E27FC236}">
                <a16:creationId xmlns:a16="http://schemas.microsoft.com/office/drawing/2014/main" id="{5EA63D6C-C34A-4BE1-06BD-AAF098741E6C}"/>
              </a:ext>
            </a:extLst>
          </p:cNvPr>
          <p:cNvPicPr>
            <a:picLocks noChangeAspect="1"/>
          </p:cNvPicPr>
          <p:nvPr/>
        </p:nvPicPr>
        <p:blipFill>
          <a:blip r:embed="rId2"/>
          <a:stretch>
            <a:fillRect/>
          </a:stretch>
        </p:blipFill>
        <p:spPr>
          <a:xfrm>
            <a:off x="10858499" y="5305425"/>
            <a:ext cx="1186027" cy="1443238"/>
          </a:xfrm>
          <a:prstGeom prst="rect">
            <a:avLst/>
          </a:prstGeom>
          <a:scene3d>
            <a:camera prst="orthographicFront"/>
            <a:lightRig rig="threePt" dir="t"/>
          </a:scene3d>
          <a:sp3d>
            <a:bevelT/>
          </a:sp3d>
        </p:spPr>
      </p:pic>
      <p:sp>
        <p:nvSpPr>
          <p:cNvPr id="3" name="TextBox 2">
            <a:extLst>
              <a:ext uri="{FF2B5EF4-FFF2-40B4-BE49-F238E27FC236}">
                <a16:creationId xmlns:a16="http://schemas.microsoft.com/office/drawing/2014/main" id="{5BDECD23-2843-5DF6-2964-8F42EC70D8CE}"/>
              </a:ext>
            </a:extLst>
          </p:cNvPr>
          <p:cNvSpPr txBox="1"/>
          <p:nvPr/>
        </p:nvSpPr>
        <p:spPr>
          <a:xfrm>
            <a:off x="3338512" y="2438400"/>
            <a:ext cx="5753099" cy="2585323"/>
          </a:xfrm>
          <a:prstGeom prst="rect">
            <a:avLst/>
          </a:prstGeom>
          <a:noFill/>
        </p:spPr>
        <p:txBody>
          <a:bodyPr wrap="square" rtlCol="0">
            <a:spAutoFit/>
          </a:bodyPr>
          <a:lstStyle/>
          <a:p>
            <a:pPr marL="685800" indent="-685800">
              <a:buFont typeface="Wingdings" panose="05000000000000000000" pitchFamily="2" charset="2"/>
              <a:buChar char="Ø"/>
            </a:pPr>
            <a:r>
              <a:rPr lang="en-US" sz="5400" dirty="0">
                <a:latin typeface="Abadi ExtraLight" panose="020B0204020104020204" pitchFamily="34" charset="0"/>
              </a:rPr>
              <a:t>Law librarians</a:t>
            </a:r>
          </a:p>
          <a:p>
            <a:pPr marL="685800" indent="-685800">
              <a:buFont typeface="Wingdings" panose="05000000000000000000" pitchFamily="2" charset="2"/>
              <a:buChar char="Ø"/>
            </a:pPr>
            <a:endParaRPr lang="en-US" sz="5400" dirty="0">
              <a:latin typeface="Abadi ExtraLight" panose="020B0204020104020204" pitchFamily="34" charset="0"/>
            </a:endParaRPr>
          </a:p>
          <a:p>
            <a:pPr marL="685800" indent="-685800">
              <a:buFont typeface="Wingdings" panose="05000000000000000000" pitchFamily="2" charset="2"/>
              <a:buChar char="Ø"/>
            </a:pPr>
            <a:r>
              <a:rPr lang="en-US" sz="5400" dirty="0">
                <a:latin typeface="Abadi ExtraLight" panose="020B0204020104020204" pitchFamily="34" charset="0"/>
              </a:rPr>
              <a:t>Decision makers</a:t>
            </a:r>
            <a:endParaRPr lang="en-CA" sz="5400" dirty="0">
              <a:latin typeface="Abadi ExtraLight" panose="020B0204020104020204" pitchFamily="34" charset="0"/>
            </a:endParaRPr>
          </a:p>
        </p:txBody>
      </p:sp>
    </p:spTree>
    <p:extLst>
      <p:ext uri="{BB962C8B-B14F-4D97-AF65-F5344CB8AC3E}">
        <p14:creationId xmlns:p14="http://schemas.microsoft.com/office/powerpoint/2010/main" val="1511193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C223-CC4C-13B5-3465-48B1C56EE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A0DEC-90AA-8E60-D94D-8398E18E6E13}"/>
              </a:ext>
            </a:extLst>
          </p:cNvPr>
          <p:cNvSpPr>
            <a:spLocks noGrp="1"/>
          </p:cNvSpPr>
          <p:nvPr>
            <p:ph type="title"/>
          </p:nvPr>
        </p:nvSpPr>
        <p:spPr>
          <a:xfrm>
            <a:off x="838200" y="146050"/>
            <a:ext cx="10515600" cy="1325563"/>
          </a:xfrm>
        </p:spPr>
        <p:txBody>
          <a:bodyPr>
            <a:normAutofit/>
          </a:bodyPr>
          <a:lstStyle/>
          <a:p>
            <a:pPr algn="ctr"/>
            <a:r>
              <a:rPr lang="en-US" sz="4000" dirty="0">
                <a:latin typeface="Abadi ExtraLight" panose="020B0204020104020204" pitchFamily="34" charset="0"/>
              </a:rPr>
              <a:t>The Foundation</a:t>
            </a:r>
            <a:endParaRPr lang="en-CA" sz="4000" dirty="0">
              <a:latin typeface="Abadi ExtraLight" panose="020B0204020104020204" pitchFamily="34" charset="0"/>
            </a:endParaRPr>
          </a:p>
        </p:txBody>
      </p:sp>
      <p:pic>
        <p:nvPicPr>
          <p:cNvPr id="6" name="Picture 5">
            <a:extLst>
              <a:ext uri="{FF2B5EF4-FFF2-40B4-BE49-F238E27FC236}">
                <a16:creationId xmlns:a16="http://schemas.microsoft.com/office/drawing/2014/main" id="{ED7069AB-4593-F2BA-C5D0-B9CFC13E459B}"/>
              </a:ext>
            </a:extLst>
          </p:cNvPr>
          <p:cNvPicPr>
            <a:picLocks noChangeAspect="1"/>
          </p:cNvPicPr>
          <p:nvPr/>
        </p:nvPicPr>
        <p:blipFill>
          <a:blip r:embed="rId2"/>
          <a:srcRect l="11714" t="3524" r="12906" b="6020"/>
          <a:stretch>
            <a:fillRect/>
          </a:stretch>
        </p:blipFill>
        <p:spPr>
          <a:xfrm>
            <a:off x="2676525" y="1240791"/>
            <a:ext cx="6838949" cy="5471159"/>
          </a:xfrm>
          <a:prstGeom prst="rect">
            <a:avLst/>
          </a:prstGeom>
        </p:spPr>
      </p:pic>
      <p:sp>
        <p:nvSpPr>
          <p:cNvPr id="7" name="TextBox 6">
            <a:extLst>
              <a:ext uri="{FF2B5EF4-FFF2-40B4-BE49-F238E27FC236}">
                <a16:creationId xmlns:a16="http://schemas.microsoft.com/office/drawing/2014/main" id="{A06AA3BE-8938-DED4-341A-63A0D3596FE8}"/>
              </a:ext>
            </a:extLst>
          </p:cNvPr>
          <p:cNvSpPr txBox="1"/>
          <p:nvPr/>
        </p:nvSpPr>
        <p:spPr>
          <a:xfrm>
            <a:off x="5429249" y="1886737"/>
            <a:ext cx="1333499" cy="400110"/>
          </a:xfrm>
          <a:prstGeom prst="rect">
            <a:avLst/>
          </a:prstGeom>
          <a:solidFill>
            <a:schemeClr val="bg1"/>
          </a:solidFill>
        </p:spPr>
        <p:txBody>
          <a:bodyPr wrap="square" rtlCol="0">
            <a:spAutoFit/>
          </a:bodyPr>
          <a:lstStyle/>
          <a:p>
            <a:pPr algn="ctr"/>
            <a:r>
              <a:rPr lang="en-US" sz="2000" b="1" dirty="0">
                <a:solidFill>
                  <a:srgbClr val="FF0000"/>
                </a:solidFill>
                <a:latin typeface="Abadi ExtraLight" panose="020B0204020104020204" pitchFamily="34" charset="0"/>
              </a:rPr>
              <a:t>Democracy</a:t>
            </a:r>
            <a:endParaRPr lang="en-CA" sz="2000" b="1" dirty="0">
              <a:solidFill>
                <a:srgbClr val="FF0000"/>
              </a:solidFill>
              <a:latin typeface="Abadi ExtraLight" panose="020B0204020104020204" pitchFamily="34" charset="0"/>
            </a:endParaRPr>
          </a:p>
        </p:txBody>
      </p:sp>
      <p:sp>
        <p:nvSpPr>
          <p:cNvPr id="8" name="TextBox 7">
            <a:extLst>
              <a:ext uri="{FF2B5EF4-FFF2-40B4-BE49-F238E27FC236}">
                <a16:creationId xmlns:a16="http://schemas.microsoft.com/office/drawing/2014/main" id="{CBF93D01-C911-FB9A-D04F-0003B22B8CAD}"/>
              </a:ext>
            </a:extLst>
          </p:cNvPr>
          <p:cNvSpPr txBox="1"/>
          <p:nvPr/>
        </p:nvSpPr>
        <p:spPr>
          <a:xfrm>
            <a:off x="4083765" y="5978691"/>
            <a:ext cx="3638550" cy="400110"/>
          </a:xfrm>
          <a:prstGeom prst="rect">
            <a:avLst/>
          </a:prstGeom>
          <a:solidFill>
            <a:schemeClr val="bg1"/>
          </a:solidFill>
        </p:spPr>
        <p:txBody>
          <a:bodyPr wrap="square" rtlCol="0">
            <a:spAutoFit/>
          </a:bodyPr>
          <a:lstStyle/>
          <a:p>
            <a:pPr algn="ctr"/>
            <a:r>
              <a:rPr lang="en-US" sz="2000" b="1" dirty="0">
                <a:solidFill>
                  <a:srgbClr val="FF0000"/>
                </a:solidFill>
                <a:latin typeface="Abadi ExtraLight" panose="020B0204020104020204" pitchFamily="34" charset="0"/>
              </a:rPr>
              <a:t>Legal Information (Law Library)</a:t>
            </a:r>
            <a:endParaRPr lang="en-CA" sz="2000" b="1" dirty="0">
              <a:solidFill>
                <a:srgbClr val="FF0000"/>
              </a:solidFill>
              <a:latin typeface="Abadi ExtraLight" panose="020B0204020104020204" pitchFamily="34" charset="0"/>
            </a:endParaRPr>
          </a:p>
        </p:txBody>
      </p:sp>
      <p:sp>
        <p:nvSpPr>
          <p:cNvPr id="10" name="TextBox 9">
            <a:extLst>
              <a:ext uri="{FF2B5EF4-FFF2-40B4-BE49-F238E27FC236}">
                <a16:creationId xmlns:a16="http://schemas.microsoft.com/office/drawing/2014/main" id="{E97AC3D9-DDFD-A321-4166-C8CD330B274E}"/>
              </a:ext>
            </a:extLst>
          </p:cNvPr>
          <p:cNvSpPr txBox="1"/>
          <p:nvPr/>
        </p:nvSpPr>
        <p:spPr>
          <a:xfrm>
            <a:off x="8477218" y="3868186"/>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Legal Research Skills</a:t>
            </a:r>
            <a:endParaRPr lang="en-CA" sz="2000" b="1" dirty="0">
              <a:solidFill>
                <a:srgbClr val="FF0000"/>
              </a:solidFill>
              <a:latin typeface="Abadi ExtraLight" panose="020B0204020104020204" pitchFamily="34" charset="0"/>
            </a:endParaRPr>
          </a:p>
        </p:txBody>
      </p:sp>
      <p:sp>
        <p:nvSpPr>
          <p:cNvPr id="11" name="TextBox 10">
            <a:extLst>
              <a:ext uri="{FF2B5EF4-FFF2-40B4-BE49-F238E27FC236}">
                <a16:creationId xmlns:a16="http://schemas.microsoft.com/office/drawing/2014/main" id="{DB4B2B87-389E-6CDE-6C2A-4F44228B9C4D}"/>
              </a:ext>
            </a:extLst>
          </p:cNvPr>
          <p:cNvSpPr txBox="1"/>
          <p:nvPr/>
        </p:nvSpPr>
        <p:spPr>
          <a:xfrm rot="16200000">
            <a:off x="3448110" y="4435180"/>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Judges</a:t>
            </a:r>
            <a:endParaRPr lang="en-CA" sz="2000" b="1" dirty="0">
              <a:solidFill>
                <a:srgbClr val="FF0000"/>
              </a:solidFill>
              <a:latin typeface="Abadi ExtraLight" panose="020B0204020104020204" pitchFamily="34" charset="0"/>
            </a:endParaRPr>
          </a:p>
        </p:txBody>
      </p:sp>
      <p:sp>
        <p:nvSpPr>
          <p:cNvPr id="12" name="TextBox 11">
            <a:extLst>
              <a:ext uri="{FF2B5EF4-FFF2-40B4-BE49-F238E27FC236}">
                <a16:creationId xmlns:a16="http://schemas.microsoft.com/office/drawing/2014/main" id="{22C3342E-AD13-FADF-809F-2A117BBB8EBE}"/>
              </a:ext>
            </a:extLst>
          </p:cNvPr>
          <p:cNvSpPr txBox="1"/>
          <p:nvPr/>
        </p:nvSpPr>
        <p:spPr>
          <a:xfrm rot="16200000">
            <a:off x="5000654" y="4435181"/>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Lawyers</a:t>
            </a:r>
            <a:endParaRPr lang="en-CA" sz="2000" b="1" dirty="0">
              <a:solidFill>
                <a:srgbClr val="FF0000"/>
              </a:solidFill>
              <a:latin typeface="Abadi ExtraLight" panose="020B0204020104020204" pitchFamily="34" charset="0"/>
            </a:endParaRPr>
          </a:p>
        </p:txBody>
      </p:sp>
      <p:sp>
        <p:nvSpPr>
          <p:cNvPr id="13" name="TextBox 12">
            <a:extLst>
              <a:ext uri="{FF2B5EF4-FFF2-40B4-BE49-F238E27FC236}">
                <a16:creationId xmlns:a16="http://schemas.microsoft.com/office/drawing/2014/main" id="{BEFDBC3B-6114-0AFB-D9A0-1255972D776C}"/>
              </a:ext>
            </a:extLst>
          </p:cNvPr>
          <p:cNvSpPr txBox="1"/>
          <p:nvPr/>
        </p:nvSpPr>
        <p:spPr>
          <a:xfrm rot="16200000">
            <a:off x="6386355" y="4358694"/>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Law Students</a:t>
            </a:r>
            <a:endParaRPr lang="en-CA" sz="2000" b="1" dirty="0">
              <a:solidFill>
                <a:srgbClr val="FF0000"/>
              </a:solidFill>
              <a:latin typeface="Abadi ExtraLight" panose="020B0204020104020204" pitchFamily="34" charset="0"/>
            </a:endParaRPr>
          </a:p>
        </p:txBody>
      </p:sp>
      <p:sp>
        <p:nvSpPr>
          <p:cNvPr id="14" name="TextBox 13">
            <a:extLst>
              <a:ext uri="{FF2B5EF4-FFF2-40B4-BE49-F238E27FC236}">
                <a16:creationId xmlns:a16="http://schemas.microsoft.com/office/drawing/2014/main" id="{F1894ECD-5324-7A4A-8EE0-CA45FA19F4DF}"/>
              </a:ext>
            </a:extLst>
          </p:cNvPr>
          <p:cNvSpPr txBox="1"/>
          <p:nvPr/>
        </p:nvSpPr>
        <p:spPr>
          <a:xfrm rot="16200000">
            <a:off x="2050181" y="4483236"/>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Legislators</a:t>
            </a:r>
            <a:endParaRPr lang="en-CA" sz="2000" b="1" dirty="0">
              <a:solidFill>
                <a:srgbClr val="FF0000"/>
              </a:solidFill>
              <a:latin typeface="Abadi ExtraLight" panose="020B0204020104020204" pitchFamily="34" charset="0"/>
            </a:endParaRPr>
          </a:p>
        </p:txBody>
      </p:sp>
      <p:pic>
        <p:nvPicPr>
          <p:cNvPr id="18" name="Picture 17">
            <a:extLst>
              <a:ext uri="{FF2B5EF4-FFF2-40B4-BE49-F238E27FC236}">
                <a16:creationId xmlns:a16="http://schemas.microsoft.com/office/drawing/2014/main" id="{231E4D19-1C1E-5001-774F-28342101BB0D}"/>
              </a:ext>
            </a:extLst>
          </p:cNvPr>
          <p:cNvPicPr>
            <a:picLocks noChangeAspect="1"/>
          </p:cNvPicPr>
          <p:nvPr/>
        </p:nvPicPr>
        <p:blipFill>
          <a:blip r:embed="rId3">
            <a:alphaModFix amt="60000"/>
          </a:blip>
          <a:srcRect l="11300" t="6231" r="13163" b="5429"/>
          <a:stretch>
            <a:fillRect/>
          </a:stretch>
        </p:blipFill>
        <p:spPr>
          <a:xfrm>
            <a:off x="8641477" y="4361135"/>
            <a:ext cx="1640669" cy="2095500"/>
          </a:xfrm>
          <a:prstGeom prst="rect">
            <a:avLst/>
          </a:prstGeom>
        </p:spPr>
      </p:pic>
      <p:sp>
        <p:nvSpPr>
          <p:cNvPr id="19" name="TextBox 18">
            <a:extLst>
              <a:ext uri="{FF2B5EF4-FFF2-40B4-BE49-F238E27FC236}">
                <a16:creationId xmlns:a16="http://schemas.microsoft.com/office/drawing/2014/main" id="{D097D917-1509-F0E0-E5D0-A9AD471A0392}"/>
              </a:ext>
            </a:extLst>
          </p:cNvPr>
          <p:cNvSpPr txBox="1"/>
          <p:nvPr/>
        </p:nvSpPr>
        <p:spPr>
          <a:xfrm>
            <a:off x="8477218" y="6558315"/>
            <a:ext cx="2590800" cy="400110"/>
          </a:xfrm>
          <a:prstGeom prst="rect">
            <a:avLst/>
          </a:prstGeom>
          <a:noFill/>
        </p:spPr>
        <p:txBody>
          <a:bodyPr wrap="square" rtlCol="0">
            <a:spAutoFit/>
          </a:bodyPr>
          <a:lstStyle/>
          <a:p>
            <a:pPr algn="ctr"/>
            <a:r>
              <a:rPr lang="en-US" sz="2000" b="1" dirty="0">
                <a:solidFill>
                  <a:srgbClr val="FF0000"/>
                </a:solidFill>
                <a:latin typeface="Abadi ExtraLight" panose="020B0204020104020204" pitchFamily="34" charset="0"/>
              </a:rPr>
              <a:t>Law Librarians</a:t>
            </a:r>
            <a:endParaRPr lang="en-CA" sz="2000" b="1" dirty="0">
              <a:solidFill>
                <a:srgbClr val="FF0000"/>
              </a:solidFill>
              <a:latin typeface="Abadi ExtraLight" panose="020B0204020104020204" pitchFamily="34" charset="0"/>
            </a:endParaRPr>
          </a:p>
        </p:txBody>
      </p:sp>
    </p:spTree>
    <p:extLst>
      <p:ext uri="{BB962C8B-B14F-4D97-AF65-F5344CB8AC3E}">
        <p14:creationId xmlns:p14="http://schemas.microsoft.com/office/powerpoint/2010/main" val="108680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FEEC9-5803-8145-FEF9-8F12BE29F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2D786-7BD8-636F-7456-57BDFCCA1C70}"/>
              </a:ext>
            </a:extLst>
          </p:cNvPr>
          <p:cNvSpPr>
            <a:spLocks noGrp="1"/>
          </p:cNvSpPr>
          <p:nvPr>
            <p:ph type="title"/>
          </p:nvPr>
        </p:nvSpPr>
        <p:spPr>
          <a:xfrm>
            <a:off x="838200" y="146050"/>
            <a:ext cx="10515600" cy="1325563"/>
          </a:xfrm>
        </p:spPr>
        <p:txBody>
          <a:bodyPr>
            <a:normAutofit/>
          </a:bodyPr>
          <a:lstStyle/>
          <a:p>
            <a:pPr algn="ctr"/>
            <a:r>
              <a:rPr lang="en-US" sz="4000" dirty="0">
                <a:latin typeface="Abadi ExtraLight" panose="020B0204020104020204" pitchFamily="34" charset="0"/>
              </a:rPr>
              <a:t>The Core of What We Do</a:t>
            </a:r>
            <a:endParaRPr lang="en-CA" sz="4000" dirty="0">
              <a:latin typeface="Abadi ExtraLight" panose="020B0204020104020204" pitchFamily="34" charset="0"/>
            </a:endParaRPr>
          </a:p>
        </p:txBody>
      </p:sp>
      <p:pic>
        <p:nvPicPr>
          <p:cNvPr id="4" name="Picture 3">
            <a:extLst>
              <a:ext uri="{FF2B5EF4-FFF2-40B4-BE49-F238E27FC236}">
                <a16:creationId xmlns:a16="http://schemas.microsoft.com/office/drawing/2014/main" id="{593C0BA9-F015-CC09-2080-4CB58A69B26B}"/>
              </a:ext>
            </a:extLst>
          </p:cNvPr>
          <p:cNvPicPr>
            <a:picLocks noChangeAspect="1"/>
          </p:cNvPicPr>
          <p:nvPr/>
        </p:nvPicPr>
        <p:blipFill>
          <a:blip r:embed="rId2"/>
          <a:stretch>
            <a:fillRect/>
          </a:stretch>
        </p:blipFill>
        <p:spPr>
          <a:xfrm>
            <a:off x="9445558" y="146050"/>
            <a:ext cx="2677000" cy="1827894"/>
          </a:xfrm>
          <a:prstGeom prst="rect">
            <a:avLst/>
          </a:prstGeom>
        </p:spPr>
      </p:pic>
      <p:sp>
        <p:nvSpPr>
          <p:cNvPr id="5" name="TextBox 4">
            <a:extLst>
              <a:ext uri="{FF2B5EF4-FFF2-40B4-BE49-F238E27FC236}">
                <a16:creationId xmlns:a16="http://schemas.microsoft.com/office/drawing/2014/main" id="{B1DDC890-FC1A-C296-0AA6-04E44374D289}"/>
              </a:ext>
            </a:extLst>
          </p:cNvPr>
          <p:cNvSpPr txBox="1"/>
          <p:nvPr/>
        </p:nvSpPr>
        <p:spPr>
          <a:xfrm>
            <a:off x="1905001" y="2840290"/>
            <a:ext cx="9525000" cy="1938992"/>
          </a:xfrm>
          <a:prstGeom prst="rect">
            <a:avLst/>
          </a:prstGeom>
          <a:noFill/>
        </p:spPr>
        <p:txBody>
          <a:bodyPr wrap="square" rtlCol="0">
            <a:spAutoFit/>
          </a:bodyPr>
          <a:lstStyle/>
          <a:p>
            <a:r>
              <a:rPr lang="en-US" sz="4000" dirty="0">
                <a:latin typeface="Abadi ExtraLight" panose="020B0204020104020204" pitchFamily="34" charset="0"/>
              </a:rPr>
              <a:t>Providing access to legal information.</a:t>
            </a:r>
          </a:p>
          <a:p>
            <a:endParaRPr lang="en-US" sz="4000" dirty="0">
              <a:latin typeface="Abadi ExtraLight" panose="020B0204020104020204" pitchFamily="34" charset="0"/>
            </a:endParaRPr>
          </a:p>
          <a:p>
            <a:r>
              <a:rPr lang="en-US" sz="4000" dirty="0">
                <a:latin typeface="Abadi ExtraLight" panose="020B0204020104020204" pitchFamily="34" charset="0"/>
              </a:rPr>
              <a:t>Building legal research skills.</a:t>
            </a:r>
            <a:endParaRPr lang="en-CA" sz="4000" dirty="0">
              <a:latin typeface="Abadi ExtraLight" panose="020B0204020104020204" pitchFamily="34" charset="0"/>
            </a:endParaRPr>
          </a:p>
        </p:txBody>
      </p:sp>
    </p:spTree>
    <p:extLst>
      <p:ext uri="{BB962C8B-B14F-4D97-AF65-F5344CB8AC3E}">
        <p14:creationId xmlns:p14="http://schemas.microsoft.com/office/powerpoint/2010/main" val="1968495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FBF5F-2E93-F1E4-98C0-1EC028DF2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1D614-3BB5-2702-622C-09879CC016D7}"/>
              </a:ext>
            </a:extLst>
          </p:cNvPr>
          <p:cNvSpPr>
            <a:spLocks noGrp="1"/>
          </p:cNvSpPr>
          <p:nvPr>
            <p:ph type="title"/>
          </p:nvPr>
        </p:nvSpPr>
        <p:spPr/>
        <p:txBody>
          <a:bodyPr>
            <a:normAutofit/>
          </a:bodyPr>
          <a:lstStyle/>
          <a:p>
            <a:pPr algn="ctr"/>
            <a:r>
              <a:rPr lang="en-US" sz="5400" dirty="0">
                <a:latin typeface="Abadi ExtraLight" panose="020B0204020104020204" pitchFamily="34" charset="0"/>
              </a:rPr>
              <a:t>In the beginning…</a:t>
            </a:r>
            <a:endParaRPr lang="en-CA" sz="5400" dirty="0">
              <a:latin typeface="Abadi ExtraLight" panose="020B0204020104020204" pitchFamily="34" charset="0"/>
            </a:endParaRPr>
          </a:p>
        </p:txBody>
      </p:sp>
      <p:sp>
        <p:nvSpPr>
          <p:cNvPr id="3" name="Content Placeholder 2">
            <a:extLst>
              <a:ext uri="{FF2B5EF4-FFF2-40B4-BE49-F238E27FC236}">
                <a16:creationId xmlns:a16="http://schemas.microsoft.com/office/drawing/2014/main" id="{112DB4EF-4AA7-3DD3-CE76-B20908FC1A7B}"/>
              </a:ext>
            </a:extLst>
          </p:cNvPr>
          <p:cNvSpPr>
            <a:spLocks noGrp="1"/>
          </p:cNvSpPr>
          <p:nvPr>
            <p:ph idx="1"/>
          </p:nvPr>
        </p:nvSpPr>
        <p:spPr>
          <a:xfrm>
            <a:off x="838200" y="2532062"/>
            <a:ext cx="10515600" cy="2032000"/>
          </a:xfrm>
        </p:spPr>
        <p:txBody>
          <a:bodyPr/>
          <a:lstStyle/>
          <a:p>
            <a:pPr marL="0" indent="0" algn="just">
              <a:buNone/>
            </a:pPr>
            <a:r>
              <a:rPr lang="en-US" dirty="0">
                <a:latin typeface="Abadi ExtraLight" panose="020B0204020104020204" pitchFamily="34" charset="0"/>
              </a:rPr>
              <a:t>“A large majority of the judges who answered our questionnaire were of the opinion that on the whole, and with some notable exceptions, cases came to them insufficiently prepared. …We feel convinced, however, that one explanation of bad case-preparation is to be found in the lack of proper facilities and training for research in the law schools.”</a:t>
            </a:r>
            <a:endParaRPr lang="en-CA" dirty="0">
              <a:latin typeface="Abadi ExtraLight" panose="020B0204020104020204" pitchFamily="34" charset="0"/>
            </a:endParaRPr>
          </a:p>
        </p:txBody>
      </p:sp>
      <p:sp>
        <p:nvSpPr>
          <p:cNvPr id="4" name="TextBox 3">
            <a:extLst>
              <a:ext uri="{FF2B5EF4-FFF2-40B4-BE49-F238E27FC236}">
                <a16:creationId xmlns:a16="http://schemas.microsoft.com/office/drawing/2014/main" id="{E84E83BF-5D9F-E381-41C9-220845F3E522}"/>
              </a:ext>
            </a:extLst>
          </p:cNvPr>
          <p:cNvSpPr txBox="1"/>
          <p:nvPr/>
        </p:nvSpPr>
        <p:spPr>
          <a:xfrm>
            <a:off x="1485900" y="5162550"/>
            <a:ext cx="8439150" cy="923330"/>
          </a:xfrm>
          <a:prstGeom prst="rect">
            <a:avLst/>
          </a:prstGeom>
          <a:noFill/>
        </p:spPr>
        <p:txBody>
          <a:bodyPr wrap="square" rtlCol="0">
            <a:spAutoFit/>
          </a:bodyPr>
          <a:lstStyle/>
          <a:p>
            <a:pPr algn="just"/>
            <a:r>
              <a:rPr lang="en-US" dirty="0">
                <a:latin typeface="Abadi ExtraLight" panose="020B0204020104020204" pitchFamily="34" charset="0"/>
              </a:rPr>
              <a:t>Committee on Legal Research, “Report of the Committee on Legal Research” (November 1956) 34:9 Can Bar Rev 999 at 1017 (</a:t>
            </a:r>
            <a:r>
              <a:rPr lang="en-US" dirty="0" err="1">
                <a:latin typeface="Abadi ExtraLight" panose="020B0204020104020204" pitchFamily="34" charset="0"/>
              </a:rPr>
              <a:t>F.R</a:t>
            </a:r>
            <a:r>
              <a:rPr lang="en-US" dirty="0">
                <a:latin typeface="Abadi ExtraLight" panose="020B0204020104020204" pitchFamily="34" charset="0"/>
              </a:rPr>
              <a:t>. Scott, Chairman. Adopted by the Council of the Canadian Bar Association during its 38th Annual Meeting, Sept 3, 1956).</a:t>
            </a:r>
            <a:endParaRPr lang="en-CA" dirty="0">
              <a:latin typeface="Abadi ExtraLight" panose="020B0204020104020204" pitchFamily="34" charset="0"/>
            </a:endParaRPr>
          </a:p>
        </p:txBody>
      </p:sp>
      <p:pic>
        <p:nvPicPr>
          <p:cNvPr id="6" name="Picture 5">
            <a:extLst>
              <a:ext uri="{FF2B5EF4-FFF2-40B4-BE49-F238E27FC236}">
                <a16:creationId xmlns:a16="http://schemas.microsoft.com/office/drawing/2014/main" id="{054356A7-8A32-6835-93DB-79C58ADA4613}"/>
              </a:ext>
            </a:extLst>
          </p:cNvPr>
          <p:cNvPicPr>
            <a:picLocks noChangeAspect="1"/>
          </p:cNvPicPr>
          <p:nvPr/>
        </p:nvPicPr>
        <p:blipFill>
          <a:blip r:embed="rId2"/>
          <a:stretch>
            <a:fillRect/>
          </a:stretch>
        </p:blipFill>
        <p:spPr>
          <a:xfrm>
            <a:off x="9553407" y="276751"/>
            <a:ext cx="2400635" cy="990738"/>
          </a:xfrm>
          <a:prstGeom prst="rect">
            <a:avLst/>
          </a:prstGeom>
        </p:spPr>
      </p:pic>
    </p:spTree>
    <p:extLst>
      <p:ext uri="{BB962C8B-B14F-4D97-AF65-F5344CB8AC3E}">
        <p14:creationId xmlns:p14="http://schemas.microsoft.com/office/powerpoint/2010/main" val="325791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0293E-F2B7-3C18-1893-99F4C1DD8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C3009-5790-B6BB-7615-9F5BE9B796D4}"/>
              </a:ext>
            </a:extLst>
          </p:cNvPr>
          <p:cNvSpPr>
            <a:spLocks noGrp="1"/>
          </p:cNvSpPr>
          <p:nvPr>
            <p:ph type="title"/>
          </p:nvPr>
        </p:nvSpPr>
        <p:spPr/>
        <p:txBody>
          <a:bodyPr>
            <a:normAutofit/>
          </a:bodyPr>
          <a:lstStyle/>
          <a:p>
            <a:pPr algn="ctr"/>
            <a:r>
              <a:rPr lang="en-US" sz="5400" dirty="0">
                <a:latin typeface="Abadi ExtraLight" panose="020B0204020104020204" pitchFamily="34" charset="0"/>
              </a:rPr>
              <a:t>Competencies are the Key</a:t>
            </a:r>
            <a:endParaRPr lang="en-CA" sz="5400" dirty="0">
              <a:latin typeface="Abadi ExtraLight" panose="020B0204020104020204" pitchFamily="34" charset="0"/>
            </a:endParaRPr>
          </a:p>
        </p:txBody>
      </p:sp>
      <p:sp>
        <p:nvSpPr>
          <p:cNvPr id="3" name="Content Placeholder 2">
            <a:extLst>
              <a:ext uri="{FF2B5EF4-FFF2-40B4-BE49-F238E27FC236}">
                <a16:creationId xmlns:a16="http://schemas.microsoft.com/office/drawing/2014/main" id="{EFB50BF1-DE7A-3134-F2A5-D0C960311C8E}"/>
              </a:ext>
            </a:extLst>
          </p:cNvPr>
          <p:cNvSpPr>
            <a:spLocks noGrp="1"/>
          </p:cNvSpPr>
          <p:nvPr>
            <p:ph idx="1"/>
          </p:nvPr>
        </p:nvSpPr>
        <p:spPr>
          <a:xfrm>
            <a:off x="600074" y="5819775"/>
            <a:ext cx="10515600" cy="673100"/>
          </a:xfrm>
        </p:spPr>
        <p:txBody>
          <a:bodyPr>
            <a:noAutofit/>
          </a:bodyPr>
          <a:lstStyle/>
          <a:p>
            <a:pPr marL="0" indent="0">
              <a:buNone/>
            </a:pPr>
            <a:r>
              <a:rPr lang="en-US" sz="1800" dirty="0">
                <a:latin typeface="Abadi ExtraLight" panose="020B0204020104020204" pitchFamily="34" charset="0"/>
              </a:rPr>
              <a:t>Federation of Law Societies of Canada, </a:t>
            </a:r>
            <a:r>
              <a:rPr lang="en-US" sz="1800" i="1" dirty="0">
                <a:latin typeface="Abadi ExtraLight" panose="020B0204020104020204" pitchFamily="34" charset="0"/>
              </a:rPr>
              <a:t>Common Law Degree Implementation Committee: Final Report,</a:t>
            </a:r>
            <a:r>
              <a:rPr lang="en-US" sz="1800" dirty="0">
                <a:latin typeface="Abadi ExtraLight" panose="020B0204020104020204" pitchFamily="34" charset="0"/>
              </a:rPr>
              <a:t> (2011), online: </a:t>
            </a:r>
            <a:r>
              <a:rPr lang="en-US" sz="1800" dirty="0">
                <a:latin typeface="Abadi ExtraLight" panose="020B0204020104020204" pitchFamily="34" charset="0"/>
                <a:hlinkClick r:id="rId2"/>
              </a:rPr>
              <a:t>https://flsc-s3-storage-pub.s3.ca-central-1.amazonaws.com/APPROVALCommitteeFinalReport2011.pdf</a:t>
            </a:r>
            <a:r>
              <a:rPr lang="en-US" sz="1800" dirty="0">
                <a:latin typeface="Abadi ExtraLight" panose="020B0204020104020204" pitchFamily="34" charset="0"/>
              </a:rPr>
              <a:t> [</a:t>
            </a:r>
            <a:r>
              <a:rPr lang="en-US" sz="1800" dirty="0">
                <a:latin typeface="Abadi ExtraLight" panose="020B0204020104020204" pitchFamily="34" charset="0"/>
                <a:hlinkClick r:id="rId3"/>
              </a:rPr>
              <a:t>perma.cc/</a:t>
            </a:r>
            <a:r>
              <a:rPr lang="en-US" sz="1800" dirty="0" err="1">
                <a:latin typeface="Abadi ExtraLight" panose="020B0204020104020204" pitchFamily="34" charset="0"/>
                <a:hlinkClick r:id="rId3"/>
              </a:rPr>
              <a:t>A96Q-5HZ2</a:t>
            </a:r>
            <a:r>
              <a:rPr lang="en-US" sz="1800" dirty="0">
                <a:latin typeface="Abadi ExtraLight" panose="020B0204020104020204" pitchFamily="34" charset="0"/>
              </a:rPr>
              <a:t>] at 3</a:t>
            </a:r>
            <a:endParaRPr lang="en-CA" sz="1800" dirty="0">
              <a:latin typeface="Abadi ExtraLight" panose="020B0204020104020204" pitchFamily="34" charset="0"/>
            </a:endParaRPr>
          </a:p>
        </p:txBody>
      </p:sp>
      <p:sp>
        <p:nvSpPr>
          <p:cNvPr id="6" name="TextBox 5">
            <a:extLst>
              <a:ext uri="{FF2B5EF4-FFF2-40B4-BE49-F238E27FC236}">
                <a16:creationId xmlns:a16="http://schemas.microsoft.com/office/drawing/2014/main" id="{EF049373-8949-94C8-6B19-154D7630D2CD}"/>
              </a:ext>
            </a:extLst>
          </p:cNvPr>
          <p:cNvSpPr txBox="1"/>
          <p:nvPr/>
        </p:nvSpPr>
        <p:spPr>
          <a:xfrm>
            <a:off x="600074" y="1514059"/>
            <a:ext cx="10848975" cy="3616375"/>
          </a:xfrm>
          <a:prstGeom prst="rect">
            <a:avLst/>
          </a:prstGeom>
          <a:noFill/>
        </p:spPr>
        <p:txBody>
          <a:bodyPr wrap="square">
            <a:spAutoFit/>
          </a:bodyPr>
          <a:lstStyle/>
          <a:p>
            <a:pPr marL="0" marR="0" algn="l">
              <a:lnSpc>
                <a:spcPts val="1800"/>
              </a:lnSpc>
              <a:spcBef>
                <a:spcPts val="600"/>
              </a:spcBef>
              <a:spcAft>
                <a:spcPts val="600"/>
              </a:spcAft>
              <a:buNone/>
            </a:pPr>
            <a:r>
              <a:rPr lang="en-US" b="0" i="0" dirty="0">
                <a:solidFill>
                  <a:srgbClr val="000000"/>
                </a:solidFill>
                <a:effectLst/>
                <a:latin typeface="Abadi ExtraLight" panose="020B0204020104020204" pitchFamily="34" charset="0"/>
              </a:rPr>
              <a:t>The skills competencies include a section dedicated to legal research:</a:t>
            </a:r>
          </a:p>
          <a:p>
            <a:pPr marL="457200" marR="0" algn="l">
              <a:spcBef>
                <a:spcPts val="600"/>
              </a:spcBef>
              <a:spcAft>
                <a:spcPts val="600"/>
              </a:spcAft>
              <a:buNone/>
            </a:pPr>
            <a:r>
              <a:rPr lang="en-US" b="1" i="0" dirty="0">
                <a:solidFill>
                  <a:srgbClr val="000000"/>
                </a:solidFill>
                <a:effectLst/>
                <a:latin typeface="Abadi ExtraLight" panose="020B0204020104020204" pitchFamily="34" charset="0"/>
              </a:rPr>
              <a:t>Legal Research</a:t>
            </a:r>
            <a:endParaRPr lang="en-US" b="0" i="0" dirty="0">
              <a:solidFill>
                <a:srgbClr val="000000"/>
              </a:solidFill>
              <a:effectLst/>
              <a:latin typeface="Abadi ExtraLight" panose="020B0204020104020204" pitchFamily="34" charset="0"/>
            </a:endParaRPr>
          </a:p>
          <a:p>
            <a:pPr marL="457200" marR="0" algn="l">
              <a:spcBef>
                <a:spcPts val="600"/>
              </a:spcBef>
              <a:spcAft>
                <a:spcPts val="600"/>
              </a:spcAft>
              <a:buNone/>
            </a:pPr>
            <a:r>
              <a:rPr lang="en-US" b="0" i="0" dirty="0">
                <a:solidFill>
                  <a:srgbClr val="000000"/>
                </a:solidFill>
                <a:effectLst/>
                <a:latin typeface="Abadi ExtraLight" panose="020B0204020104020204" pitchFamily="34" charset="0"/>
              </a:rPr>
              <a:t>The applicant must have demonstrated the ability to:</a:t>
            </a:r>
          </a:p>
          <a:p>
            <a:pPr marL="971550" marR="0" indent="-285750" algn="l">
              <a:spcBef>
                <a:spcPts val="600"/>
              </a:spcBef>
              <a:spcAft>
                <a:spcPts val="600"/>
              </a:spcAft>
              <a:buFont typeface="Wingdings" panose="05000000000000000000" pitchFamily="2" charset="2"/>
              <a:buChar char="Ø"/>
            </a:pPr>
            <a:r>
              <a:rPr lang="en-US" b="0" i="0" dirty="0">
                <a:solidFill>
                  <a:srgbClr val="000000"/>
                </a:solidFill>
                <a:effectLst/>
                <a:latin typeface="Abadi ExtraLight" panose="020B0204020104020204" pitchFamily="34" charset="0"/>
              </a:rPr>
              <a:t>Identify legal issues;</a:t>
            </a:r>
          </a:p>
          <a:p>
            <a:pPr marL="971550" marR="0" indent="-285750" algn="l">
              <a:spcBef>
                <a:spcPts val="600"/>
              </a:spcBef>
              <a:spcAft>
                <a:spcPts val="600"/>
              </a:spcAft>
              <a:buFont typeface="Wingdings" panose="05000000000000000000" pitchFamily="2" charset="2"/>
              <a:buChar char="Ø"/>
            </a:pPr>
            <a:r>
              <a:rPr lang="en-US" b="0" i="0" dirty="0">
                <a:solidFill>
                  <a:srgbClr val="000000"/>
                </a:solidFill>
                <a:effectLst/>
                <a:latin typeface="Abadi ExtraLight" panose="020B0204020104020204" pitchFamily="34" charset="0"/>
              </a:rPr>
              <a:t>Select sources and methods and conduct legal research relevant to Canadian law;</a:t>
            </a:r>
          </a:p>
          <a:p>
            <a:pPr marL="971550" marR="0" indent="-285750" algn="l">
              <a:spcBef>
                <a:spcPts val="600"/>
              </a:spcBef>
              <a:spcAft>
                <a:spcPts val="600"/>
              </a:spcAft>
              <a:buFont typeface="Wingdings" panose="05000000000000000000" pitchFamily="2" charset="2"/>
              <a:buChar char="Ø"/>
            </a:pPr>
            <a:r>
              <a:rPr lang="en-US" b="0" i="0" dirty="0">
                <a:solidFill>
                  <a:srgbClr val="000000"/>
                </a:solidFill>
                <a:effectLst/>
                <a:latin typeface="Abadi ExtraLight" panose="020B0204020104020204" pitchFamily="34" charset="0"/>
              </a:rPr>
              <a:t>Use techniques of legal reasoning and argument, such as case analysis and statutory interpretation, to analyze legal issues;</a:t>
            </a:r>
          </a:p>
          <a:p>
            <a:pPr marL="971550" marR="0" indent="-285750" algn="l">
              <a:spcBef>
                <a:spcPts val="600"/>
              </a:spcBef>
              <a:spcAft>
                <a:spcPts val="600"/>
              </a:spcAft>
              <a:buFont typeface="Wingdings" panose="05000000000000000000" pitchFamily="2" charset="2"/>
              <a:buChar char="Ø"/>
            </a:pPr>
            <a:r>
              <a:rPr lang="en-US" b="0" i="0" dirty="0">
                <a:solidFill>
                  <a:srgbClr val="000000"/>
                </a:solidFill>
                <a:effectLst/>
                <a:latin typeface="Abadi ExtraLight" panose="020B0204020104020204" pitchFamily="34" charset="0"/>
              </a:rPr>
              <a:t>Identify, interpret and apply the results of research; and</a:t>
            </a:r>
          </a:p>
          <a:p>
            <a:pPr marL="971550" marR="0" indent="-285750" algn="l">
              <a:spcBef>
                <a:spcPts val="600"/>
              </a:spcBef>
              <a:spcAft>
                <a:spcPts val="600"/>
              </a:spcAft>
              <a:buFont typeface="Wingdings" panose="05000000000000000000" pitchFamily="2" charset="2"/>
              <a:buChar char="Ø"/>
            </a:pPr>
            <a:r>
              <a:rPr lang="en-US" b="0" i="0" dirty="0">
                <a:solidFill>
                  <a:srgbClr val="000000"/>
                </a:solidFill>
                <a:effectLst/>
                <a:latin typeface="Abadi ExtraLight" panose="020B0204020104020204" pitchFamily="34" charset="0"/>
              </a:rPr>
              <a:t>Effectively communicate the results of research.</a:t>
            </a:r>
          </a:p>
        </p:txBody>
      </p:sp>
    </p:spTree>
    <p:extLst>
      <p:ext uri="{BB962C8B-B14F-4D97-AF65-F5344CB8AC3E}">
        <p14:creationId xmlns:p14="http://schemas.microsoft.com/office/powerpoint/2010/main" val="266773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A8DB9-F14D-1BC0-E88B-A93509324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AFEBE-F237-5EFE-68B2-251916FBAA58}"/>
              </a:ext>
            </a:extLst>
          </p:cNvPr>
          <p:cNvSpPr>
            <a:spLocks noGrp="1"/>
          </p:cNvSpPr>
          <p:nvPr>
            <p:ph type="title"/>
          </p:nvPr>
        </p:nvSpPr>
        <p:spPr>
          <a:xfrm>
            <a:off x="1983947" y="365125"/>
            <a:ext cx="9154212" cy="878416"/>
          </a:xfrm>
        </p:spPr>
        <p:txBody>
          <a:bodyPr>
            <a:normAutofit/>
          </a:bodyPr>
          <a:lstStyle/>
          <a:p>
            <a:pPr algn="ctr"/>
            <a:r>
              <a:rPr lang="en-US" sz="5400" dirty="0">
                <a:latin typeface="Abadi ExtraLight" panose="020B0204020104020204" pitchFamily="34" charset="0"/>
              </a:rPr>
              <a:t>Required Research Competencies</a:t>
            </a:r>
            <a:endParaRPr lang="en-CA" sz="5400" dirty="0">
              <a:latin typeface="Abadi ExtraLight" panose="020B0204020104020204" pitchFamily="34" charset="0"/>
            </a:endParaRPr>
          </a:p>
        </p:txBody>
      </p:sp>
      <p:sp>
        <p:nvSpPr>
          <p:cNvPr id="7" name="Oval 6">
            <a:extLst>
              <a:ext uri="{FF2B5EF4-FFF2-40B4-BE49-F238E27FC236}">
                <a16:creationId xmlns:a16="http://schemas.microsoft.com/office/drawing/2014/main" id="{F8A3D999-EA22-F77A-77CE-C709CDA58693}"/>
              </a:ext>
            </a:extLst>
          </p:cNvPr>
          <p:cNvSpPr/>
          <p:nvPr/>
        </p:nvSpPr>
        <p:spPr>
          <a:xfrm>
            <a:off x="810706" y="4987748"/>
            <a:ext cx="4053526" cy="1414021"/>
          </a:xfrm>
          <a:prstGeom prst="ellipse">
            <a:avLst/>
          </a:prstGeom>
          <a:solidFill>
            <a:srgbClr val="FF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hlinkClick r:id="rId2"/>
              </a:rPr>
              <a:t>Federation Report</a:t>
            </a:r>
            <a:endParaRPr lang="en-CA" dirty="0"/>
          </a:p>
        </p:txBody>
      </p:sp>
      <p:sp>
        <p:nvSpPr>
          <p:cNvPr id="8" name="Oval 7">
            <a:extLst>
              <a:ext uri="{FF2B5EF4-FFF2-40B4-BE49-F238E27FC236}">
                <a16:creationId xmlns:a16="http://schemas.microsoft.com/office/drawing/2014/main" id="{3F42AF3E-5A2C-3E0A-32DB-1D0F82183F74}"/>
              </a:ext>
            </a:extLst>
          </p:cNvPr>
          <p:cNvSpPr/>
          <p:nvPr/>
        </p:nvSpPr>
        <p:spPr>
          <a:xfrm>
            <a:off x="899712" y="3293744"/>
            <a:ext cx="4053526" cy="1414021"/>
          </a:xfrm>
          <a:prstGeom prst="ellipse">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hlinkClick r:id="rId3">
                  <a:extLst>
                    <a:ext uri="{A12FA001-AC4F-418D-AE19-62706E023703}">
                      <ahyp:hlinkClr xmlns:ahyp="http://schemas.microsoft.com/office/drawing/2018/hyperlinkcolor" val="tx"/>
                    </a:ext>
                  </a:extLst>
                </a:hlinkClick>
              </a:rPr>
              <a:t>LSO Competencies</a:t>
            </a:r>
            <a:endParaRPr lang="en-CA" dirty="0">
              <a:solidFill>
                <a:schemeClr val="bg1"/>
              </a:solidFill>
            </a:endParaRPr>
          </a:p>
        </p:txBody>
      </p:sp>
      <p:pic>
        <p:nvPicPr>
          <p:cNvPr id="11" name="Picture 10">
            <a:extLst>
              <a:ext uri="{FF2B5EF4-FFF2-40B4-BE49-F238E27FC236}">
                <a16:creationId xmlns:a16="http://schemas.microsoft.com/office/drawing/2014/main" id="{EED50662-E254-5C44-0064-12D1488109DE}"/>
              </a:ext>
            </a:extLst>
          </p:cNvPr>
          <p:cNvPicPr>
            <a:picLocks noChangeAspect="1"/>
          </p:cNvPicPr>
          <p:nvPr/>
        </p:nvPicPr>
        <p:blipFill>
          <a:blip r:embed="rId4"/>
          <a:stretch>
            <a:fillRect/>
          </a:stretch>
        </p:blipFill>
        <p:spPr>
          <a:xfrm>
            <a:off x="5863470" y="4809067"/>
            <a:ext cx="5428818" cy="1945367"/>
          </a:xfrm>
          <a:prstGeom prst="rect">
            <a:avLst/>
          </a:prstGeom>
          <a:ln w="38100">
            <a:solidFill>
              <a:srgbClr val="FF9933"/>
            </a:solidFill>
          </a:ln>
        </p:spPr>
      </p:pic>
      <p:sp>
        <p:nvSpPr>
          <p:cNvPr id="14" name="TextBox 13">
            <a:extLst>
              <a:ext uri="{FF2B5EF4-FFF2-40B4-BE49-F238E27FC236}">
                <a16:creationId xmlns:a16="http://schemas.microsoft.com/office/drawing/2014/main" id="{24DC03DB-C0CC-5380-8F7D-D02251D3443F}"/>
              </a:ext>
            </a:extLst>
          </p:cNvPr>
          <p:cNvSpPr txBox="1"/>
          <p:nvPr/>
        </p:nvSpPr>
        <p:spPr>
          <a:xfrm>
            <a:off x="5863470" y="3590247"/>
            <a:ext cx="5428818" cy="1015663"/>
          </a:xfrm>
          <a:prstGeom prst="rect">
            <a:avLst/>
          </a:prstGeom>
          <a:noFill/>
          <a:ln w="38100">
            <a:solidFill>
              <a:srgbClr val="00CC99"/>
            </a:solidFill>
          </a:ln>
        </p:spPr>
        <p:txBody>
          <a:bodyPr wrap="square" rtlCol="0">
            <a:spAutoFit/>
          </a:bodyPr>
          <a:lstStyle/>
          <a:p>
            <a:pPr marL="171450" indent="-171450">
              <a:buFont typeface="Arial" panose="020B0604020202020204" pitchFamily="34" charset="0"/>
              <a:buChar char="•"/>
            </a:pPr>
            <a:r>
              <a:rPr lang="en-US" sz="1200" dirty="0">
                <a:latin typeface="Abadi ExtraLight" panose="020B0204020104020204" pitchFamily="34" charset="0"/>
              </a:rPr>
              <a:t>Identifies and obtains additional information and/or resources as needed.</a:t>
            </a:r>
          </a:p>
          <a:p>
            <a:pPr marL="171450" indent="-171450">
              <a:buFont typeface="Arial" panose="020B0604020202020204" pitchFamily="34" charset="0"/>
              <a:buChar char="•"/>
            </a:pPr>
            <a:r>
              <a:rPr lang="en-US" sz="1200" dirty="0">
                <a:latin typeface="Abadi ExtraLight" panose="020B0204020104020204" pitchFamily="34" charset="0"/>
              </a:rPr>
              <a:t>Conducts or delegates research and investigations related to the matter as appropriate.</a:t>
            </a:r>
          </a:p>
          <a:p>
            <a:pPr marL="171450" indent="-171450">
              <a:buFont typeface="Arial" panose="020B0604020202020204" pitchFamily="34" charset="0"/>
              <a:buChar char="•"/>
            </a:pPr>
            <a:r>
              <a:rPr lang="en-US" sz="1200" dirty="0">
                <a:latin typeface="Abadi ExtraLight" panose="020B0204020104020204" pitchFamily="34" charset="0"/>
              </a:rPr>
              <a:t>Complies with all privacy legislation when gathering information.</a:t>
            </a:r>
          </a:p>
          <a:p>
            <a:pPr marL="171450" indent="-171450">
              <a:buFont typeface="Arial" panose="020B0604020202020204" pitchFamily="34" charset="0"/>
              <a:buChar char="•"/>
            </a:pPr>
            <a:r>
              <a:rPr lang="en-US" sz="1200" dirty="0">
                <a:latin typeface="Abadi ExtraLight" panose="020B0204020104020204" pitchFamily="34" charset="0"/>
              </a:rPr>
              <a:t>Identifies and uses appropriate research sources.</a:t>
            </a:r>
            <a:endParaRPr lang="en-CA" sz="1200" dirty="0">
              <a:latin typeface="Abadi ExtraLight" panose="020B0204020104020204" pitchFamily="34" charset="0"/>
            </a:endParaRPr>
          </a:p>
        </p:txBody>
      </p:sp>
      <p:pic>
        <p:nvPicPr>
          <p:cNvPr id="18" name="Picture 17">
            <a:extLst>
              <a:ext uri="{FF2B5EF4-FFF2-40B4-BE49-F238E27FC236}">
                <a16:creationId xmlns:a16="http://schemas.microsoft.com/office/drawing/2014/main" id="{59EBF85C-BF72-6C2E-5971-B2334FA89B5E}"/>
              </a:ext>
            </a:extLst>
          </p:cNvPr>
          <p:cNvPicPr>
            <a:picLocks noChangeAspect="1"/>
          </p:cNvPicPr>
          <p:nvPr/>
        </p:nvPicPr>
        <p:blipFill>
          <a:blip r:embed="rId5"/>
          <a:stretch>
            <a:fillRect/>
          </a:stretch>
        </p:blipFill>
        <p:spPr>
          <a:xfrm>
            <a:off x="6867034" y="2913283"/>
            <a:ext cx="4038600" cy="314325"/>
          </a:xfrm>
          <a:prstGeom prst="rect">
            <a:avLst/>
          </a:prstGeom>
        </p:spPr>
      </p:pic>
      <p:sp>
        <p:nvSpPr>
          <p:cNvPr id="19" name="Oval 18">
            <a:extLst>
              <a:ext uri="{FF2B5EF4-FFF2-40B4-BE49-F238E27FC236}">
                <a16:creationId xmlns:a16="http://schemas.microsoft.com/office/drawing/2014/main" id="{5C2646F8-0AED-7594-760C-F35A0FD8B14D}"/>
              </a:ext>
            </a:extLst>
          </p:cNvPr>
          <p:cNvSpPr/>
          <p:nvPr/>
        </p:nvSpPr>
        <p:spPr>
          <a:xfrm>
            <a:off x="899712" y="1599740"/>
            <a:ext cx="4053526" cy="1414021"/>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hlinkClick r:id="rId6"/>
              </a:rPr>
              <a:t>PREP</a:t>
            </a:r>
            <a:endParaRPr lang="en-CA" dirty="0"/>
          </a:p>
        </p:txBody>
      </p:sp>
      <p:pic>
        <p:nvPicPr>
          <p:cNvPr id="21" name="Picture 20">
            <a:extLst>
              <a:ext uri="{FF2B5EF4-FFF2-40B4-BE49-F238E27FC236}">
                <a16:creationId xmlns:a16="http://schemas.microsoft.com/office/drawing/2014/main" id="{B0F18A6C-DB78-97AA-1E53-6F033719F8BC}"/>
              </a:ext>
            </a:extLst>
          </p:cNvPr>
          <p:cNvPicPr>
            <a:picLocks noChangeAspect="1"/>
          </p:cNvPicPr>
          <p:nvPr/>
        </p:nvPicPr>
        <p:blipFill>
          <a:blip r:embed="rId7"/>
          <a:stretch>
            <a:fillRect/>
          </a:stretch>
        </p:blipFill>
        <p:spPr>
          <a:xfrm>
            <a:off x="5863470" y="1378687"/>
            <a:ext cx="5428818" cy="2052078"/>
          </a:xfrm>
          <a:prstGeom prst="rect">
            <a:avLst/>
          </a:prstGeom>
          <a:ln w="28575">
            <a:solidFill>
              <a:schemeClr val="tx2">
                <a:lumMod val="50000"/>
                <a:lumOff val="50000"/>
              </a:schemeClr>
            </a:solidFill>
          </a:ln>
        </p:spPr>
      </p:pic>
    </p:spTree>
    <p:extLst>
      <p:ext uri="{BB962C8B-B14F-4D97-AF65-F5344CB8AC3E}">
        <p14:creationId xmlns:p14="http://schemas.microsoft.com/office/powerpoint/2010/main" val="1745413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25355-0C1A-5089-8093-66AA70AB341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F83918-0F2F-4F86-A204-0569A482826D}"/>
              </a:ext>
            </a:extLst>
          </p:cNvPr>
          <p:cNvSpPr/>
          <p:nvPr/>
        </p:nvSpPr>
        <p:spPr>
          <a:xfrm>
            <a:off x="1086744" y="820577"/>
            <a:ext cx="10018512" cy="34163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Is your library administrator </a:t>
            </a:r>
          </a:p>
          <a:p>
            <a:pPr algn="ctr"/>
            <a:r>
              <a:rPr lang="en-US" sz="5400" b="1" dirty="0">
                <a:ln/>
                <a:solidFill>
                  <a:schemeClr val="accent4"/>
                </a:solidFill>
              </a:rPr>
              <a:t>familiar with the legal research</a:t>
            </a:r>
          </a:p>
          <a:p>
            <a:pPr algn="ctr"/>
            <a:r>
              <a:rPr lang="en-US" sz="5400" b="1" dirty="0">
                <a:ln/>
                <a:solidFill>
                  <a:schemeClr val="accent4"/>
                </a:solidFill>
              </a:rPr>
              <a:t>competencies required </a:t>
            </a:r>
          </a:p>
          <a:p>
            <a:pPr algn="ctr"/>
            <a:r>
              <a:rPr lang="en-US" sz="5400" b="1" dirty="0">
                <a:ln/>
                <a:solidFill>
                  <a:schemeClr val="accent4"/>
                </a:solidFill>
              </a:rPr>
              <a:t>by your provincial regulator?</a:t>
            </a:r>
          </a:p>
        </p:txBody>
      </p:sp>
      <p:pic>
        <p:nvPicPr>
          <p:cNvPr id="6" name="Picture 5">
            <a:extLst>
              <a:ext uri="{FF2B5EF4-FFF2-40B4-BE49-F238E27FC236}">
                <a16:creationId xmlns:a16="http://schemas.microsoft.com/office/drawing/2014/main" id="{B07C3C7C-87C3-9093-AE75-BA48F4946DE8}"/>
              </a:ext>
            </a:extLst>
          </p:cNvPr>
          <p:cNvPicPr>
            <a:picLocks noChangeAspect="1"/>
          </p:cNvPicPr>
          <p:nvPr/>
        </p:nvPicPr>
        <p:blipFill>
          <a:blip r:embed="rId2"/>
          <a:stretch>
            <a:fillRect/>
          </a:stretch>
        </p:blipFill>
        <p:spPr>
          <a:xfrm>
            <a:off x="8971210" y="4717092"/>
            <a:ext cx="3098242" cy="2065494"/>
          </a:xfrm>
          <a:prstGeom prst="rect">
            <a:avLst/>
          </a:prstGeom>
          <a:ln>
            <a:noFill/>
          </a:ln>
          <a:effectLst>
            <a:softEdge rad="112500"/>
          </a:effectLst>
        </p:spPr>
      </p:pic>
    </p:spTree>
    <p:extLst>
      <p:ext uri="{BB962C8B-B14F-4D97-AF65-F5344CB8AC3E}">
        <p14:creationId xmlns:p14="http://schemas.microsoft.com/office/powerpoint/2010/main" val="1524810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64B8-2B01-55C7-F007-495E5630A382}"/>
              </a:ext>
            </a:extLst>
          </p:cNvPr>
          <p:cNvSpPr>
            <a:spLocks noGrp="1"/>
          </p:cNvSpPr>
          <p:nvPr>
            <p:ph type="title"/>
          </p:nvPr>
        </p:nvSpPr>
        <p:spPr>
          <a:xfrm>
            <a:off x="838200" y="0"/>
            <a:ext cx="10515600" cy="1325563"/>
          </a:xfrm>
        </p:spPr>
        <p:txBody>
          <a:bodyPr/>
          <a:lstStyle/>
          <a:p>
            <a:pPr algn="ctr"/>
            <a:r>
              <a:rPr lang="en-US" dirty="0">
                <a:latin typeface="Abadi ExtraLight" panose="020B0204020104020204" pitchFamily="34" charset="0"/>
              </a:rPr>
              <a:t>Competencies are Key</a:t>
            </a:r>
            <a:endParaRPr lang="en-CA" dirty="0">
              <a:latin typeface="Abadi ExtraLight" panose="020B0204020104020204" pitchFamily="34" charset="0"/>
            </a:endParaRPr>
          </a:p>
        </p:txBody>
      </p:sp>
      <p:sp>
        <p:nvSpPr>
          <p:cNvPr id="3" name="Content Placeholder 2">
            <a:extLst>
              <a:ext uri="{FF2B5EF4-FFF2-40B4-BE49-F238E27FC236}">
                <a16:creationId xmlns:a16="http://schemas.microsoft.com/office/drawing/2014/main" id="{C227E580-96CB-C072-60B5-5714C9AEDA6B}"/>
              </a:ext>
            </a:extLst>
          </p:cNvPr>
          <p:cNvSpPr>
            <a:spLocks noGrp="1"/>
          </p:cNvSpPr>
          <p:nvPr>
            <p:ph idx="1"/>
          </p:nvPr>
        </p:nvSpPr>
        <p:spPr>
          <a:xfrm>
            <a:off x="1457589" y="1361810"/>
            <a:ext cx="9276821" cy="4144962"/>
          </a:xfrm>
        </p:spPr>
        <p:txBody>
          <a:bodyPr>
            <a:normAutofit fontScale="92500" lnSpcReduction="20000"/>
          </a:bodyPr>
          <a:lstStyle/>
          <a:p>
            <a:pPr marL="457200" lvl="1" indent="0">
              <a:buNone/>
            </a:pPr>
            <a:r>
              <a:rPr lang="en-US" dirty="0">
                <a:latin typeface="Abadi ExtraLight" panose="020B0204020104020204" pitchFamily="34" charset="0"/>
              </a:rPr>
              <a:t>Basic and advanced work with:</a:t>
            </a:r>
          </a:p>
          <a:p>
            <a:pPr lvl="2">
              <a:buFont typeface="Wingdings" panose="05000000000000000000" pitchFamily="2" charset="2"/>
              <a:buChar char="Ø"/>
            </a:pPr>
            <a:r>
              <a:rPr lang="en-US" dirty="0">
                <a:latin typeface="Abadi ExtraLight" panose="020B0204020104020204" pitchFamily="34" charset="0"/>
              </a:rPr>
              <a:t>statutes and legislative materials</a:t>
            </a:r>
          </a:p>
          <a:p>
            <a:pPr lvl="2">
              <a:buFont typeface="Wingdings" panose="05000000000000000000" pitchFamily="2" charset="2"/>
              <a:buChar char="Ø"/>
            </a:pPr>
            <a:r>
              <a:rPr lang="en-US" dirty="0">
                <a:latin typeface="Abadi ExtraLight" panose="020B0204020104020204" pitchFamily="34" charset="0"/>
              </a:rPr>
              <a:t>regulations</a:t>
            </a:r>
          </a:p>
          <a:p>
            <a:pPr lvl="2">
              <a:buFont typeface="Wingdings" panose="05000000000000000000" pitchFamily="2" charset="2"/>
              <a:buChar char="Ø"/>
            </a:pPr>
            <a:r>
              <a:rPr lang="en-US" dirty="0">
                <a:latin typeface="Abadi ExtraLight" panose="020B0204020104020204" pitchFamily="34" charset="0"/>
              </a:rPr>
              <a:t>judicial decisions</a:t>
            </a:r>
          </a:p>
          <a:p>
            <a:pPr marL="457200" lvl="1" indent="0">
              <a:buNone/>
            </a:pPr>
            <a:endParaRPr lang="en-US" dirty="0">
              <a:latin typeface="Abadi ExtraLight" panose="020B0204020104020204" pitchFamily="34" charset="0"/>
            </a:endParaRPr>
          </a:p>
          <a:p>
            <a:pPr marL="457200" lvl="1" indent="0">
              <a:buNone/>
            </a:pPr>
            <a:r>
              <a:rPr lang="en-US" dirty="0">
                <a:latin typeface="Abadi ExtraLight" panose="020B0204020104020204" pitchFamily="34" charset="0"/>
              </a:rPr>
              <a:t>Knowledge of:</a:t>
            </a:r>
          </a:p>
          <a:p>
            <a:pPr lvl="2">
              <a:buFont typeface="Wingdings" panose="05000000000000000000" pitchFamily="2" charset="2"/>
              <a:buChar char="Ø"/>
            </a:pPr>
            <a:r>
              <a:rPr lang="en-US" dirty="0">
                <a:latin typeface="Abadi ExtraLight" panose="020B0204020104020204" pitchFamily="34" charset="0"/>
              </a:rPr>
              <a:t>the civil law system in Québec.</a:t>
            </a:r>
          </a:p>
          <a:p>
            <a:pPr lvl="2">
              <a:buFont typeface="Wingdings" panose="05000000000000000000" pitchFamily="2" charset="2"/>
              <a:buChar char="Ø"/>
            </a:pPr>
            <a:r>
              <a:rPr lang="en-US" dirty="0">
                <a:latin typeface="Abadi ExtraLight" panose="020B0204020104020204" pitchFamily="34" charset="0"/>
              </a:rPr>
              <a:t>legal citation standards</a:t>
            </a:r>
          </a:p>
          <a:p>
            <a:pPr lvl="2">
              <a:buFont typeface="Wingdings" panose="05000000000000000000" pitchFamily="2" charset="2"/>
              <a:buChar char="Ø"/>
            </a:pPr>
            <a:r>
              <a:rPr lang="en-US" dirty="0">
                <a:latin typeface="Abadi ExtraLight" panose="020B0204020104020204" pitchFamily="34" charset="0"/>
              </a:rPr>
              <a:t>locating court records, bylaws, practice materials, etc.</a:t>
            </a:r>
          </a:p>
          <a:p>
            <a:pPr marL="457200" lvl="1" indent="0">
              <a:buNone/>
            </a:pPr>
            <a:endParaRPr lang="en-US" dirty="0">
              <a:latin typeface="Abadi ExtraLight" panose="020B0204020104020204" pitchFamily="34" charset="0"/>
            </a:endParaRPr>
          </a:p>
          <a:p>
            <a:pPr marL="457200" lvl="1" indent="0">
              <a:buNone/>
            </a:pPr>
            <a:r>
              <a:rPr lang="en-US" dirty="0">
                <a:latin typeface="Abadi ExtraLight" panose="020B0204020104020204" pitchFamily="34" charset="0"/>
              </a:rPr>
              <a:t>Specialized Knowledge</a:t>
            </a:r>
          </a:p>
          <a:p>
            <a:pPr lvl="2">
              <a:buFont typeface="Wingdings" panose="05000000000000000000" pitchFamily="2" charset="2"/>
              <a:buChar char="Ø"/>
            </a:pPr>
            <a:r>
              <a:rPr lang="en-US" dirty="0">
                <a:latin typeface="Abadi ExtraLight" panose="020B0204020104020204" pitchFamily="34" charset="0"/>
              </a:rPr>
              <a:t>International law </a:t>
            </a:r>
          </a:p>
          <a:p>
            <a:pPr marL="914400" lvl="2" indent="0">
              <a:buNone/>
            </a:pPr>
            <a:r>
              <a:rPr lang="en-US" dirty="0">
                <a:latin typeface="Abadi ExtraLight" panose="020B0204020104020204" pitchFamily="34" charset="0"/>
              </a:rPr>
              <a:t>	(sources / treaties / UN documents / judicial decisions)</a:t>
            </a:r>
          </a:p>
          <a:p>
            <a:pPr lvl="2">
              <a:buFont typeface="Wingdings" panose="05000000000000000000" pitchFamily="2" charset="2"/>
              <a:buChar char="Ø"/>
            </a:pPr>
            <a:r>
              <a:rPr lang="en-US" dirty="0">
                <a:latin typeface="Abadi ExtraLight" panose="020B0204020104020204" pitchFamily="34" charset="0"/>
              </a:rPr>
              <a:t>Foreign domestic law</a:t>
            </a:r>
          </a:p>
          <a:p>
            <a:pPr marL="457200" lvl="1" indent="0">
              <a:buNone/>
            </a:pPr>
            <a:endParaRPr lang="en-US" dirty="0">
              <a:latin typeface="Abadi ExtraLight" panose="020B0204020104020204" pitchFamily="34" charset="0"/>
            </a:endParaRPr>
          </a:p>
        </p:txBody>
      </p:sp>
      <p:sp>
        <p:nvSpPr>
          <p:cNvPr id="4" name="Content Placeholder 2">
            <a:extLst>
              <a:ext uri="{FF2B5EF4-FFF2-40B4-BE49-F238E27FC236}">
                <a16:creationId xmlns:a16="http://schemas.microsoft.com/office/drawing/2014/main" id="{FA7D91D8-3D34-3BDA-B68A-942256CCC899}"/>
              </a:ext>
            </a:extLst>
          </p:cNvPr>
          <p:cNvSpPr txBox="1">
            <a:spLocks/>
          </p:cNvSpPr>
          <p:nvPr/>
        </p:nvSpPr>
        <p:spPr>
          <a:xfrm>
            <a:off x="838200" y="5886450"/>
            <a:ext cx="10515600" cy="673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Abadi ExtraLight" panose="020B0204020104020204" pitchFamily="34" charset="0"/>
              </a:rPr>
              <a:t>Canadian Association of Law Libraries, </a:t>
            </a:r>
            <a:r>
              <a:rPr lang="en-US" sz="1600" i="1" dirty="0">
                <a:latin typeface="Abadi ExtraLight" panose="020B0204020104020204" pitchFamily="34" charset="0"/>
              </a:rPr>
              <a:t>Competencies of a Legal Research in Canada, </a:t>
            </a:r>
            <a:r>
              <a:rPr lang="en-US" sz="1600" dirty="0">
                <a:latin typeface="Abadi ExtraLight" panose="020B0204020104020204" pitchFamily="34" charset="0"/>
              </a:rPr>
              <a:t>(endorsed by CALL/</a:t>
            </a:r>
            <a:r>
              <a:rPr lang="en-US" sz="1600" dirty="0" err="1">
                <a:latin typeface="Abadi ExtraLight" panose="020B0204020104020204" pitchFamily="34" charset="0"/>
              </a:rPr>
              <a:t>ACBD</a:t>
            </a:r>
            <a:r>
              <a:rPr lang="en-US" sz="1600" dirty="0">
                <a:latin typeface="Abadi ExtraLight" panose="020B0204020104020204" pitchFamily="34" charset="0"/>
              </a:rPr>
              <a:t> Executive Board January 22, 2025), online: </a:t>
            </a:r>
            <a:r>
              <a:rPr lang="en-US" sz="1100" dirty="0">
                <a:latin typeface="Abadi ExtraLight" panose="020B0204020104020204" pitchFamily="34" charset="0"/>
              </a:rPr>
              <a:t>&lt;</a:t>
            </a:r>
            <a:r>
              <a:rPr lang="en-US" sz="1100" dirty="0">
                <a:latin typeface="Abadi ExtraLight" panose="020B0204020104020204" pitchFamily="34" charset="0"/>
                <a:hlinkClick r:id="rId2"/>
              </a:rPr>
              <a:t>https://callacbd.ca/resources/Documents/2025%20Conference/Competencies%20of%20a%20Legal%20Researcher%20in%20Canada.pdf</a:t>
            </a:r>
            <a:r>
              <a:rPr lang="en-US" sz="1100" dirty="0">
                <a:latin typeface="Abadi ExtraLight" panose="020B0204020104020204" pitchFamily="34" charset="0"/>
              </a:rPr>
              <a:t>&gt; [</a:t>
            </a:r>
            <a:r>
              <a:rPr lang="en-US" sz="1100" dirty="0">
                <a:latin typeface="Abadi ExtraLight" panose="020B0204020104020204" pitchFamily="34" charset="0"/>
                <a:hlinkClick r:id="rId3"/>
              </a:rPr>
              <a:t>perma.cc/</a:t>
            </a:r>
            <a:r>
              <a:rPr lang="en-US" sz="1100" dirty="0" err="1">
                <a:latin typeface="Abadi ExtraLight" panose="020B0204020104020204" pitchFamily="34" charset="0"/>
                <a:hlinkClick r:id="rId3"/>
              </a:rPr>
              <a:t>23AX-MYXL</a:t>
            </a:r>
            <a:r>
              <a:rPr lang="en-US" sz="1100" dirty="0">
                <a:latin typeface="Abadi ExtraLight" panose="020B0204020104020204" pitchFamily="34" charset="0"/>
              </a:rPr>
              <a:t>].</a:t>
            </a:r>
            <a:endParaRPr lang="en-CA" sz="1100" dirty="0">
              <a:latin typeface="Abadi ExtraLight" panose="020B0204020104020204" pitchFamily="34" charset="0"/>
            </a:endParaRPr>
          </a:p>
        </p:txBody>
      </p:sp>
    </p:spTree>
    <p:extLst>
      <p:ext uri="{BB962C8B-B14F-4D97-AF65-F5344CB8AC3E}">
        <p14:creationId xmlns:p14="http://schemas.microsoft.com/office/powerpoint/2010/main" val="4252877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D815-25BA-DFB3-4C9B-DA596EEF0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2BCC2-939B-1CCA-86AF-CA3BF52C8B53}"/>
              </a:ext>
            </a:extLst>
          </p:cNvPr>
          <p:cNvSpPr>
            <a:spLocks noGrp="1"/>
          </p:cNvSpPr>
          <p:nvPr>
            <p:ph type="title"/>
          </p:nvPr>
        </p:nvSpPr>
        <p:spPr>
          <a:xfrm>
            <a:off x="762000" y="2479675"/>
            <a:ext cx="10515600" cy="1325563"/>
          </a:xfrm>
        </p:spPr>
        <p:txBody>
          <a:bodyPr/>
          <a:lstStyle/>
          <a:p>
            <a:pPr algn="ctr"/>
            <a:r>
              <a:rPr lang="en-US" dirty="0">
                <a:latin typeface="Abadi ExtraLight" panose="020B0204020104020204" pitchFamily="34" charset="0"/>
              </a:rPr>
              <a:t>Library Standards are the Bridge</a:t>
            </a:r>
            <a:endParaRPr lang="en-CA" dirty="0">
              <a:latin typeface="Abadi ExtraLight" panose="020B0204020104020204" pitchFamily="34" charset="0"/>
            </a:endParaRPr>
          </a:p>
        </p:txBody>
      </p:sp>
      <p:pic>
        <p:nvPicPr>
          <p:cNvPr id="3" name="Picture 2">
            <a:extLst>
              <a:ext uri="{FF2B5EF4-FFF2-40B4-BE49-F238E27FC236}">
                <a16:creationId xmlns:a16="http://schemas.microsoft.com/office/drawing/2014/main" id="{014935AC-6D8A-7FD4-1E94-46DE568FE5AC}"/>
              </a:ext>
            </a:extLst>
          </p:cNvPr>
          <p:cNvPicPr>
            <a:picLocks noChangeAspect="1"/>
          </p:cNvPicPr>
          <p:nvPr/>
        </p:nvPicPr>
        <p:blipFill>
          <a:blip r:embed="rId2"/>
          <a:stretch>
            <a:fillRect/>
          </a:stretch>
        </p:blipFill>
        <p:spPr>
          <a:xfrm>
            <a:off x="10858499" y="5305425"/>
            <a:ext cx="1186027" cy="1443238"/>
          </a:xfrm>
          <a:prstGeom prst="rect">
            <a:avLst/>
          </a:prstGeom>
          <a:scene3d>
            <a:camera prst="orthographicFront"/>
            <a:lightRig rig="threePt" dir="t"/>
          </a:scene3d>
          <a:sp3d>
            <a:bevelT/>
          </a:sp3d>
        </p:spPr>
      </p:pic>
    </p:spTree>
    <p:extLst>
      <p:ext uri="{BB962C8B-B14F-4D97-AF65-F5344CB8AC3E}">
        <p14:creationId xmlns:p14="http://schemas.microsoft.com/office/powerpoint/2010/main" val="3989260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large building with a clock tower and grass lawn with Peace Palace in the background&#10;&#10;AI-generated content may be incorrect.">
            <a:extLst>
              <a:ext uri="{FF2B5EF4-FFF2-40B4-BE49-F238E27FC236}">
                <a16:creationId xmlns:a16="http://schemas.microsoft.com/office/drawing/2014/main" id="{5F039D1C-562C-B4F0-5851-76ECC13BB2AD}"/>
              </a:ext>
            </a:extLst>
          </p:cNvPr>
          <p:cNvPicPr>
            <a:picLocks noGrp="1" noChangeAspect="1"/>
          </p:cNvPicPr>
          <p:nvPr>
            <p:ph idx="1"/>
          </p:nvPr>
        </p:nvPicPr>
        <p:blipFill>
          <a:blip r:embed="rId2"/>
          <a:stretch>
            <a:fillRect/>
          </a:stretch>
        </p:blipFill>
        <p:spPr>
          <a:xfrm>
            <a:off x="2177178" y="735542"/>
            <a:ext cx="7837643" cy="5155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9864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4B54-CAD6-0FC0-01E1-88BE83EAA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32CDA-7459-2A04-86CB-0DF6BD75AF1A}"/>
              </a:ext>
            </a:extLst>
          </p:cNvPr>
          <p:cNvSpPr>
            <a:spLocks noGrp="1"/>
          </p:cNvSpPr>
          <p:nvPr>
            <p:ph type="title"/>
          </p:nvPr>
        </p:nvSpPr>
        <p:spPr>
          <a:xfrm>
            <a:off x="838200" y="631825"/>
            <a:ext cx="10515600" cy="1325563"/>
          </a:xfrm>
        </p:spPr>
        <p:txBody>
          <a:bodyPr/>
          <a:lstStyle/>
          <a:p>
            <a:pPr algn="ctr"/>
            <a:r>
              <a:rPr lang="en-US" dirty="0">
                <a:latin typeface="Abadi ExtraLight" panose="020B0204020104020204" pitchFamily="34" charset="0"/>
              </a:rPr>
              <a:t>Remembering Our Roots</a:t>
            </a:r>
            <a:endParaRPr lang="en-CA" dirty="0">
              <a:latin typeface="Abadi ExtraLight" panose="020B0204020104020204" pitchFamily="34" charset="0"/>
            </a:endParaRPr>
          </a:p>
        </p:txBody>
      </p:sp>
      <p:sp>
        <p:nvSpPr>
          <p:cNvPr id="4" name="TextBox 3">
            <a:extLst>
              <a:ext uri="{FF2B5EF4-FFF2-40B4-BE49-F238E27FC236}">
                <a16:creationId xmlns:a16="http://schemas.microsoft.com/office/drawing/2014/main" id="{024DE709-4FF8-4233-B940-99E1658F283C}"/>
              </a:ext>
            </a:extLst>
          </p:cNvPr>
          <p:cNvSpPr txBox="1"/>
          <p:nvPr/>
        </p:nvSpPr>
        <p:spPr>
          <a:xfrm>
            <a:off x="981075" y="2354640"/>
            <a:ext cx="9925050" cy="1938992"/>
          </a:xfrm>
          <a:prstGeom prst="rect">
            <a:avLst/>
          </a:prstGeom>
          <a:noFill/>
        </p:spPr>
        <p:txBody>
          <a:bodyPr wrap="square">
            <a:spAutoFit/>
          </a:bodyPr>
          <a:lstStyle/>
          <a:p>
            <a:pPr algn="just"/>
            <a:r>
              <a:rPr lang="en-US" sz="2000" b="0" i="0" dirty="0">
                <a:solidFill>
                  <a:srgbClr val="000000"/>
                </a:solidFill>
                <a:effectLst/>
                <a:latin typeface="Abadi ExtraLight" panose="020B0204020104020204" pitchFamily="34" charset="0"/>
              </a:rPr>
              <a:t>“In not one law school in Canada are there to be found modern, permanent buildings to house classrooms, libraries…with anything approaching the type of accommodation that frequently is available in many other professional schools…with the possible exception of McGill, Manitoba, University of British Columbia and perhaps </a:t>
            </a:r>
            <a:r>
              <a:rPr lang="en-US" sz="2000" b="0" i="0" dirty="0" err="1">
                <a:solidFill>
                  <a:srgbClr val="000000"/>
                </a:solidFill>
                <a:effectLst/>
                <a:latin typeface="Abadi ExtraLight" panose="020B0204020104020204" pitchFamily="34" charset="0"/>
              </a:rPr>
              <a:t>Osgoode</a:t>
            </a:r>
            <a:r>
              <a:rPr lang="en-US" sz="2000" b="0" i="0" dirty="0">
                <a:solidFill>
                  <a:srgbClr val="000000"/>
                </a:solidFill>
                <a:effectLst/>
                <a:latin typeface="Abadi ExtraLight" panose="020B0204020104020204" pitchFamily="34" charset="0"/>
              </a:rPr>
              <a:t> Hall, even the minimum integrated requirements of library and classrooms were not provided for and the faculty of law had to share barely adequate classrooms or library space with other crowded branches of the university.”</a:t>
            </a:r>
            <a:endParaRPr lang="en-CA" sz="2000" dirty="0">
              <a:latin typeface="Abadi ExtraLight" panose="020B0204020104020204" pitchFamily="34" charset="0"/>
            </a:endParaRPr>
          </a:p>
        </p:txBody>
      </p:sp>
      <p:pic>
        <p:nvPicPr>
          <p:cNvPr id="6" name="Picture 5">
            <a:extLst>
              <a:ext uri="{FF2B5EF4-FFF2-40B4-BE49-F238E27FC236}">
                <a16:creationId xmlns:a16="http://schemas.microsoft.com/office/drawing/2014/main" id="{01D0863A-597A-7CC8-E697-ACBC43781DA6}"/>
              </a:ext>
            </a:extLst>
          </p:cNvPr>
          <p:cNvPicPr>
            <a:picLocks noChangeAspect="1"/>
          </p:cNvPicPr>
          <p:nvPr/>
        </p:nvPicPr>
        <p:blipFill>
          <a:blip r:embed="rId2"/>
          <a:stretch>
            <a:fillRect/>
          </a:stretch>
        </p:blipFill>
        <p:spPr>
          <a:xfrm>
            <a:off x="8867656" y="4419766"/>
            <a:ext cx="3120028" cy="2305284"/>
          </a:xfrm>
          <a:prstGeom prst="rect">
            <a:avLst/>
          </a:prstGeom>
        </p:spPr>
      </p:pic>
      <p:sp>
        <p:nvSpPr>
          <p:cNvPr id="7" name="TextBox 6">
            <a:extLst>
              <a:ext uri="{FF2B5EF4-FFF2-40B4-BE49-F238E27FC236}">
                <a16:creationId xmlns:a16="http://schemas.microsoft.com/office/drawing/2014/main" id="{34FE3A30-8FFB-4AB7-4E29-0586FC3796C9}"/>
              </a:ext>
            </a:extLst>
          </p:cNvPr>
          <p:cNvSpPr txBox="1"/>
          <p:nvPr/>
        </p:nvSpPr>
        <p:spPr>
          <a:xfrm>
            <a:off x="1114425" y="5067300"/>
            <a:ext cx="7334250" cy="646331"/>
          </a:xfrm>
          <a:prstGeom prst="rect">
            <a:avLst/>
          </a:prstGeom>
          <a:noFill/>
        </p:spPr>
        <p:txBody>
          <a:bodyPr wrap="square" rtlCol="0">
            <a:spAutoFit/>
          </a:bodyPr>
          <a:lstStyle/>
          <a:p>
            <a:r>
              <a:rPr lang="en-US" dirty="0">
                <a:latin typeface="Abadi ExtraLight" panose="020B0204020104020204" pitchFamily="34" charset="0"/>
              </a:rPr>
              <a:t>Maxwell Cohen, “The Condition of Legal Education in Canada” (1950) 28: 3 Can Bar Rev 267 at 271.</a:t>
            </a:r>
            <a:endParaRPr lang="en-CA" dirty="0">
              <a:latin typeface="Abadi ExtraLight" panose="020B0204020104020204" pitchFamily="34" charset="0"/>
            </a:endParaRPr>
          </a:p>
        </p:txBody>
      </p:sp>
    </p:spTree>
    <p:extLst>
      <p:ext uri="{BB962C8B-B14F-4D97-AF65-F5344CB8AC3E}">
        <p14:creationId xmlns:p14="http://schemas.microsoft.com/office/powerpoint/2010/main" val="268407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A64C-6899-A803-63D9-DB8A2ED20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EA080-1418-958E-9CD1-CAE1EB56BAA8}"/>
              </a:ext>
            </a:extLst>
          </p:cNvPr>
          <p:cNvSpPr>
            <a:spLocks noGrp="1"/>
          </p:cNvSpPr>
          <p:nvPr>
            <p:ph type="title"/>
          </p:nvPr>
        </p:nvSpPr>
        <p:spPr>
          <a:xfrm>
            <a:off x="838200" y="132950"/>
            <a:ext cx="10515600" cy="1325563"/>
          </a:xfrm>
        </p:spPr>
        <p:txBody>
          <a:bodyPr/>
          <a:lstStyle/>
          <a:p>
            <a:pPr algn="ctr"/>
            <a:r>
              <a:rPr lang="en-US" dirty="0">
                <a:latin typeface="Abadi ExtraLight" panose="020B0204020104020204" pitchFamily="34" charset="0"/>
              </a:rPr>
              <a:t>Reporting Structures - 1948-49</a:t>
            </a:r>
            <a:endParaRPr lang="en-CA" dirty="0">
              <a:latin typeface="Abadi ExtraLight" panose="020B0204020104020204" pitchFamily="34" charset="0"/>
            </a:endParaRPr>
          </a:p>
        </p:txBody>
      </p:sp>
      <p:sp>
        <p:nvSpPr>
          <p:cNvPr id="3" name="Rectangle: Rounded Corners 2">
            <a:extLst>
              <a:ext uri="{FF2B5EF4-FFF2-40B4-BE49-F238E27FC236}">
                <a16:creationId xmlns:a16="http://schemas.microsoft.com/office/drawing/2014/main" id="{097C6B43-0751-568F-B30B-BBA933D24244}"/>
              </a:ext>
            </a:extLst>
          </p:cNvPr>
          <p:cNvSpPr/>
          <p:nvPr/>
        </p:nvSpPr>
        <p:spPr>
          <a:xfrm>
            <a:off x="1527143" y="1932495"/>
            <a:ext cx="3421930" cy="1159497"/>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Dean of Law</a:t>
            </a:r>
          </a:p>
        </p:txBody>
      </p:sp>
      <p:sp>
        <p:nvSpPr>
          <p:cNvPr id="5" name="Rectangle: Rounded Corners 4">
            <a:extLst>
              <a:ext uri="{FF2B5EF4-FFF2-40B4-BE49-F238E27FC236}">
                <a16:creationId xmlns:a16="http://schemas.microsoft.com/office/drawing/2014/main" id="{1DD8BF9D-1A22-4AAB-FF96-148216F049FE}"/>
              </a:ext>
            </a:extLst>
          </p:cNvPr>
          <p:cNvSpPr/>
          <p:nvPr/>
        </p:nvSpPr>
        <p:spPr>
          <a:xfrm>
            <a:off x="6856432" y="1932494"/>
            <a:ext cx="3725157" cy="1159497"/>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University Librarian</a:t>
            </a:r>
          </a:p>
        </p:txBody>
      </p:sp>
      <p:sp>
        <p:nvSpPr>
          <p:cNvPr id="8" name="TextBox 7">
            <a:extLst>
              <a:ext uri="{FF2B5EF4-FFF2-40B4-BE49-F238E27FC236}">
                <a16:creationId xmlns:a16="http://schemas.microsoft.com/office/drawing/2014/main" id="{50D630E0-82B5-7598-0082-DFDE5B2DB499}"/>
              </a:ext>
            </a:extLst>
          </p:cNvPr>
          <p:cNvSpPr txBox="1"/>
          <p:nvPr/>
        </p:nvSpPr>
        <p:spPr>
          <a:xfrm>
            <a:off x="2316637" y="4112730"/>
            <a:ext cx="1842941" cy="1477328"/>
          </a:xfrm>
          <a:prstGeom prst="rect">
            <a:avLst/>
          </a:prstGeom>
          <a:noFill/>
        </p:spPr>
        <p:txBody>
          <a:bodyPr wrap="square" rtlCol="0">
            <a:spAutoFit/>
          </a:bodyPr>
          <a:lstStyle/>
          <a:p>
            <a:pPr marL="285750" indent="-285750">
              <a:buFont typeface="Wingdings" panose="05000000000000000000" pitchFamily="2" charset="2"/>
              <a:buChar char="Ø"/>
            </a:pPr>
            <a:r>
              <a:rPr lang="en-CA" dirty="0"/>
              <a:t>UBC</a:t>
            </a:r>
          </a:p>
          <a:p>
            <a:pPr marL="285750" indent="-285750">
              <a:buFont typeface="Wingdings" panose="05000000000000000000" pitchFamily="2" charset="2"/>
              <a:buChar char="Ø"/>
            </a:pPr>
            <a:r>
              <a:rPr lang="en-CA" dirty="0"/>
              <a:t>Manitoba</a:t>
            </a:r>
          </a:p>
          <a:p>
            <a:pPr marL="285750" indent="-285750">
              <a:buFont typeface="Wingdings" panose="05000000000000000000" pitchFamily="2" charset="2"/>
              <a:buChar char="Ø"/>
            </a:pPr>
            <a:r>
              <a:rPr lang="en-CA" dirty="0"/>
              <a:t>Osgoode</a:t>
            </a:r>
          </a:p>
          <a:p>
            <a:pPr marL="285750" indent="-285750">
              <a:buFont typeface="Wingdings" panose="05000000000000000000" pitchFamily="2" charset="2"/>
              <a:buChar char="Ø"/>
            </a:pPr>
            <a:r>
              <a:rPr lang="en-CA" dirty="0"/>
              <a:t>UNB</a:t>
            </a:r>
          </a:p>
          <a:p>
            <a:pPr marL="285750" indent="-285750">
              <a:buFont typeface="Wingdings" panose="05000000000000000000" pitchFamily="2" charset="2"/>
              <a:buChar char="Ø"/>
            </a:pPr>
            <a:r>
              <a:rPr lang="en-CA" dirty="0"/>
              <a:t>Dalhousie</a:t>
            </a:r>
          </a:p>
        </p:txBody>
      </p:sp>
      <p:sp>
        <p:nvSpPr>
          <p:cNvPr id="9" name="TextBox 8">
            <a:extLst>
              <a:ext uri="{FF2B5EF4-FFF2-40B4-BE49-F238E27FC236}">
                <a16:creationId xmlns:a16="http://schemas.microsoft.com/office/drawing/2014/main" id="{3E15F1E5-536A-5BEF-FF65-3A5FC8919E01}"/>
              </a:ext>
            </a:extLst>
          </p:cNvPr>
          <p:cNvSpPr txBox="1"/>
          <p:nvPr/>
        </p:nvSpPr>
        <p:spPr>
          <a:xfrm>
            <a:off x="5015062" y="4150438"/>
            <a:ext cx="1926211" cy="1200329"/>
          </a:xfrm>
          <a:prstGeom prst="rect">
            <a:avLst/>
          </a:prstGeom>
          <a:noFill/>
        </p:spPr>
        <p:txBody>
          <a:bodyPr wrap="square" rtlCol="0">
            <a:spAutoFit/>
          </a:bodyPr>
          <a:lstStyle/>
          <a:p>
            <a:pPr marL="285750" indent="-285750">
              <a:buFont typeface="Wingdings" panose="05000000000000000000" pitchFamily="2" charset="2"/>
              <a:buChar char="Ø"/>
            </a:pPr>
            <a:r>
              <a:rPr lang="en-CA" dirty="0"/>
              <a:t>McGill</a:t>
            </a:r>
          </a:p>
          <a:p>
            <a:pPr marL="285750" indent="-285750">
              <a:buFont typeface="Wingdings" panose="05000000000000000000" pitchFamily="2" charset="2"/>
              <a:buChar char="Ø"/>
            </a:pPr>
            <a:r>
              <a:rPr lang="en-CA" dirty="0"/>
              <a:t>Laval</a:t>
            </a:r>
          </a:p>
          <a:p>
            <a:pPr marL="285750" indent="-285750">
              <a:buFont typeface="Wingdings" panose="05000000000000000000" pitchFamily="2" charset="2"/>
              <a:buChar char="Ø"/>
            </a:pPr>
            <a:r>
              <a:rPr lang="en-CA" dirty="0"/>
              <a:t>Saskatchewan</a:t>
            </a:r>
          </a:p>
          <a:p>
            <a:pPr marL="285750" indent="-285750">
              <a:buFont typeface="Wingdings" panose="05000000000000000000" pitchFamily="2" charset="2"/>
              <a:buChar char="Ø"/>
            </a:pPr>
            <a:r>
              <a:rPr lang="en-CA" dirty="0"/>
              <a:t>U de M</a:t>
            </a:r>
          </a:p>
        </p:txBody>
      </p:sp>
      <p:sp>
        <p:nvSpPr>
          <p:cNvPr id="10" name="Arrow: Up 9">
            <a:extLst>
              <a:ext uri="{FF2B5EF4-FFF2-40B4-BE49-F238E27FC236}">
                <a16:creationId xmlns:a16="http://schemas.microsoft.com/office/drawing/2014/main" id="{FC27F4A2-1BCC-72C5-6FC8-D1D90AA425E2}"/>
              </a:ext>
            </a:extLst>
          </p:cNvPr>
          <p:cNvSpPr/>
          <p:nvPr/>
        </p:nvSpPr>
        <p:spPr>
          <a:xfrm>
            <a:off x="3096705" y="3263746"/>
            <a:ext cx="282804" cy="67723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Up 10">
            <a:extLst>
              <a:ext uri="{FF2B5EF4-FFF2-40B4-BE49-F238E27FC236}">
                <a16:creationId xmlns:a16="http://schemas.microsoft.com/office/drawing/2014/main" id="{58961F8A-D696-A771-15F9-11E0EF14B64A}"/>
              </a:ext>
            </a:extLst>
          </p:cNvPr>
          <p:cNvSpPr/>
          <p:nvPr/>
        </p:nvSpPr>
        <p:spPr>
          <a:xfrm rot="18848870">
            <a:off x="5518159" y="3222177"/>
            <a:ext cx="282804" cy="69645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Up 11">
            <a:extLst>
              <a:ext uri="{FF2B5EF4-FFF2-40B4-BE49-F238E27FC236}">
                <a16:creationId xmlns:a16="http://schemas.microsoft.com/office/drawing/2014/main" id="{693FEB70-0F4C-F451-4584-8E98AD4CAF35}"/>
              </a:ext>
            </a:extLst>
          </p:cNvPr>
          <p:cNvSpPr/>
          <p:nvPr/>
        </p:nvSpPr>
        <p:spPr>
          <a:xfrm rot="2424827">
            <a:off x="6151493" y="3174782"/>
            <a:ext cx="282804" cy="73573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19AFF114-85E2-F51B-F685-37BFD9A48DD9}"/>
              </a:ext>
            </a:extLst>
          </p:cNvPr>
          <p:cNvSpPr txBox="1"/>
          <p:nvPr/>
        </p:nvSpPr>
        <p:spPr>
          <a:xfrm>
            <a:off x="7956227" y="4104271"/>
            <a:ext cx="1261618" cy="646331"/>
          </a:xfrm>
          <a:prstGeom prst="rect">
            <a:avLst/>
          </a:prstGeom>
          <a:noFill/>
        </p:spPr>
        <p:txBody>
          <a:bodyPr wrap="square" rtlCol="0">
            <a:spAutoFit/>
          </a:bodyPr>
          <a:lstStyle/>
          <a:p>
            <a:pPr marL="285750" indent="-285750">
              <a:buFont typeface="Wingdings" panose="05000000000000000000" pitchFamily="2" charset="2"/>
              <a:buChar char="Ø"/>
            </a:pPr>
            <a:r>
              <a:rPr lang="en-CA" dirty="0"/>
              <a:t>U of A</a:t>
            </a:r>
          </a:p>
          <a:p>
            <a:pPr marL="285750" indent="-285750">
              <a:buFont typeface="Wingdings" panose="05000000000000000000" pitchFamily="2" charset="2"/>
              <a:buChar char="Ø"/>
            </a:pPr>
            <a:r>
              <a:rPr lang="en-CA" dirty="0"/>
              <a:t>U of T</a:t>
            </a:r>
          </a:p>
        </p:txBody>
      </p:sp>
      <p:sp>
        <p:nvSpPr>
          <p:cNvPr id="14" name="Arrow: Up 13">
            <a:extLst>
              <a:ext uri="{FF2B5EF4-FFF2-40B4-BE49-F238E27FC236}">
                <a16:creationId xmlns:a16="http://schemas.microsoft.com/office/drawing/2014/main" id="{C8B99F2D-5E60-E943-D39A-EFCA63CA174B}"/>
              </a:ext>
            </a:extLst>
          </p:cNvPr>
          <p:cNvSpPr/>
          <p:nvPr/>
        </p:nvSpPr>
        <p:spPr>
          <a:xfrm>
            <a:off x="8445634" y="3263746"/>
            <a:ext cx="282804" cy="67723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4438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B36DA-35B4-3155-A949-D8BE78EB2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E96AE-1732-8417-CA59-EE5DD2C06944}"/>
              </a:ext>
            </a:extLst>
          </p:cNvPr>
          <p:cNvSpPr>
            <a:spLocks noGrp="1"/>
          </p:cNvSpPr>
          <p:nvPr>
            <p:ph type="title"/>
          </p:nvPr>
        </p:nvSpPr>
        <p:spPr>
          <a:xfrm>
            <a:off x="838200" y="132950"/>
            <a:ext cx="10515600" cy="1325563"/>
          </a:xfrm>
        </p:spPr>
        <p:txBody>
          <a:bodyPr/>
          <a:lstStyle/>
          <a:p>
            <a:pPr algn="ctr"/>
            <a:r>
              <a:rPr lang="en-US" dirty="0">
                <a:latin typeface="Abadi ExtraLight" panose="020B0204020104020204" pitchFamily="34" charset="0"/>
              </a:rPr>
              <a:t>Library Services – prior to 1945</a:t>
            </a:r>
            <a:endParaRPr lang="en-CA" dirty="0">
              <a:latin typeface="Abadi ExtraLight" panose="020B0204020104020204" pitchFamily="34" charset="0"/>
            </a:endParaRPr>
          </a:p>
        </p:txBody>
      </p:sp>
      <p:sp>
        <p:nvSpPr>
          <p:cNvPr id="3" name="Rectangle: Rounded Corners 2">
            <a:extLst>
              <a:ext uri="{FF2B5EF4-FFF2-40B4-BE49-F238E27FC236}">
                <a16:creationId xmlns:a16="http://schemas.microsoft.com/office/drawing/2014/main" id="{D8125236-9DCC-F91B-369D-3EA80D546757}"/>
              </a:ext>
            </a:extLst>
          </p:cNvPr>
          <p:cNvSpPr/>
          <p:nvPr/>
        </p:nvSpPr>
        <p:spPr>
          <a:xfrm>
            <a:off x="1527143" y="1932495"/>
            <a:ext cx="3421930" cy="1159497"/>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Providing lectures in law</a:t>
            </a:r>
          </a:p>
        </p:txBody>
      </p:sp>
      <p:sp>
        <p:nvSpPr>
          <p:cNvPr id="5" name="Rectangle: Rounded Corners 4">
            <a:extLst>
              <a:ext uri="{FF2B5EF4-FFF2-40B4-BE49-F238E27FC236}">
                <a16:creationId xmlns:a16="http://schemas.microsoft.com/office/drawing/2014/main" id="{9614824B-0911-E78F-701A-F1C43D22CC08}"/>
              </a:ext>
            </a:extLst>
          </p:cNvPr>
          <p:cNvSpPr/>
          <p:nvPr/>
        </p:nvSpPr>
        <p:spPr>
          <a:xfrm>
            <a:off x="6856432" y="1932494"/>
            <a:ext cx="3725157" cy="1159497"/>
          </a:xfrm>
          <a:prstGeom prst="roundRect">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Over 10,000 volumes</a:t>
            </a:r>
          </a:p>
        </p:txBody>
      </p:sp>
      <p:sp>
        <p:nvSpPr>
          <p:cNvPr id="9" name="TextBox 8">
            <a:extLst>
              <a:ext uri="{FF2B5EF4-FFF2-40B4-BE49-F238E27FC236}">
                <a16:creationId xmlns:a16="http://schemas.microsoft.com/office/drawing/2014/main" id="{2EA3EADC-C75C-A2E2-6EB3-B4815C9AA8D6}"/>
              </a:ext>
            </a:extLst>
          </p:cNvPr>
          <p:cNvSpPr txBox="1"/>
          <p:nvPr/>
        </p:nvSpPr>
        <p:spPr>
          <a:xfrm>
            <a:off x="5015062" y="4150438"/>
            <a:ext cx="1926211" cy="923330"/>
          </a:xfrm>
          <a:prstGeom prst="rect">
            <a:avLst/>
          </a:prstGeom>
          <a:noFill/>
        </p:spPr>
        <p:txBody>
          <a:bodyPr wrap="square" rtlCol="0">
            <a:spAutoFit/>
          </a:bodyPr>
          <a:lstStyle/>
          <a:p>
            <a:pPr marL="285750" indent="-285750">
              <a:buFont typeface="Wingdings" panose="05000000000000000000" pitchFamily="2" charset="2"/>
              <a:buChar char="Ø"/>
            </a:pPr>
            <a:r>
              <a:rPr lang="en-CA" dirty="0"/>
              <a:t>McGill</a:t>
            </a:r>
          </a:p>
          <a:p>
            <a:pPr marL="285750" indent="-285750">
              <a:buFont typeface="Wingdings" panose="05000000000000000000" pitchFamily="2" charset="2"/>
              <a:buChar char="Ø"/>
            </a:pPr>
            <a:r>
              <a:rPr lang="en-CA" dirty="0"/>
              <a:t>Dalhousie</a:t>
            </a:r>
          </a:p>
          <a:p>
            <a:pPr marL="285750" indent="-285750">
              <a:buFont typeface="Wingdings" panose="05000000000000000000" pitchFamily="2" charset="2"/>
              <a:buChar char="Ø"/>
            </a:pPr>
            <a:r>
              <a:rPr lang="en-CA" dirty="0"/>
              <a:t>U of T</a:t>
            </a:r>
          </a:p>
        </p:txBody>
      </p:sp>
      <p:sp>
        <p:nvSpPr>
          <p:cNvPr id="11" name="Arrow: Up 10">
            <a:extLst>
              <a:ext uri="{FF2B5EF4-FFF2-40B4-BE49-F238E27FC236}">
                <a16:creationId xmlns:a16="http://schemas.microsoft.com/office/drawing/2014/main" id="{1F909ED8-1E84-521F-18E5-2709840CD848}"/>
              </a:ext>
            </a:extLst>
          </p:cNvPr>
          <p:cNvSpPr/>
          <p:nvPr/>
        </p:nvSpPr>
        <p:spPr>
          <a:xfrm rot="18848870">
            <a:off x="5518159" y="3222177"/>
            <a:ext cx="282804" cy="69645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Up 11">
            <a:extLst>
              <a:ext uri="{FF2B5EF4-FFF2-40B4-BE49-F238E27FC236}">
                <a16:creationId xmlns:a16="http://schemas.microsoft.com/office/drawing/2014/main" id="{EEDAB30F-C839-951C-F940-581DD3E56204}"/>
              </a:ext>
            </a:extLst>
          </p:cNvPr>
          <p:cNvSpPr/>
          <p:nvPr/>
        </p:nvSpPr>
        <p:spPr>
          <a:xfrm rot="2424827">
            <a:off x="6151493" y="3174782"/>
            <a:ext cx="282804" cy="73573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1169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C443-E468-1BAF-E3C8-732445AAB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5A1FE-67EC-D33B-E4B7-118898BC6BFF}"/>
              </a:ext>
            </a:extLst>
          </p:cNvPr>
          <p:cNvSpPr>
            <a:spLocks noGrp="1"/>
          </p:cNvSpPr>
          <p:nvPr>
            <p:ph type="title"/>
          </p:nvPr>
        </p:nvSpPr>
        <p:spPr>
          <a:xfrm>
            <a:off x="838200" y="631825"/>
            <a:ext cx="10515600" cy="1325563"/>
          </a:xfrm>
        </p:spPr>
        <p:txBody>
          <a:bodyPr/>
          <a:lstStyle/>
          <a:p>
            <a:pPr algn="ctr"/>
            <a:r>
              <a:rPr lang="en-US" dirty="0">
                <a:latin typeface="Abadi ExtraLight" panose="020B0204020104020204" pitchFamily="34" charset="0"/>
              </a:rPr>
              <a:t>Focus on Librarians with Legal Expertise</a:t>
            </a:r>
            <a:endParaRPr lang="en-CA" dirty="0">
              <a:latin typeface="Abadi ExtraLight" panose="020B0204020104020204" pitchFamily="34" charset="0"/>
            </a:endParaRPr>
          </a:p>
        </p:txBody>
      </p:sp>
      <p:sp>
        <p:nvSpPr>
          <p:cNvPr id="5" name="TextBox 4">
            <a:extLst>
              <a:ext uri="{FF2B5EF4-FFF2-40B4-BE49-F238E27FC236}">
                <a16:creationId xmlns:a16="http://schemas.microsoft.com/office/drawing/2014/main" id="{B0F7F9C7-9940-A902-C577-BB6FB46745D2}"/>
              </a:ext>
            </a:extLst>
          </p:cNvPr>
          <p:cNvSpPr txBox="1"/>
          <p:nvPr/>
        </p:nvSpPr>
        <p:spPr>
          <a:xfrm>
            <a:off x="947737" y="2132747"/>
            <a:ext cx="10296525" cy="4093428"/>
          </a:xfrm>
          <a:prstGeom prst="rect">
            <a:avLst/>
          </a:prstGeom>
          <a:noFill/>
        </p:spPr>
        <p:txBody>
          <a:bodyPr wrap="square">
            <a:spAutoFit/>
          </a:bodyPr>
          <a:lstStyle/>
          <a:p>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Notable examples of early leaders in our profession with American or UK law degrees include:  </a:t>
            </a:r>
          </a:p>
          <a:p>
            <a:endParaRPr lang="en-US"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0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Dalhousie: </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Eunice Beeson, JD (Northeastern), MLS (1959-1966). </a:t>
            </a:r>
          </a:p>
          <a:p>
            <a:endPar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r>
              <a:rPr lang="en-US" sz="2000" b="1" i="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Osgoode</a:t>
            </a:r>
            <a:r>
              <a:rPr lang="en-US" sz="20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Balfour Halevy, LLB (London), MCL (Tulane), </a:t>
            </a:r>
            <a:r>
              <a:rPr lang="en-US" sz="2000" b="0" i="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MSLS</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(Columbia), of the Middle Temple and the Bar of Ontario) (1967 – 1999).</a:t>
            </a:r>
          </a:p>
          <a:p>
            <a:endPar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r>
              <a:rPr lang="en-US" sz="20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U of Toronto: </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Diana M Priestly, LLB, MLS (Law)(Washington), Law Librarian (1964-?).  </a:t>
            </a:r>
          </a:p>
          <a:p>
            <a:endPar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r>
              <a:rPr lang="en-US" sz="20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University of Windsor: </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Roger F Jacobs, A.B., J.D. (Detroit), </a:t>
            </a:r>
            <a:r>
              <a:rPr lang="en-US" sz="2000" b="0" i="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A.M.L.S</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Member of the Michigan Bar (1967-1973). </a:t>
            </a:r>
          </a:p>
          <a:p>
            <a:endPar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r>
              <a:rPr lang="en-US" sz="2000" b="1"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U Victoria: </a:t>
            </a:r>
            <a:r>
              <a:rPr lang="en-US" sz="2000" b="0" i="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Diana M Priestly, LLB, MLS (Law)(Washington), Professor of Law (1974-1987). </a:t>
            </a:r>
            <a:endParaRPr lang="en-CA" sz="20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00687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A84B-5AEA-3EAD-8E8C-B1B5D884F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DC310-7ED7-776E-5620-C1553AEA8611}"/>
              </a:ext>
            </a:extLst>
          </p:cNvPr>
          <p:cNvSpPr>
            <a:spLocks noGrp="1"/>
          </p:cNvSpPr>
          <p:nvPr>
            <p:ph type="title"/>
          </p:nvPr>
        </p:nvSpPr>
        <p:spPr>
          <a:xfrm>
            <a:off x="838200" y="631825"/>
            <a:ext cx="10515600" cy="1325563"/>
          </a:xfrm>
        </p:spPr>
        <p:txBody>
          <a:bodyPr/>
          <a:lstStyle/>
          <a:p>
            <a:pPr algn="ctr"/>
            <a:r>
              <a:rPr lang="en-US" dirty="0">
                <a:latin typeface="Abadi ExtraLight" panose="020B0204020104020204" pitchFamily="34" charset="0"/>
              </a:rPr>
              <a:t>Law Library Standards Development</a:t>
            </a:r>
            <a:endParaRPr lang="en-CA" dirty="0">
              <a:latin typeface="Abadi ExtraLight" panose="020B0204020104020204" pitchFamily="34" charset="0"/>
            </a:endParaRPr>
          </a:p>
        </p:txBody>
      </p:sp>
      <p:sp>
        <p:nvSpPr>
          <p:cNvPr id="4" name="TextBox 3">
            <a:extLst>
              <a:ext uri="{FF2B5EF4-FFF2-40B4-BE49-F238E27FC236}">
                <a16:creationId xmlns:a16="http://schemas.microsoft.com/office/drawing/2014/main" id="{8A658289-8384-60F7-4FD4-44EDF73F4592}"/>
              </a:ext>
            </a:extLst>
          </p:cNvPr>
          <p:cNvSpPr txBox="1"/>
          <p:nvPr/>
        </p:nvSpPr>
        <p:spPr>
          <a:xfrm>
            <a:off x="145330" y="2134131"/>
            <a:ext cx="11208470" cy="3600986"/>
          </a:xfrm>
          <a:prstGeom prst="rect">
            <a:avLst/>
          </a:prstGeom>
          <a:noFill/>
        </p:spPr>
        <p:txBody>
          <a:bodyPr wrap="square">
            <a:spAutoFit/>
          </a:bodyPr>
          <a:lstStyle/>
          <a:p>
            <a:pPr marL="720090" marR="0" algn="l">
              <a:spcBef>
                <a:spcPts val="600"/>
              </a:spcBef>
              <a:spcAft>
                <a:spcPts val="600"/>
              </a:spcAft>
              <a:buNone/>
            </a:pPr>
            <a:r>
              <a:rPr lang="en-US" b="0" i="0" dirty="0">
                <a:solidFill>
                  <a:srgbClr val="000000"/>
                </a:solidFill>
                <a:effectLst/>
                <a:latin typeface="Abadi ExtraLight" panose="020B0204020104020204" pitchFamily="34" charset="0"/>
              </a:rPr>
              <a:t>“A library today is only partially efficient if it is not under the supervision of a trained librarian, preferably one also trained in law. We know of few law libraries in Canada where this requirement is met.</a:t>
            </a:r>
            <a:r>
              <a:rPr lang="en-US" b="0" i="0" u="none" strike="noStrike" dirty="0">
                <a:solidFill>
                  <a:srgbClr val="000000"/>
                </a:solidFill>
                <a:effectLst/>
                <a:latin typeface="Abadi ExtraLight" panose="020B0204020104020204" pitchFamily="34" charset="0"/>
              </a:rPr>
              <a:t> </a:t>
            </a:r>
          </a:p>
          <a:p>
            <a:pPr marL="720090" marR="0" algn="l">
              <a:spcBef>
                <a:spcPts val="600"/>
              </a:spcBef>
              <a:spcAft>
                <a:spcPts val="600"/>
              </a:spcAft>
              <a:buNone/>
            </a:pPr>
            <a:r>
              <a:rPr lang="en-US" b="0" i="0" dirty="0">
                <a:solidFill>
                  <a:srgbClr val="000000"/>
                </a:solidFill>
                <a:effectLst/>
                <a:latin typeface="Abadi ExtraLight" panose="020B0204020104020204" pitchFamily="34" charset="0"/>
              </a:rPr>
              <a:t>In the libraries, both professional and university, the lack of research personnel is seen in the paucity of trained librarians knowing the field of legal literature, which hampers both the use and rounded expansions of the collections.</a:t>
            </a:r>
          </a:p>
          <a:p>
            <a:pPr marL="720090" marR="0" algn="l">
              <a:spcBef>
                <a:spcPts val="600"/>
              </a:spcBef>
              <a:spcAft>
                <a:spcPts val="600"/>
              </a:spcAft>
              <a:buNone/>
            </a:pPr>
            <a:r>
              <a:rPr lang="en-US" b="0" i="0" dirty="0">
                <a:solidFill>
                  <a:srgbClr val="000000"/>
                </a:solidFill>
                <a:effectLst/>
                <a:latin typeface="Abadi ExtraLight" panose="020B0204020104020204" pitchFamily="34" charset="0"/>
              </a:rPr>
              <a:t>The facilities for research in Canada are inadequate. This is evident in the lack of proper libraries, of research funds and endowments, and of research centers and institutes whether within or without the law schools. No researcher can work without equipment and the principal equipment for most types of legal research is good libraries.</a:t>
            </a:r>
          </a:p>
          <a:p>
            <a:pPr marL="720090" marR="0" algn="l">
              <a:spcBef>
                <a:spcPts val="600"/>
              </a:spcBef>
              <a:spcAft>
                <a:spcPts val="600"/>
              </a:spcAft>
              <a:buNone/>
            </a:pPr>
            <a:r>
              <a:rPr lang="en-US" b="0" i="0" dirty="0">
                <a:solidFill>
                  <a:srgbClr val="000000"/>
                </a:solidFill>
                <a:effectLst/>
                <a:latin typeface="Abadi ExtraLight" panose="020B0204020104020204" pitchFamily="34" charset="0"/>
              </a:rPr>
              <a:t>Library budgets are usually far below those found in medical schools. The great increase in the price of law books and the cost of binding in recent years have placed some law libraries in a worse position than they were ten years ago.” (1956 CBA Report)</a:t>
            </a:r>
          </a:p>
        </p:txBody>
      </p:sp>
    </p:spTree>
    <p:extLst>
      <p:ext uri="{BB962C8B-B14F-4D97-AF65-F5344CB8AC3E}">
        <p14:creationId xmlns:p14="http://schemas.microsoft.com/office/powerpoint/2010/main" val="428750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1D35-0E25-CB93-D27A-6F368072FC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30F22-A02B-444B-8A2D-595C658452B5}"/>
              </a:ext>
            </a:extLst>
          </p:cNvPr>
          <p:cNvSpPr>
            <a:spLocks noGrp="1"/>
          </p:cNvSpPr>
          <p:nvPr>
            <p:ph type="title"/>
          </p:nvPr>
        </p:nvSpPr>
        <p:spPr>
          <a:xfrm>
            <a:off x="838200" y="631825"/>
            <a:ext cx="10515600" cy="1325563"/>
          </a:xfrm>
        </p:spPr>
        <p:txBody>
          <a:bodyPr/>
          <a:lstStyle/>
          <a:p>
            <a:pPr algn="ctr"/>
            <a:r>
              <a:rPr lang="en-US" dirty="0">
                <a:latin typeface="Abadi ExtraLight" panose="020B0204020104020204" pitchFamily="34" charset="0"/>
              </a:rPr>
              <a:t>Law Library Standards Development</a:t>
            </a:r>
            <a:endParaRPr lang="en-CA" dirty="0">
              <a:latin typeface="Abadi ExtraLight" panose="020B0204020104020204" pitchFamily="34" charset="0"/>
            </a:endParaRPr>
          </a:p>
        </p:txBody>
      </p:sp>
      <p:pic>
        <p:nvPicPr>
          <p:cNvPr id="5" name="Picture 4">
            <a:extLst>
              <a:ext uri="{FF2B5EF4-FFF2-40B4-BE49-F238E27FC236}">
                <a16:creationId xmlns:a16="http://schemas.microsoft.com/office/drawing/2014/main" id="{FFBEC991-2C3B-AF91-80F7-9F8AEB4554C1}"/>
              </a:ext>
            </a:extLst>
          </p:cNvPr>
          <p:cNvPicPr>
            <a:picLocks noChangeAspect="1"/>
          </p:cNvPicPr>
          <p:nvPr/>
        </p:nvPicPr>
        <p:blipFill>
          <a:blip r:embed="rId2"/>
          <a:stretch>
            <a:fillRect/>
          </a:stretch>
        </p:blipFill>
        <p:spPr>
          <a:xfrm>
            <a:off x="838200" y="2084640"/>
            <a:ext cx="6353175" cy="1123950"/>
          </a:xfrm>
          <a:prstGeom prst="rect">
            <a:avLst/>
          </a:prstGeom>
        </p:spPr>
      </p:pic>
      <p:pic>
        <p:nvPicPr>
          <p:cNvPr id="7" name="Picture 6">
            <a:extLst>
              <a:ext uri="{FF2B5EF4-FFF2-40B4-BE49-F238E27FC236}">
                <a16:creationId xmlns:a16="http://schemas.microsoft.com/office/drawing/2014/main" id="{345E5C2F-22FF-1B10-6B8A-7A5FFB8C7FB3}"/>
              </a:ext>
            </a:extLst>
          </p:cNvPr>
          <p:cNvPicPr>
            <a:picLocks noChangeAspect="1"/>
          </p:cNvPicPr>
          <p:nvPr/>
        </p:nvPicPr>
        <p:blipFill>
          <a:blip r:embed="rId3"/>
          <a:stretch>
            <a:fillRect/>
          </a:stretch>
        </p:blipFill>
        <p:spPr>
          <a:xfrm>
            <a:off x="1514475" y="3385333"/>
            <a:ext cx="9839325" cy="952500"/>
          </a:xfrm>
          <a:prstGeom prst="rect">
            <a:avLst/>
          </a:prstGeom>
        </p:spPr>
      </p:pic>
      <p:pic>
        <p:nvPicPr>
          <p:cNvPr id="9" name="Picture 8">
            <a:extLst>
              <a:ext uri="{FF2B5EF4-FFF2-40B4-BE49-F238E27FC236}">
                <a16:creationId xmlns:a16="http://schemas.microsoft.com/office/drawing/2014/main" id="{2DD3F216-0A07-6940-32E6-5371E564B0B5}"/>
              </a:ext>
            </a:extLst>
          </p:cNvPr>
          <p:cNvPicPr>
            <a:picLocks noChangeAspect="1"/>
          </p:cNvPicPr>
          <p:nvPr/>
        </p:nvPicPr>
        <p:blipFill>
          <a:blip r:embed="rId4"/>
          <a:stretch>
            <a:fillRect/>
          </a:stretch>
        </p:blipFill>
        <p:spPr>
          <a:xfrm>
            <a:off x="838200" y="4514576"/>
            <a:ext cx="4181475" cy="1028700"/>
          </a:xfrm>
          <a:prstGeom prst="rect">
            <a:avLst/>
          </a:prstGeom>
        </p:spPr>
      </p:pic>
      <p:pic>
        <p:nvPicPr>
          <p:cNvPr id="11" name="Picture 10">
            <a:extLst>
              <a:ext uri="{FF2B5EF4-FFF2-40B4-BE49-F238E27FC236}">
                <a16:creationId xmlns:a16="http://schemas.microsoft.com/office/drawing/2014/main" id="{8D8A95A8-261D-BBE0-D678-705517611600}"/>
              </a:ext>
            </a:extLst>
          </p:cNvPr>
          <p:cNvPicPr>
            <a:picLocks noChangeAspect="1"/>
          </p:cNvPicPr>
          <p:nvPr/>
        </p:nvPicPr>
        <p:blipFill>
          <a:blip r:embed="rId5"/>
          <a:stretch>
            <a:fillRect/>
          </a:stretch>
        </p:blipFill>
        <p:spPr>
          <a:xfrm>
            <a:off x="1514475" y="5720019"/>
            <a:ext cx="4648200" cy="762000"/>
          </a:xfrm>
          <a:prstGeom prst="rect">
            <a:avLst/>
          </a:prstGeom>
        </p:spPr>
      </p:pic>
      <p:pic>
        <p:nvPicPr>
          <p:cNvPr id="12" name="Picture 11">
            <a:extLst>
              <a:ext uri="{FF2B5EF4-FFF2-40B4-BE49-F238E27FC236}">
                <a16:creationId xmlns:a16="http://schemas.microsoft.com/office/drawing/2014/main" id="{86A1B9BC-AD44-67CB-7DE7-8AA2D73324CD}"/>
              </a:ext>
            </a:extLst>
          </p:cNvPr>
          <p:cNvPicPr>
            <a:picLocks noChangeAspect="1"/>
          </p:cNvPicPr>
          <p:nvPr/>
        </p:nvPicPr>
        <p:blipFill>
          <a:blip r:embed="rId6"/>
          <a:stretch>
            <a:fillRect/>
          </a:stretch>
        </p:blipFill>
        <p:spPr>
          <a:xfrm>
            <a:off x="7943850" y="5028926"/>
            <a:ext cx="2733675" cy="838200"/>
          </a:xfrm>
          <a:prstGeom prst="rect">
            <a:avLst/>
          </a:prstGeom>
        </p:spPr>
      </p:pic>
    </p:spTree>
    <p:extLst>
      <p:ext uri="{BB962C8B-B14F-4D97-AF65-F5344CB8AC3E}">
        <p14:creationId xmlns:p14="http://schemas.microsoft.com/office/powerpoint/2010/main" val="263265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AEDD-4612-C8D0-387B-9A0F28318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C1514-A3DC-37F2-1AE1-0CE1E1862758}"/>
              </a:ext>
            </a:extLst>
          </p:cNvPr>
          <p:cNvSpPr>
            <a:spLocks noGrp="1"/>
          </p:cNvSpPr>
          <p:nvPr>
            <p:ph type="title"/>
          </p:nvPr>
        </p:nvSpPr>
        <p:spPr>
          <a:xfrm>
            <a:off x="838200" y="103924"/>
            <a:ext cx="10515600" cy="1325563"/>
          </a:xfrm>
        </p:spPr>
        <p:txBody>
          <a:bodyPr/>
          <a:lstStyle/>
          <a:p>
            <a:pPr algn="ctr"/>
            <a:r>
              <a:rPr lang="en-US" dirty="0">
                <a:latin typeface="Abadi ExtraLight" panose="020B0204020104020204" pitchFamily="34" charset="0"/>
              </a:rPr>
              <a:t>Law Library Standards Development</a:t>
            </a:r>
            <a:endParaRPr lang="en-CA" dirty="0">
              <a:latin typeface="Abadi ExtraLight" panose="020B0204020104020204" pitchFamily="34" charset="0"/>
            </a:endParaRPr>
          </a:p>
        </p:txBody>
      </p:sp>
      <p:pic>
        <p:nvPicPr>
          <p:cNvPr id="4" name="Picture 3">
            <a:extLst>
              <a:ext uri="{FF2B5EF4-FFF2-40B4-BE49-F238E27FC236}">
                <a16:creationId xmlns:a16="http://schemas.microsoft.com/office/drawing/2014/main" id="{1237EABB-B984-2AEF-CECA-CAEAA3417B5D}"/>
              </a:ext>
            </a:extLst>
          </p:cNvPr>
          <p:cNvPicPr>
            <a:picLocks noChangeAspect="1"/>
          </p:cNvPicPr>
          <p:nvPr/>
        </p:nvPicPr>
        <p:blipFill>
          <a:blip r:embed="rId2"/>
          <a:stretch>
            <a:fillRect/>
          </a:stretch>
        </p:blipFill>
        <p:spPr>
          <a:xfrm>
            <a:off x="1724191" y="1307265"/>
            <a:ext cx="8743617" cy="1325563"/>
          </a:xfrm>
          <a:prstGeom prst="rect">
            <a:avLst/>
          </a:prstGeom>
        </p:spPr>
      </p:pic>
      <p:pic>
        <p:nvPicPr>
          <p:cNvPr id="8" name="Picture 7">
            <a:extLst>
              <a:ext uri="{FF2B5EF4-FFF2-40B4-BE49-F238E27FC236}">
                <a16:creationId xmlns:a16="http://schemas.microsoft.com/office/drawing/2014/main" id="{D0B460B8-A2C1-A238-FEB4-2FE4785D783D}"/>
              </a:ext>
            </a:extLst>
          </p:cNvPr>
          <p:cNvPicPr>
            <a:picLocks noChangeAspect="1"/>
          </p:cNvPicPr>
          <p:nvPr/>
        </p:nvPicPr>
        <p:blipFill>
          <a:blip r:embed="rId3"/>
          <a:stretch>
            <a:fillRect/>
          </a:stretch>
        </p:blipFill>
        <p:spPr>
          <a:xfrm>
            <a:off x="642936" y="2970116"/>
            <a:ext cx="10906125" cy="3019425"/>
          </a:xfrm>
          <a:prstGeom prst="rect">
            <a:avLst/>
          </a:prstGeom>
        </p:spPr>
      </p:pic>
    </p:spTree>
    <p:extLst>
      <p:ext uri="{BB962C8B-B14F-4D97-AF65-F5344CB8AC3E}">
        <p14:creationId xmlns:p14="http://schemas.microsoft.com/office/powerpoint/2010/main" val="1076550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BCD38-8CA6-596D-AAF3-9B35DC3917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8B897-6F38-18A8-180C-D497C07FD5E9}"/>
              </a:ext>
            </a:extLst>
          </p:cNvPr>
          <p:cNvSpPr>
            <a:spLocks noGrp="1"/>
          </p:cNvSpPr>
          <p:nvPr>
            <p:ph type="title"/>
          </p:nvPr>
        </p:nvSpPr>
        <p:spPr>
          <a:xfrm>
            <a:off x="838200" y="103924"/>
            <a:ext cx="10515600" cy="1325563"/>
          </a:xfrm>
        </p:spPr>
        <p:txBody>
          <a:bodyPr/>
          <a:lstStyle/>
          <a:p>
            <a:pPr algn="ctr"/>
            <a:r>
              <a:rPr lang="en-US" dirty="0">
                <a:latin typeface="Abadi ExtraLight" panose="020B0204020104020204" pitchFamily="34" charset="0"/>
              </a:rPr>
              <a:t>Law Library Standards Development</a:t>
            </a:r>
            <a:endParaRPr lang="en-CA" dirty="0">
              <a:latin typeface="Abadi ExtraLight" panose="020B0204020104020204" pitchFamily="34" charset="0"/>
            </a:endParaRPr>
          </a:p>
        </p:txBody>
      </p:sp>
      <p:sp>
        <p:nvSpPr>
          <p:cNvPr id="5" name="TextBox 4">
            <a:extLst>
              <a:ext uri="{FF2B5EF4-FFF2-40B4-BE49-F238E27FC236}">
                <a16:creationId xmlns:a16="http://schemas.microsoft.com/office/drawing/2014/main" id="{9E8CCED4-6C1B-584F-8A0C-6A3A2E7C6878}"/>
              </a:ext>
            </a:extLst>
          </p:cNvPr>
          <p:cNvSpPr txBox="1"/>
          <p:nvPr/>
        </p:nvSpPr>
        <p:spPr>
          <a:xfrm>
            <a:off x="838200" y="1700677"/>
            <a:ext cx="10515600" cy="4553170"/>
          </a:xfrm>
          <a:prstGeom prst="rect">
            <a:avLst/>
          </a:prstGeom>
          <a:noFill/>
        </p:spPr>
        <p:txBody>
          <a:bodyPr wrap="square">
            <a:spAutoFit/>
          </a:bodyPr>
          <a:lstStyle/>
          <a:p>
            <a:pPr>
              <a:lnSpc>
                <a:spcPct val="150000"/>
              </a:lnSpc>
              <a:spcBef>
                <a:spcPts val="600"/>
              </a:spcBef>
              <a:spcAft>
                <a:spcPts val="600"/>
              </a:spcAft>
            </a:pPr>
            <a:r>
              <a:rPr lang="en-US" sz="2800" dirty="0">
                <a:latin typeface="Abadi ExtraLight" panose="020B0204020104020204" pitchFamily="34" charset="0"/>
              </a:rPr>
              <a:t>American Bar Association Section of Legal Education and Admissions to the Bar, </a:t>
            </a:r>
            <a:r>
              <a:rPr lang="en-US" sz="2800" i="1" dirty="0">
                <a:latin typeface="Abadi ExtraLight" panose="020B0204020104020204" pitchFamily="34" charset="0"/>
              </a:rPr>
              <a:t>Standards and Rules of Procedures for Approval of Law Schools 2023-2024</a:t>
            </a:r>
            <a:r>
              <a:rPr lang="en-US" sz="2800" dirty="0">
                <a:latin typeface="Abadi ExtraLight" panose="020B0204020104020204" pitchFamily="34" charset="0"/>
              </a:rPr>
              <a:t>, (American Bar Association, 2025-26), at 45-47, (standards 601 to 605) online: </a:t>
            </a:r>
            <a:r>
              <a:rPr lang="en-CA" sz="2800" dirty="0">
                <a:hlinkClick r:id="rId2"/>
              </a:rPr>
              <a:t>https://www.americanbar.org/content/dam/aba/administrative/legal_education_and_admissions_to_the_bar/standards/2025-2026/2025-2026-standards-chapter-6.pdf</a:t>
            </a:r>
            <a:endParaRPr lang="en-US" sz="2800" b="0" i="0" dirty="0">
              <a:solidFill>
                <a:srgbClr val="000000"/>
              </a:solidFill>
              <a:effectLst/>
              <a:latin typeface="Abadi ExtraLight" panose="020B0204020104020204" pitchFamily="34" charset="0"/>
            </a:endParaRPr>
          </a:p>
        </p:txBody>
      </p:sp>
    </p:spTree>
    <p:extLst>
      <p:ext uri="{BB962C8B-B14F-4D97-AF65-F5344CB8AC3E}">
        <p14:creationId xmlns:p14="http://schemas.microsoft.com/office/powerpoint/2010/main" val="500244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731E-751E-42CA-43D2-55DCC7DD5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3094A-AB3C-3EC2-8309-2C6F7146DBA9}"/>
              </a:ext>
            </a:extLst>
          </p:cNvPr>
          <p:cNvSpPr>
            <a:spLocks noGrp="1"/>
          </p:cNvSpPr>
          <p:nvPr>
            <p:ph type="title"/>
          </p:nvPr>
        </p:nvSpPr>
        <p:spPr>
          <a:xfrm>
            <a:off x="838200" y="103924"/>
            <a:ext cx="10515600" cy="1325563"/>
          </a:xfrm>
        </p:spPr>
        <p:txBody>
          <a:bodyPr/>
          <a:lstStyle/>
          <a:p>
            <a:pPr algn="ctr"/>
            <a:r>
              <a:rPr lang="en-US" dirty="0">
                <a:latin typeface="Abadi ExtraLight" panose="020B0204020104020204" pitchFamily="34" charset="0"/>
              </a:rPr>
              <a:t>Birth of CALL/ACBD</a:t>
            </a:r>
            <a:endParaRPr lang="en-CA" dirty="0">
              <a:latin typeface="Abadi ExtraLight" panose="020B0204020104020204" pitchFamily="34" charset="0"/>
            </a:endParaRPr>
          </a:p>
        </p:txBody>
      </p:sp>
      <p:sp>
        <p:nvSpPr>
          <p:cNvPr id="3" name="TextBox 2">
            <a:extLst>
              <a:ext uri="{FF2B5EF4-FFF2-40B4-BE49-F238E27FC236}">
                <a16:creationId xmlns:a16="http://schemas.microsoft.com/office/drawing/2014/main" id="{F9C1D74C-3441-AB44-A110-79F4447BCBF7}"/>
              </a:ext>
            </a:extLst>
          </p:cNvPr>
          <p:cNvSpPr txBox="1"/>
          <p:nvPr/>
        </p:nvSpPr>
        <p:spPr>
          <a:xfrm>
            <a:off x="838200" y="1700677"/>
            <a:ext cx="10515600" cy="4209935"/>
          </a:xfrm>
          <a:prstGeom prst="rect">
            <a:avLst/>
          </a:prstGeom>
          <a:noFill/>
        </p:spPr>
        <p:txBody>
          <a:bodyPr wrap="square">
            <a:spAutoFit/>
          </a:bodyPr>
          <a:lstStyle/>
          <a:p>
            <a:pPr marL="457200" indent="-457200">
              <a:lnSpc>
                <a:spcPct val="150000"/>
              </a:lnSpc>
              <a:spcBef>
                <a:spcPts val="600"/>
              </a:spcBef>
              <a:spcAft>
                <a:spcPts val="600"/>
              </a:spcAft>
              <a:buFont typeface="Wingdings" panose="05000000000000000000" pitchFamily="2" charset="2"/>
              <a:buChar char="Ø"/>
            </a:pPr>
            <a:r>
              <a:rPr lang="en-US" sz="2800" dirty="0">
                <a:latin typeface="Abadi ExtraLight" panose="020B0204020104020204" pitchFamily="34" charset="0"/>
              </a:rPr>
              <a:t>The Canadian Association of Law Libraries founders first met at the June 1961 meeting of the American Association of Law Libraries.</a:t>
            </a:r>
          </a:p>
          <a:p>
            <a:pPr marL="457200" indent="-457200">
              <a:lnSpc>
                <a:spcPct val="150000"/>
              </a:lnSpc>
              <a:spcBef>
                <a:spcPts val="600"/>
              </a:spcBef>
              <a:spcAft>
                <a:spcPts val="600"/>
              </a:spcAft>
              <a:buFont typeface="Wingdings" panose="05000000000000000000" pitchFamily="2" charset="2"/>
              <a:buChar char="Ø"/>
            </a:pPr>
            <a:r>
              <a:rPr lang="en-US" sz="2800" dirty="0">
                <a:latin typeface="Abadi ExtraLight" panose="020B0204020104020204" pitchFamily="34" charset="0"/>
              </a:rPr>
              <a:t>CALL/ACBD’s constitution and bylaws were ultimately adopted on February 8, 1963.</a:t>
            </a:r>
          </a:p>
          <a:p>
            <a:pPr marL="457200" indent="-457200">
              <a:lnSpc>
                <a:spcPct val="150000"/>
              </a:lnSpc>
              <a:spcBef>
                <a:spcPts val="600"/>
              </a:spcBef>
              <a:spcAft>
                <a:spcPts val="600"/>
              </a:spcAft>
              <a:buFont typeface="Wingdings" panose="05000000000000000000" pitchFamily="2" charset="2"/>
              <a:buChar char="Ø"/>
            </a:pPr>
            <a:r>
              <a:rPr lang="en-US" sz="2800" dirty="0">
                <a:latin typeface="Abadi ExtraLight" panose="020B0204020104020204" pitchFamily="34" charset="0"/>
              </a:rPr>
              <a:t>In September of 1970, the CALL/ACBD membership list included 40 academic law librarians, constituting 50% of all 80 members.</a:t>
            </a:r>
            <a:endParaRPr lang="en-US" sz="2800" b="0" i="0" dirty="0">
              <a:solidFill>
                <a:srgbClr val="000000"/>
              </a:solidFill>
              <a:effectLst/>
              <a:latin typeface="Abadi ExtraLight" panose="020B0204020104020204" pitchFamily="34" charset="0"/>
            </a:endParaRPr>
          </a:p>
        </p:txBody>
      </p:sp>
    </p:spTree>
    <p:extLst>
      <p:ext uri="{BB962C8B-B14F-4D97-AF65-F5344CB8AC3E}">
        <p14:creationId xmlns:p14="http://schemas.microsoft.com/office/powerpoint/2010/main" val="220512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965DB-8687-8DF6-1523-F5935A429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4F89F-986F-4888-8F52-9ED3E187015D}"/>
              </a:ext>
            </a:extLst>
          </p:cNvPr>
          <p:cNvSpPr>
            <a:spLocks noGrp="1"/>
          </p:cNvSpPr>
          <p:nvPr>
            <p:ph type="title"/>
          </p:nvPr>
        </p:nvSpPr>
        <p:spPr/>
        <p:txBody>
          <a:bodyPr/>
          <a:lstStyle/>
          <a:p>
            <a:pPr algn="ctr"/>
            <a:r>
              <a:rPr lang="en-US" dirty="0">
                <a:latin typeface="Abadi ExtraLight" panose="020B0204020104020204" pitchFamily="34" charset="0"/>
              </a:rPr>
              <a:t>About the Survey</a:t>
            </a:r>
            <a:endParaRPr lang="en-CA" dirty="0">
              <a:latin typeface="Abadi ExtraLight" panose="020B0204020104020204" pitchFamily="34" charset="0"/>
            </a:endParaRPr>
          </a:p>
        </p:txBody>
      </p:sp>
      <p:sp>
        <p:nvSpPr>
          <p:cNvPr id="3" name="Content Placeholder 2">
            <a:extLst>
              <a:ext uri="{FF2B5EF4-FFF2-40B4-BE49-F238E27FC236}">
                <a16:creationId xmlns:a16="http://schemas.microsoft.com/office/drawing/2014/main" id="{672160F8-F3A9-EA91-033A-257740C19867}"/>
              </a:ext>
            </a:extLst>
          </p:cNvPr>
          <p:cNvSpPr>
            <a:spLocks noGrp="1"/>
          </p:cNvSpPr>
          <p:nvPr>
            <p:ph idx="1"/>
          </p:nvPr>
        </p:nvSpPr>
        <p:spPr>
          <a:xfrm>
            <a:off x="838200" y="2760662"/>
            <a:ext cx="10515600" cy="2260600"/>
          </a:xfrm>
        </p:spPr>
        <p:txBody>
          <a:bodyPr vert="horz" lIns="91440" tIns="45720" rIns="91440" bIns="45720" rtlCol="0" anchor="t">
            <a:normAutofit/>
          </a:bodyPr>
          <a:lstStyle/>
          <a:p>
            <a:r>
              <a:rPr lang="en-US" dirty="0">
                <a:latin typeface="Abadi ExtraLight" panose="020B0204020104020204" pitchFamily="34" charset="0"/>
              </a:rPr>
              <a:t>Protected by Research Ethics Board approvals at York, U of T and Windsor</a:t>
            </a:r>
          </a:p>
          <a:p>
            <a:r>
              <a:rPr lang="en-US" dirty="0">
                <a:latin typeface="Abadi ExtraLight" panose="020B0204020104020204" pitchFamily="34" charset="0"/>
              </a:rPr>
              <a:t>Disseminated in English and French</a:t>
            </a:r>
          </a:p>
          <a:p>
            <a:r>
              <a:rPr lang="en-US" dirty="0">
                <a:latin typeface="Abadi ExtraLight"/>
              </a:rPr>
              <a:t>Disseminated from December 5, </a:t>
            </a:r>
            <a:r>
              <a:rPr lang="en-US">
                <a:latin typeface="Abadi ExtraLight"/>
              </a:rPr>
              <a:t>2022,</a:t>
            </a:r>
            <a:r>
              <a:rPr lang="en-US" dirty="0">
                <a:latin typeface="Abadi ExtraLight"/>
              </a:rPr>
              <a:t> to February 9, 2023</a:t>
            </a:r>
          </a:p>
          <a:p>
            <a:pPr marL="457200" lvl="1" indent="0">
              <a:buNone/>
            </a:pPr>
            <a:endParaRPr lang="en-US" dirty="0">
              <a:latin typeface="Abadi ExtraLight" panose="020B0204020104020204" pitchFamily="34" charset="0"/>
            </a:endParaRPr>
          </a:p>
        </p:txBody>
      </p:sp>
    </p:spTree>
    <p:extLst>
      <p:ext uri="{BB962C8B-B14F-4D97-AF65-F5344CB8AC3E}">
        <p14:creationId xmlns:p14="http://schemas.microsoft.com/office/powerpoint/2010/main" val="417643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posing for a photo&#10;&#10;AI-generated content may be incorrect.">
            <a:extLst>
              <a:ext uri="{FF2B5EF4-FFF2-40B4-BE49-F238E27FC236}">
                <a16:creationId xmlns:a16="http://schemas.microsoft.com/office/drawing/2014/main" id="{DBEF7DF5-E22D-4782-6059-FDF71C2E7219}"/>
              </a:ext>
            </a:extLst>
          </p:cNvPr>
          <p:cNvPicPr>
            <a:picLocks noChangeAspect="1"/>
          </p:cNvPicPr>
          <p:nvPr/>
        </p:nvPicPr>
        <p:blipFill>
          <a:blip r:embed="rId2"/>
          <a:stretch>
            <a:fillRect/>
          </a:stretch>
        </p:blipFill>
        <p:spPr>
          <a:xfrm>
            <a:off x="701473" y="757767"/>
            <a:ext cx="10350255" cy="53449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66469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4400-80C1-68C6-7B53-B54F4E0FF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DF46A-7031-DA15-63C7-52F6BFEC4377}"/>
              </a:ext>
            </a:extLst>
          </p:cNvPr>
          <p:cNvSpPr>
            <a:spLocks noGrp="1"/>
          </p:cNvSpPr>
          <p:nvPr>
            <p:ph type="title"/>
          </p:nvPr>
        </p:nvSpPr>
        <p:spPr>
          <a:xfrm>
            <a:off x="838200" y="127000"/>
            <a:ext cx="10515600" cy="1325563"/>
          </a:xfrm>
        </p:spPr>
        <p:txBody>
          <a:bodyPr/>
          <a:lstStyle/>
          <a:p>
            <a:pPr algn="ctr"/>
            <a:r>
              <a:rPr lang="en-US" dirty="0">
                <a:latin typeface="Abadi ExtraLight" panose="020B0204020104020204" pitchFamily="34" charset="0"/>
              </a:rPr>
              <a:t>About the Survey</a:t>
            </a:r>
            <a:endParaRPr lang="en-CA" dirty="0">
              <a:latin typeface="Abadi ExtraLight" panose="020B0204020104020204" pitchFamily="34" charset="0"/>
            </a:endParaRPr>
          </a:p>
        </p:txBody>
      </p:sp>
      <p:sp>
        <p:nvSpPr>
          <p:cNvPr id="3" name="Content Placeholder 2">
            <a:extLst>
              <a:ext uri="{FF2B5EF4-FFF2-40B4-BE49-F238E27FC236}">
                <a16:creationId xmlns:a16="http://schemas.microsoft.com/office/drawing/2014/main" id="{D06A0C26-C102-400B-2E89-C5365ECB963E}"/>
              </a:ext>
            </a:extLst>
          </p:cNvPr>
          <p:cNvSpPr>
            <a:spLocks noGrp="1"/>
          </p:cNvSpPr>
          <p:nvPr>
            <p:ph idx="1"/>
          </p:nvPr>
        </p:nvSpPr>
        <p:spPr>
          <a:xfrm>
            <a:off x="919162" y="1547812"/>
            <a:ext cx="10353676" cy="4105275"/>
          </a:xfrm>
        </p:spPr>
        <p:txBody>
          <a:bodyPr>
            <a:noAutofit/>
          </a:bodyPr>
          <a:lstStyle/>
          <a:p>
            <a:pPr marL="0" indent="0">
              <a:buNone/>
            </a:pPr>
            <a:r>
              <a:rPr lang="en-US" sz="2400" dirty="0">
                <a:latin typeface="Abadi ExtraLight" panose="020B0204020104020204" pitchFamily="34" charset="0"/>
              </a:rPr>
              <a:t>Target audience:</a:t>
            </a:r>
          </a:p>
          <a:p>
            <a:pPr marL="0" indent="0">
              <a:buNone/>
            </a:pPr>
            <a:r>
              <a:rPr lang="en-US" sz="2400" dirty="0">
                <a:latin typeface="Abadi ExtraLight" panose="020B0204020104020204" pitchFamily="34" charset="0"/>
              </a:rPr>
              <a:t> </a:t>
            </a:r>
            <a:r>
              <a:rPr lang="en-US" dirty="0">
                <a:latin typeface="Abadi ExtraLight" panose="020B0204020104020204" pitchFamily="34" charset="0"/>
              </a:rPr>
              <a:t>	</a:t>
            </a:r>
            <a:r>
              <a:rPr lang="en-US" sz="2400" dirty="0">
                <a:latin typeface="Abadi ExtraLight" panose="020B0204020104020204" pitchFamily="34" charset="0"/>
              </a:rPr>
              <a:t>Heads of Law Libraries</a:t>
            </a:r>
            <a:endParaRPr lang="en-CA" sz="2400" dirty="0">
              <a:latin typeface="Abadi ExtraLight" panose="020B0204020104020204" pitchFamily="34" charset="0"/>
            </a:endParaRPr>
          </a:p>
          <a:p>
            <a:pPr marL="457200" lvl="1" indent="0">
              <a:buNone/>
            </a:pPr>
            <a:r>
              <a:rPr lang="en-CA" dirty="0">
                <a:latin typeface="Abadi ExtraLight" panose="020B0204020104020204" pitchFamily="34" charset="0"/>
              </a:rPr>
              <a:t>	Law Librarians</a:t>
            </a:r>
          </a:p>
          <a:p>
            <a:pPr marL="457200" lvl="1" indent="0">
              <a:buNone/>
            </a:pPr>
            <a:endParaRPr lang="en-US" dirty="0">
              <a:latin typeface="Abadi ExtraLight" panose="020B0204020104020204" pitchFamily="34" charset="0"/>
            </a:endParaRPr>
          </a:p>
          <a:p>
            <a:pPr marL="457200" lvl="1" indent="-457200">
              <a:lnSpc>
                <a:spcPct val="200000"/>
              </a:lnSpc>
              <a:buNone/>
            </a:pPr>
            <a:r>
              <a:rPr lang="en-US" dirty="0">
                <a:latin typeface="Abadi ExtraLight" panose="020B0204020104020204" pitchFamily="34" charset="0"/>
              </a:rPr>
              <a:t>Responses were also sought from:</a:t>
            </a:r>
          </a:p>
          <a:p>
            <a:pPr marL="457200" lvl="1" indent="0">
              <a:buNone/>
            </a:pPr>
            <a:r>
              <a:rPr lang="en-US" dirty="0">
                <a:latin typeface="Abadi ExtraLight" panose="020B0204020104020204" pitchFamily="34" charset="0"/>
              </a:rPr>
              <a:t>	-law library / library staff</a:t>
            </a:r>
          </a:p>
          <a:p>
            <a:pPr marL="457200" lvl="1" indent="0">
              <a:buNone/>
            </a:pPr>
            <a:r>
              <a:rPr lang="en-US" dirty="0">
                <a:latin typeface="Abadi ExtraLight" panose="020B0204020104020204" pitchFamily="34" charset="0"/>
              </a:rPr>
              <a:t>	-Deans of Law or Law Administrators</a:t>
            </a:r>
          </a:p>
          <a:p>
            <a:pPr marL="457200" lvl="1" indent="0">
              <a:buNone/>
            </a:pPr>
            <a:r>
              <a:rPr lang="en-US" dirty="0">
                <a:latin typeface="Abadi ExtraLight" panose="020B0204020104020204" pitchFamily="34" charset="0"/>
              </a:rPr>
              <a:t>   	-Law Faculty Members</a:t>
            </a:r>
          </a:p>
          <a:p>
            <a:pPr marL="457200" lvl="1" indent="0">
              <a:buNone/>
            </a:pPr>
            <a:r>
              <a:rPr lang="en-US" dirty="0">
                <a:latin typeface="Abadi ExtraLight" panose="020B0204020104020204" pitchFamily="34" charset="0"/>
              </a:rPr>
              <a:t>	-University Librarians and AULs</a:t>
            </a:r>
          </a:p>
          <a:p>
            <a:pPr marL="457200" lvl="1" indent="0">
              <a:buNone/>
            </a:pPr>
            <a:endParaRPr lang="en-US" dirty="0">
              <a:latin typeface="Abadi ExtraLight" panose="020B0204020104020204" pitchFamily="34" charset="0"/>
            </a:endParaRPr>
          </a:p>
          <a:p>
            <a:pPr marL="457200" lvl="1" indent="-457200">
              <a:buNone/>
            </a:pPr>
            <a:r>
              <a:rPr lang="en-US" dirty="0">
                <a:latin typeface="Abadi ExtraLight" panose="020B0204020104020204" pitchFamily="34" charset="0"/>
              </a:rPr>
              <a:t>		(considered useful but not critical to the outcome of the survey)</a:t>
            </a:r>
          </a:p>
        </p:txBody>
      </p:sp>
    </p:spTree>
    <p:extLst>
      <p:ext uri="{BB962C8B-B14F-4D97-AF65-F5344CB8AC3E}">
        <p14:creationId xmlns:p14="http://schemas.microsoft.com/office/powerpoint/2010/main" val="32350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EF4E-85DD-8614-0D09-2EFBBF1F954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F05B8A2-C418-94FA-787F-2C33C11D5870}"/>
              </a:ext>
            </a:extLst>
          </p:cNvPr>
          <p:cNvGraphicFramePr>
            <a:graphicFrameLocks noGrp="1"/>
          </p:cNvGraphicFramePr>
          <p:nvPr>
            <p:extLst>
              <p:ext uri="{D42A27DB-BD31-4B8C-83A1-F6EECF244321}">
                <p14:modId xmlns:p14="http://schemas.microsoft.com/office/powerpoint/2010/main" val="1390203895"/>
              </p:ext>
            </p:extLst>
          </p:nvPr>
        </p:nvGraphicFramePr>
        <p:xfrm>
          <a:off x="589308" y="1962982"/>
          <a:ext cx="9505750" cy="1135380"/>
        </p:xfrm>
        <a:graphic>
          <a:graphicData uri="http://schemas.openxmlformats.org/drawingml/2006/table">
            <a:tbl>
              <a:tblPr/>
              <a:tblGrid>
                <a:gridCol w="9505750">
                  <a:extLst>
                    <a:ext uri="{9D8B030D-6E8A-4147-A177-3AD203B41FA5}">
                      <a16:colId xmlns:a16="http://schemas.microsoft.com/office/drawing/2014/main" val="2878561211"/>
                    </a:ext>
                  </a:extLst>
                </a:gridCol>
              </a:tblGrid>
              <a:tr h="0">
                <a:tc>
                  <a:txBody>
                    <a:bodyPr/>
                    <a:lstStyle/>
                    <a:p>
                      <a:pPr algn="l" fontAlgn="base">
                        <a:lnSpc>
                          <a:spcPct val="100000"/>
                        </a:lnSpc>
                        <a:buNone/>
                      </a:pPr>
                      <a:r>
                        <a:rPr lang="en-US" sz="24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Annette Demers, Yemisi Dina and Gian Medves," Trends in Canadian Academic Law Libraries: Report on the Reinvigorating Academic Law Library Standards Survey, Part One", 2025 </a:t>
                      </a:r>
                      <a:r>
                        <a:rPr lang="en-US" sz="240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CanLIIDocs</a:t>
                      </a:r>
                      <a:r>
                        <a:rPr lang="en-US" sz="24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1371, </a:t>
                      </a:r>
                      <a:r>
                        <a:rPr lang="en-US" sz="24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hlinkClick r:id="rId2" tooltip="https://canlii.ca/t/7nndz"/>
                        </a:rPr>
                        <a:t>https://canlii.ca/t/7nndz</a:t>
                      </a:r>
                      <a:r>
                        <a:rPr lang="en-US" sz="24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t>
                      </a:r>
                    </a:p>
                  </a:txBody>
                  <a:tcPr marL="28575" marR="28575" marT="19050" marB="19050">
                    <a:lnL>
                      <a:noFill/>
                    </a:lnL>
                    <a:lnR>
                      <a:noFill/>
                    </a:lnR>
                    <a:lnT>
                      <a:noFill/>
                    </a:lnT>
                    <a:lnB>
                      <a:noFill/>
                    </a:lnB>
                    <a:noFill/>
                  </a:tcPr>
                </a:tc>
                <a:extLst>
                  <a:ext uri="{0D108BD9-81ED-4DB2-BD59-A6C34878D82A}">
                    <a16:rowId xmlns:a16="http://schemas.microsoft.com/office/drawing/2014/main" val="1726673303"/>
                  </a:ext>
                </a:extLst>
              </a:tr>
            </a:tbl>
          </a:graphicData>
        </a:graphic>
      </p:graphicFrame>
      <p:sp>
        <p:nvSpPr>
          <p:cNvPr id="5" name="Rectangle 1">
            <a:extLst>
              <a:ext uri="{FF2B5EF4-FFF2-40B4-BE49-F238E27FC236}">
                <a16:creationId xmlns:a16="http://schemas.microsoft.com/office/drawing/2014/main" id="{D22A378C-A72E-B329-A813-1A4ADA21A94A}"/>
              </a:ext>
            </a:extLst>
          </p:cNvPr>
          <p:cNvSpPr>
            <a:spLocks noChangeArrowheads="1"/>
          </p:cNvSpPr>
          <p:nvPr/>
        </p:nvSpPr>
        <p:spPr bwMode="auto">
          <a:xfrm>
            <a:off x="589308" y="3660040"/>
            <a:ext cx="9648625" cy="17235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Aptos" panose="020B000402020202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Aptos" panose="020B0004020202020204" pitchFamily="34" charset="0"/>
              </a:rPr>
            </a:b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Annette Demers, Yemisi Dina and Gian Medves, "Trends in Canadian Academic Law Libraries: Report on the Reinvigorating Academic Law Library Standards Survey, Part Two", 2025 </a:t>
            </a:r>
            <a:r>
              <a:rPr kumimoji="0" lang="en-US" altLang="en-US" sz="2400" b="0" i="0" u="none" strike="noStrike" cap="none" normalizeH="0" baseline="0" dirty="0" err="1">
                <a:ln>
                  <a:noFill/>
                </a:ln>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CanLIIDocs</a:t>
            </a:r>
            <a:r>
              <a:rPr kumimoji="0" lang="en-US" altLang="en-US" sz="2400" b="0" i="0" u="none" strike="noStrike" cap="none" normalizeH="0" baseline="0" dirty="0">
                <a:ln>
                  <a:noFill/>
                </a:ln>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1745, </a:t>
            </a:r>
            <a:r>
              <a:rPr kumimoji="0" lang="en-US" altLang="en-US" sz="2400" b="0" i="0" u="none" strike="noStrike" cap="none" normalizeH="0" baseline="0" dirty="0">
                <a:ln>
                  <a:noFill/>
                </a:ln>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hlinkClick r:id="rId3" tooltip="https://canlii.ca/t/7np09"/>
              </a:rPr>
              <a:t>https://canlii.ca/t/7np09</a:t>
            </a:r>
            <a:r>
              <a:rPr lang="en-US" altLang="en-US" sz="24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t>
            </a:r>
            <a:endParaRPr kumimoji="0" lang="en-US" altLang="en-US" sz="2400" b="0" i="0" u="none" strike="noStrike" cap="none" normalizeH="0" baseline="0" dirty="0">
              <a:ln>
                <a:noFill/>
              </a:ln>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37B25C00-1857-6A25-80BD-3521E72B985A}"/>
              </a:ext>
            </a:extLst>
          </p:cNvPr>
          <p:cNvPicPr>
            <a:picLocks noChangeAspect="1"/>
          </p:cNvPicPr>
          <p:nvPr/>
        </p:nvPicPr>
        <p:blipFill>
          <a:blip r:embed="rId4"/>
          <a:stretch>
            <a:fillRect/>
          </a:stretch>
        </p:blipFill>
        <p:spPr>
          <a:xfrm>
            <a:off x="10322416" y="1800641"/>
            <a:ext cx="1527825" cy="1471805"/>
          </a:xfrm>
          <a:prstGeom prst="rect">
            <a:avLst/>
          </a:prstGeom>
        </p:spPr>
      </p:pic>
      <p:pic>
        <p:nvPicPr>
          <p:cNvPr id="13" name="Picture 12">
            <a:extLst>
              <a:ext uri="{FF2B5EF4-FFF2-40B4-BE49-F238E27FC236}">
                <a16:creationId xmlns:a16="http://schemas.microsoft.com/office/drawing/2014/main" id="{BD6ED2DD-F7F3-164B-0927-D8941DA47201}"/>
              </a:ext>
            </a:extLst>
          </p:cNvPr>
          <p:cNvPicPr>
            <a:picLocks noChangeAspect="1"/>
          </p:cNvPicPr>
          <p:nvPr/>
        </p:nvPicPr>
        <p:blipFill>
          <a:blip r:embed="rId5"/>
          <a:stretch>
            <a:fillRect/>
          </a:stretch>
        </p:blipFill>
        <p:spPr>
          <a:xfrm>
            <a:off x="10277274" y="4038006"/>
            <a:ext cx="1618108" cy="1553167"/>
          </a:xfrm>
          <a:prstGeom prst="rect">
            <a:avLst/>
          </a:prstGeom>
        </p:spPr>
      </p:pic>
      <p:sp>
        <p:nvSpPr>
          <p:cNvPr id="14" name="Rectangle: Rounded Corners 13">
            <a:extLst>
              <a:ext uri="{FF2B5EF4-FFF2-40B4-BE49-F238E27FC236}">
                <a16:creationId xmlns:a16="http://schemas.microsoft.com/office/drawing/2014/main" id="{85C8522D-1147-7EEB-8B4D-D084EA4E0B50}"/>
              </a:ext>
            </a:extLst>
          </p:cNvPr>
          <p:cNvSpPr/>
          <p:nvPr/>
        </p:nvSpPr>
        <p:spPr>
          <a:xfrm>
            <a:off x="361950" y="1638300"/>
            <a:ext cx="11620500" cy="1819275"/>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6798040B-BD4F-9490-7037-2AE228C048D5}"/>
              </a:ext>
            </a:extLst>
          </p:cNvPr>
          <p:cNvSpPr/>
          <p:nvPr/>
        </p:nvSpPr>
        <p:spPr>
          <a:xfrm>
            <a:off x="361950" y="3904953"/>
            <a:ext cx="11620500" cy="1819275"/>
          </a:xfrm>
          <a:prstGeom prst="round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D5EB0B3A-59D3-2FD4-E0E9-3BD917F7206A}"/>
              </a:ext>
            </a:extLst>
          </p:cNvPr>
          <p:cNvSpPr txBox="1"/>
          <p:nvPr/>
        </p:nvSpPr>
        <p:spPr>
          <a:xfrm>
            <a:off x="2343150" y="409575"/>
            <a:ext cx="6858000" cy="769441"/>
          </a:xfrm>
          <a:prstGeom prst="rect">
            <a:avLst/>
          </a:prstGeom>
          <a:noFill/>
        </p:spPr>
        <p:txBody>
          <a:bodyPr wrap="square" rtlCol="0">
            <a:spAutoFit/>
          </a:bodyPr>
          <a:lstStyle/>
          <a:p>
            <a:pPr algn="ctr"/>
            <a:r>
              <a:rPr lang="en-US" sz="4400" dirty="0">
                <a:latin typeface="Calibri Light" panose="020F0302020204030204" pitchFamily="34" charset="0"/>
                <a:ea typeface="Calibri Light" panose="020F0302020204030204" pitchFamily="34" charset="0"/>
                <a:cs typeface="Calibri Light" panose="020F0302020204030204" pitchFamily="34" charset="0"/>
              </a:rPr>
              <a:t>The Articles</a:t>
            </a:r>
            <a:endParaRPr lang="en-CA" sz="44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83144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FEA1F-0B12-F920-C7E3-457D7BEA0AB2}"/>
              </a:ext>
            </a:extLst>
          </p:cNvPr>
          <p:cNvSpPr>
            <a:spLocks noGrp="1"/>
          </p:cNvSpPr>
          <p:nvPr>
            <p:ph type="title"/>
          </p:nvPr>
        </p:nvSpPr>
        <p:spPr>
          <a:xfrm>
            <a:off x="838200" y="78708"/>
            <a:ext cx="10515600" cy="1325563"/>
          </a:xfrm>
        </p:spPr>
        <p:txBody>
          <a:bodyPr/>
          <a:lstStyle/>
          <a:p>
            <a:pPr algn="ctr"/>
            <a:r>
              <a:rPr lang="en-US" dirty="0">
                <a:latin typeface="Abadi ExtraLight" panose="020B0204020104020204" pitchFamily="34" charset="0"/>
              </a:rPr>
              <a:t>Response Rates</a:t>
            </a:r>
          </a:p>
        </p:txBody>
      </p:sp>
      <p:graphicFrame>
        <p:nvGraphicFramePr>
          <p:cNvPr id="5" name="Table 4">
            <a:extLst>
              <a:ext uri="{FF2B5EF4-FFF2-40B4-BE49-F238E27FC236}">
                <a16:creationId xmlns:a16="http://schemas.microsoft.com/office/drawing/2014/main" id="{48B5647B-820B-446B-4DBE-81358F580E9D}"/>
              </a:ext>
            </a:extLst>
          </p:cNvPr>
          <p:cNvGraphicFramePr>
            <a:graphicFrameLocks noGrp="1"/>
          </p:cNvGraphicFramePr>
          <p:nvPr>
            <p:extLst>
              <p:ext uri="{D42A27DB-BD31-4B8C-83A1-F6EECF244321}">
                <p14:modId xmlns:p14="http://schemas.microsoft.com/office/powerpoint/2010/main" val="822444741"/>
              </p:ext>
            </p:extLst>
          </p:nvPr>
        </p:nvGraphicFramePr>
        <p:xfrm>
          <a:off x="424501" y="2316480"/>
          <a:ext cx="11491272" cy="2225040"/>
        </p:xfrm>
        <a:graphic>
          <a:graphicData uri="http://schemas.openxmlformats.org/drawingml/2006/table">
            <a:tbl>
              <a:tblPr firstRow="1" bandRow="1">
                <a:tableStyleId>{5C22544A-7EE6-4342-B048-85BDC9FD1C3A}</a:tableStyleId>
              </a:tblPr>
              <a:tblGrid>
                <a:gridCol w="3830424">
                  <a:extLst>
                    <a:ext uri="{9D8B030D-6E8A-4147-A177-3AD203B41FA5}">
                      <a16:colId xmlns:a16="http://schemas.microsoft.com/office/drawing/2014/main" val="1995896324"/>
                    </a:ext>
                  </a:extLst>
                </a:gridCol>
                <a:gridCol w="3830424">
                  <a:extLst>
                    <a:ext uri="{9D8B030D-6E8A-4147-A177-3AD203B41FA5}">
                      <a16:colId xmlns:a16="http://schemas.microsoft.com/office/drawing/2014/main" val="3776514151"/>
                    </a:ext>
                  </a:extLst>
                </a:gridCol>
                <a:gridCol w="3830424">
                  <a:extLst>
                    <a:ext uri="{9D8B030D-6E8A-4147-A177-3AD203B41FA5}">
                      <a16:colId xmlns:a16="http://schemas.microsoft.com/office/drawing/2014/main" val="326511700"/>
                    </a:ext>
                  </a:extLst>
                </a:gridCol>
              </a:tblGrid>
              <a:tr h="370840">
                <a:tc>
                  <a:txBody>
                    <a:bodyPr/>
                    <a:lstStyle/>
                    <a:p>
                      <a:endParaRPr lang="en-CA" dirty="0"/>
                    </a:p>
                  </a:txBody>
                  <a:tcPr>
                    <a:solidFill>
                      <a:schemeClr val="bg1"/>
                    </a:solidFill>
                  </a:tcPr>
                </a:tc>
                <a:tc>
                  <a:txBody>
                    <a:bodyPr/>
                    <a:lstStyle/>
                    <a:p>
                      <a:endParaRPr lang="en-CA" dirty="0"/>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2557121279"/>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3972655528"/>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330858774"/>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1849677923"/>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a:p>
                  </a:txBody>
                  <a:tcPr>
                    <a:solidFill>
                      <a:schemeClr val="bg1"/>
                    </a:solidFill>
                  </a:tcPr>
                </a:tc>
                <a:extLst>
                  <a:ext uri="{0D108BD9-81ED-4DB2-BD59-A6C34878D82A}">
                    <a16:rowId xmlns:a16="http://schemas.microsoft.com/office/drawing/2014/main" val="3837080817"/>
                  </a:ext>
                </a:extLst>
              </a:tr>
              <a:tr h="370840">
                <a:tc>
                  <a:txBody>
                    <a:bodyPr/>
                    <a:lstStyle/>
                    <a:p>
                      <a:endParaRPr lang="en-CA"/>
                    </a:p>
                  </a:txBody>
                  <a:tcPr>
                    <a:solidFill>
                      <a:schemeClr val="bg1"/>
                    </a:solidFill>
                  </a:tcPr>
                </a:tc>
                <a:tc>
                  <a:txBody>
                    <a:bodyPr/>
                    <a:lstStyle/>
                    <a:p>
                      <a:endParaRPr lang="en-CA"/>
                    </a:p>
                  </a:txBody>
                  <a:tcPr>
                    <a:solidFill>
                      <a:schemeClr val="bg1"/>
                    </a:solidFill>
                  </a:tcPr>
                </a:tc>
                <a:tc>
                  <a:txBody>
                    <a:bodyPr/>
                    <a:lstStyle/>
                    <a:p>
                      <a:endParaRPr lang="en-CA" dirty="0"/>
                    </a:p>
                  </a:txBody>
                  <a:tcPr>
                    <a:solidFill>
                      <a:schemeClr val="bg1"/>
                    </a:solidFill>
                  </a:tcPr>
                </a:tc>
                <a:extLst>
                  <a:ext uri="{0D108BD9-81ED-4DB2-BD59-A6C34878D82A}">
                    <a16:rowId xmlns:a16="http://schemas.microsoft.com/office/drawing/2014/main" val="1783340919"/>
                  </a:ext>
                </a:extLst>
              </a:tr>
            </a:tbl>
          </a:graphicData>
        </a:graphic>
      </p:graphicFrame>
      <p:graphicFrame>
        <p:nvGraphicFramePr>
          <p:cNvPr id="6" name="Table 5">
            <a:extLst>
              <a:ext uri="{FF2B5EF4-FFF2-40B4-BE49-F238E27FC236}">
                <a16:creationId xmlns:a16="http://schemas.microsoft.com/office/drawing/2014/main" id="{9703D211-B031-2836-6977-93FA60BE829A}"/>
              </a:ext>
            </a:extLst>
          </p:cNvPr>
          <p:cNvGraphicFramePr>
            <a:graphicFrameLocks noGrp="1"/>
          </p:cNvGraphicFramePr>
          <p:nvPr>
            <p:extLst>
              <p:ext uri="{D42A27DB-BD31-4B8C-83A1-F6EECF244321}">
                <p14:modId xmlns:p14="http://schemas.microsoft.com/office/powerpoint/2010/main" val="3078336791"/>
              </p:ext>
            </p:extLst>
          </p:nvPr>
        </p:nvGraphicFramePr>
        <p:xfrm>
          <a:off x="749722" y="1690688"/>
          <a:ext cx="10840827" cy="2895600"/>
        </p:xfrm>
        <a:graphic>
          <a:graphicData uri="http://schemas.openxmlformats.org/drawingml/2006/table">
            <a:tbl>
              <a:tblPr firstRow="1" bandRow="1">
                <a:tableStyleId>{5C22544A-7EE6-4342-B048-85BDC9FD1C3A}</a:tableStyleId>
              </a:tblPr>
              <a:tblGrid>
                <a:gridCol w="1284198">
                  <a:extLst>
                    <a:ext uri="{9D8B030D-6E8A-4147-A177-3AD203B41FA5}">
                      <a16:colId xmlns:a16="http://schemas.microsoft.com/office/drawing/2014/main" val="2761073317"/>
                    </a:ext>
                  </a:extLst>
                </a:gridCol>
                <a:gridCol w="5031761">
                  <a:extLst>
                    <a:ext uri="{9D8B030D-6E8A-4147-A177-3AD203B41FA5}">
                      <a16:colId xmlns:a16="http://schemas.microsoft.com/office/drawing/2014/main" val="91678206"/>
                    </a:ext>
                  </a:extLst>
                </a:gridCol>
                <a:gridCol w="2366128">
                  <a:extLst>
                    <a:ext uri="{9D8B030D-6E8A-4147-A177-3AD203B41FA5}">
                      <a16:colId xmlns:a16="http://schemas.microsoft.com/office/drawing/2014/main" val="4237096081"/>
                    </a:ext>
                  </a:extLst>
                </a:gridCol>
                <a:gridCol w="2158740">
                  <a:extLst>
                    <a:ext uri="{9D8B030D-6E8A-4147-A177-3AD203B41FA5}">
                      <a16:colId xmlns:a16="http://schemas.microsoft.com/office/drawing/2014/main" val="2583563013"/>
                    </a:ext>
                  </a:extLst>
                </a:gridCol>
              </a:tblGrid>
              <a:tr h="370840">
                <a:tc>
                  <a:txBody>
                    <a:bodyPr/>
                    <a:lstStyle/>
                    <a:p>
                      <a:pPr algn="ctr"/>
                      <a:r>
                        <a:rPr lang="en-CA" sz="3200" b="1" dirty="0">
                          <a:solidFill>
                            <a:schemeClr val="tx1"/>
                          </a:solidFill>
                          <a:latin typeface="Abadi ExtraLight" panose="020B0204020104020204" pitchFamily="34" charset="0"/>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tx1"/>
                          </a:solidFill>
                          <a:latin typeface="Abadi ExtraLight" panose="020B0204020104020204" pitchFamily="34" charset="0"/>
                        </a:rPr>
                        <a:t>Audience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dirty="0">
                          <a:solidFill>
                            <a:schemeClr val="tx1"/>
                          </a:solidFill>
                          <a:latin typeface="Abadi ExtraLight" panose="020B0204020104020204" pitchFamily="34" charset="0"/>
                        </a:rPr>
                        <a:t>Responses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tx1"/>
                          </a:solidFill>
                          <a:latin typeface="Abadi ExtraLight" panose="020B0204020104020204" pitchFamily="34" charset="0"/>
                        </a:rPr>
                        <a: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999959"/>
                  </a:ext>
                </a:extLst>
              </a:tr>
              <a:tr h="370840">
                <a:tc>
                  <a:txBody>
                    <a:bodyPr/>
                    <a:lstStyle/>
                    <a:p>
                      <a:pPr algn="ctr"/>
                      <a:r>
                        <a:rPr lang="en-CA" sz="3200" b="1" dirty="0">
                          <a:solidFill>
                            <a:srgbClr val="00B0F0"/>
                          </a:solidFill>
                          <a:latin typeface="Abadi ExtraLight" panose="020B020402010402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400" b="0" dirty="0">
                          <a:solidFill>
                            <a:schemeClr val="tx1"/>
                          </a:solidFill>
                          <a:latin typeface="Abadi ExtraLight" panose="020B0204020104020204" pitchFamily="34" charset="0"/>
                        </a:rPr>
                        <a:t>Academic law libraries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153211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13</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400" dirty="0">
                          <a:solidFill>
                            <a:schemeClr val="tx1"/>
                          </a:solidFill>
                          <a:latin typeface="Abadi ExtraLight" panose="020B0204020104020204" pitchFamily="34" charset="0"/>
                        </a:rPr>
                        <a:t>Law Library Directors.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B0F0"/>
                          </a:solidFill>
                          <a:effectLst/>
                          <a:uLnTx/>
                          <a:uFillTx/>
                          <a:latin typeface="Abadi ExtraLight" panose="020B0204020104020204" pitchFamily="34" charset="0"/>
                          <a:ea typeface="+mn-ea"/>
                          <a:cs typeface="+mn-cs"/>
                        </a:rPr>
                        <a:t>85%</a:t>
                      </a:r>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2024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17</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400" dirty="0">
                          <a:solidFill>
                            <a:schemeClr val="tx1"/>
                          </a:solidFill>
                          <a:latin typeface="Abadi ExtraLight" panose="020B0204020104020204" pitchFamily="34" charset="0"/>
                        </a:rPr>
                        <a:t>Institutions with law librarians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1394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0" dirty="0">
                          <a:solidFill>
                            <a:schemeClr val="accent1">
                              <a:lumMod val="60000"/>
                              <a:lumOff val="40000"/>
                            </a:schemeClr>
                          </a:solidFill>
                        </a:rPr>
                        <a:t>43.5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400" dirty="0">
                          <a:solidFill>
                            <a:schemeClr val="tx1"/>
                          </a:solidFill>
                          <a:latin typeface="Abadi ExtraLight" panose="020B0204020104020204" pitchFamily="34" charset="0"/>
                        </a:rPr>
                        <a:t>Law Librarians excluding Heads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5886062"/>
                  </a:ext>
                </a:extLst>
              </a:tr>
            </a:tbl>
          </a:graphicData>
        </a:graphic>
      </p:graphicFrame>
      <p:graphicFrame>
        <p:nvGraphicFramePr>
          <p:cNvPr id="8" name="Table 7">
            <a:extLst>
              <a:ext uri="{FF2B5EF4-FFF2-40B4-BE49-F238E27FC236}">
                <a16:creationId xmlns:a16="http://schemas.microsoft.com/office/drawing/2014/main" id="{EC2B1BF4-50C2-7CE9-DB3D-DE94C63FC55D}"/>
              </a:ext>
            </a:extLst>
          </p:cNvPr>
          <p:cNvGraphicFramePr>
            <a:graphicFrameLocks noGrp="1"/>
          </p:cNvGraphicFramePr>
          <p:nvPr>
            <p:extLst>
              <p:ext uri="{D42A27DB-BD31-4B8C-83A1-F6EECF244321}">
                <p14:modId xmlns:p14="http://schemas.microsoft.com/office/powerpoint/2010/main" val="2080943321"/>
              </p:ext>
            </p:extLst>
          </p:nvPr>
        </p:nvGraphicFramePr>
        <p:xfrm>
          <a:off x="749722" y="5212080"/>
          <a:ext cx="10840827" cy="1280160"/>
        </p:xfrm>
        <a:graphic>
          <a:graphicData uri="http://schemas.openxmlformats.org/drawingml/2006/table">
            <a:tbl>
              <a:tblPr firstRow="1" bandRow="1">
                <a:tableStyleId>{5C22544A-7EE6-4342-B048-85BDC9FD1C3A}</a:tableStyleId>
              </a:tblPr>
              <a:tblGrid>
                <a:gridCol w="1536672">
                  <a:extLst>
                    <a:ext uri="{9D8B030D-6E8A-4147-A177-3AD203B41FA5}">
                      <a16:colId xmlns:a16="http://schemas.microsoft.com/office/drawing/2014/main" val="2311756452"/>
                    </a:ext>
                  </a:extLst>
                </a:gridCol>
                <a:gridCol w="5043948">
                  <a:extLst>
                    <a:ext uri="{9D8B030D-6E8A-4147-A177-3AD203B41FA5}">
                      <a16:colId xmlns:a16="http://schemas.microsoft.com/office/drawing/2014/main" val="1863294582"/>
                    </a:ext>
                  </a:extLst>
                </a:gridCol>
                <a:gridCol w="2101467">
                  <a:extLst>
                    <a:ext uri="{9D8B030D-6E8A-4147-A177-3AD203B41FA5}">
                      <a16:colId xmlns:a16="http://schemas.microsoft.com/office/drawing/2014/main" val="3406720775"/>
                    </a:ext>
                  </a:extLst>
                </a:gridCol>
                <a:gridCol w="2158740">
                  <a:extLst>
                    <a:ext uri="{9D8B030D-6E8A-4147-A177-3AD203B41FA5}">
                      <a16:colId xmlns:a16="http://schemas.microsoft.com/office/drawing/2014/main" val="248040605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chemeClr val="tx1"/>
                          </a:solidFill>
                          <a:latin typeface="Abadi ExtraLight" panose="020B0204020104020204" pitchFamily="34" charset="0"/>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tx1"/>
                          </a:solidFill>
                          <a:latin typeface="Abadi ExtraLight" panose="020B0204020104020204" pitchFamily="34" charset="0"/>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dirty="0">
                          <a:solidFill>
                            <a:schemeClr val="tx1"/>
                          </a:solidFill>
                          <a:latin typeface="Abadi ExtraLight" panose="020B0204020104020204" pitchFamily="34" charset="0"/>
                        </a:rPr>
                        <a:t>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0" dirty="0">
                          <a:solidFill>
                            <a:schemeClr val="tx1"/>
                          </a:solidFill>
                        </a:rPr>
                        <a:t>Percent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879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23</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2000" b="0" dirty="0">
                          <a:solidFill>
                            <a:schemeClr val="tx1"/>
                          </a:solidFill>
                          <a:latin typeface="Abadi ExtraLight" panose="020B0204020104020204" pitchFamily="34" charset="0"/>
                        </a:rPr>
                        <a:t>Institutions whose UL refused permission to disseminate the survey to librarians and faculty.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sz="3200" b="1" dirty="0">
                          <a:solidFill>
                            <a:schemeClr val="accent1">
                              <a:lumMod val="60000"/>
                              <a:lumOff val="40000"/>
                            </a:schemeClr>
                          </a:solidFill>
                          <a:latin typeface="Abadi ExtraLight" panose="020B0204020104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13%</a:t>
                      </a:r>
                      <a:endParaRPr lang="en-CA"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616266"/>
                  </a:ext>
                </a:extLst>
              </a:tr>
            </a:tbl>
          </a:graphicData>
        </a:graphic>
      </p:graphicFrame>
    </p:spTree>
    <p:extLst>
      <p:ext uri="{BB962C8B-B14F-4D97-AF65-F5344CB8AC3E}">
        <p14:creationId xmlns:p14="http://schemas.microsoft.com/office/powerpoint/2010/main" val="3117603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97AB-1052-6C8A-FD3A-9E3B2174D5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6AE347D-CDB7-6470-F062-81315E5BC46D}"/>
              </a:ext>
            </a:extLst>
          </p:cNvPr>
          <p:cNvSpPr>
            <a:spLocks noGrp="1"/>
          </p:cNvSpPr>
          <p:nvPr>
            <p:ph type="title"/>
          </p:nvPr>
        </p:nvSpPr>
        <p:spPr>
          <a:xfrm>
            <a:off x="838200" y="78708"/>
            <a:ext cx="10515600" cy="1325563"/>
          </a:xfrm>
        </p:spPr>
        <p:txBody>
          <a:bodyPr/>
          <a:lstStyle/>
          <a:p>
            <a:pPr algn="ctr"/>
            <a:r>
              <a:rPr lang="en-US" dirty="0">
                <a:latin typeface="Abadi ExtraLight" panose="020B0204020104020204" pitchFamily="34" charset="0"/>
              </a:rPr>
              <a:t>Law Library Directors – Historical Count</a:t>
            </a:r>
          </a:p>
        </p:txBody>
      </p:sp>
      <p:graphicFrame>
        <p:nvGraphicFramePr>
          <p:cNvPr id="6" name="Table 5">
            <a:extLst>
              <a:ext uri="{FF2B5EF4-FFF2-40B4-BE49-F238E27FC236}">
                <a16:creationId xmlns:a16="http://schemas.microsoft.com/office/drawing/2014/main" id="{EC6B9A3A-A7F8-3477-5D26-00173674FF3C}"/>
              </a:ext>
            </a:extLst>
          </p:cNvPr>
          <p:cNvGraphicFramePr>
            <a:graphicFrameLocks noGrp="1"/>
          </p:cNvGraphicFramePr>
          <p:nvPr>
            <p:extLst>
              <p:ext uri="{D42A27DB-BD31-4B8C-83A1-F6EECF244321}">
                <p14:modId xmlns:p14="http://schemas.microsoft.com/office/powerpoint/2010/main" val="2535051392"/>
              </p:ext>
            </p:extLst>
          </p:nvPr>
        </p:nvGraphicFramePr>
        <p:xfrm>
          <a:off x="5201487" y="1772692"/>
          <a:ext cx="1789023" cy="1158240"/>
        </p:xfrm>
        <a:graphic>
          <a:graphicData uri="http://schemas.openxmlformats.org/drawingml/2006/table">
            <a:tbl>
              <a:tblPr firstRow="1" bandRow="1">
                <a:tableStyleId>{5C22544A-7EE6-4342-B048-85BDC9FD1C3A}</a:tableStyleId>
              </a:tblPr>
              <a:tblGrid>
                <a:gridCol w="1789023">
                  <a:extLst>
                    <a:ext uri="{9D8B030D-6E8A-4147-A177-3AD203B41FA5}">
                      <a16:colId xmlns:a16="http://schemas.microsoft.com/office/drawing/2014/main" val="2761073317"/>
                    </a:ext>
                  </a:extLst>
                </a:gridCol>
              </a:tblGrid>
              <a:tr h="370840">
                <a:tc>
                  <a:txBody>
                    <a:bodyPr/>
                    <a:lstStyle/>
                    <a:p>
                      <a:pPr algn="ctr"/>
                      <a:r>
                        <a:rPr lang="en-CA" sz="3200" b="1" dirty="0">
                          <a:solidFill>
                            <a:schemeClr val="tx1"/>
                          </a:solidFill>
                          <a:latin typeface="Abadi ExtraLight" panose="020B0204020104020204" pitchFamily="34" charset="0"/>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99995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15 of 23</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202441"/>
                  </a:ext>
                </a:extLst>
              </a:tr>
            </a:tbl>
          </a:graphicData>
        </a:graphic>
      </p:graphicFrame>
      <p:graphicFrame>
        <p:nvGraphicFramePr>
          <p:cNvPr id="2" name="Table 1">
            <a:extLst>
              <a:ext uri="{FF2B5EF4-FFF2-40B4-BE49-F238E27FC236}">
                <a16:creationId xmlns:a16="http://schemas.microsoft.com/office/drawing/2014/main" id="{30241DA3-6AAC-76EF-DCA0-7F554E482569}"/>
              </a:ext>
            </a:extLst>
          </p:cNvPr>
          <p:cNvGraphicFramePr>
            <a:graphicFrameLocks noGrp="1"/>
          </p:cNvGraphicFramePr>
          <p:nvPr>
            <p:extLst>
              <p:ext uri="{D42A27DB-BD31-4B8C-83A1-F6EECF244321}">
                <p14:modId xmlns:p14="http://schemas.microsoft.com/office/powerpoint/2010/main" val="96907833"/>
              </p:ext>
            </p:extLst>
          </p:nvPr>
        </p:nvGraphicFramePr>
        <p:xfrm>
          <a:off x="8640851" y="1772692"/>
          <a:ext cx="1789023" cy="1158240"/>
        </p:xfrm>
        <a:graphic>
          <a:graphicData uri="http://schemas.openxmlformats.org/drawingml/2006/table">
            <a:tbl>
              <a:tblPr firstRow="1" bandRow="1">
                <a:tableStyleId>{5C22544A-7EE6-4342-B048-85BDC9FD1C3A}</a:tableStyleId>
              </a:tblPr>
              <a:tblGrid>
                <a:gridCol w="1789023">
                  <a:extLst>
                    <a:ext uri="{9D8B030D-6E8A-4147-A177-3AD203B41FA5}">
                      <a16:colId xmlns:a16="http://schemas.microsoft.com/office/drawing/2014/main" val="2761073317"/>
                    </a:ext>
                  </a:extLst>
                </a:gridCol>
              </a:tblGrid>
              <a:tr h="370840">
                <a:tc>
                  <a:txBody>
                    <a:bodyPr/>
                    <a:lstStyle/>
                    <a:p>
                      <a:pPr algn="ctr"/>
                      <a:r>
                        <a:rPr lang="en-CA" sz="3200" b="1" dirty="0">
                          <a:solidFill>
                            <a:schemeClr val="tx1"/>
                          </a:solidFill>
                          <a:latin typeface="Abadi ExtraLight" panose="020B0204020104020204" pitchFamily="34" charset="0"/>
                        </a:rPr>
                        <a:t>Today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99995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9 of 23</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202441"/>
                  </a:ext>
                </a:extLst>
              </a:tr>
            </a:tbl>
          </a:graphicData>
        </a:graphic>
      </p:graphicFrame>
      <p:graphicFrame>
        <p:nvGraphicFramePr>
          <p:cNvPr id="7" name="Table 6">
            <a:extLst>
              <a:ext uri="{FF2B5EF4-FFF2-40B4-BE49-F238E27FC236}">
                <a16:creationId xmlns:a16="http://schemas.microsoft.com/office/drawing/2014/main" id="{B432073E-4F9E-FA6E-D758-4E9701EE9826}"/>
              </a:ext>
            </a:extLst>
          </p:cNvPr>
          <p:cNvGraphicFramePr>
            <a:graphicFrameLocks noGrp="1"/>
          </p:cNvGraphicFramePr>
          <p:nvPr>
            <p:extLst>
              <p:ext uri="{D42A27DB-BD31-4B8C-83A1-F6EECF244321}">
                <p14:modId xmlns:p14="http://schemas.microsoft.com/office/powerpoint/2010/main" val="1712298568"/>
              </p:ext>
            </p:extLst>
          </p:nvPr>
        </p:nvGraphicFramePr>
        <p:xfrm>
          <a:off x="1873273" y="1772692"/>
          <a:ext cx="1789023" cy="1158240"/>
        </p:xfrm>
        <a:graphic>
          <a:graphicData uri="http://schemas.openxmlformats.org/drawingml/2006/table">
            <a:tbl>
              <a:tblPr firstRow="1" bandRow="1">
                <a:tableStyleId>{5C22544A-7EE6-4342-B048-85BDC9FD1C3A}</a:tableStyleId>
              </a:tblPr>
              <a:tblGrid>
                <a:gridCol w="1789023">
                  <a:extLst>
                    <a:ext uri="{9D8B030D-6E8A-4147-A177-3AD203B41FA5}">
                      <a16:colId xmlns:a16="http://schemas.microsoft.com/office/drawing/2014/main" val="2761073317"/>
                    </a:ext>
                  </a:extLst>
                </a:gridCol>
              </a:tblGrid>
              <a:tr h="370840">
                <a:tc>
                  <a:txBody>
                    <a:bodyPr/>
                    <a:lstStyle/>
                    <a:p>
                      <a:pPr algn="ctr"/>
                      <a:r>
                        <a:rPr lang="en-CA" sz="3200" b="1">
                          <a:solidFill>
                            <a:schemeClr val="tx1"/>
                          </a:solidFill>
                          <a:latin typeface="Abadi ExtraLight" panose="020B0204020104020204" pitchFamily="34" charset="0"/>
                        </a:rPr>
                        <a:t>2003</a:t>
                      </a:r>
                      <a:endParaRPr lang="en-CA" sz="3200" b="1" dirty="0">
                        <a:solidFill>
                          <a:schemeClr val="tx1"/>
                        </a:solidFill>
                        <a:latin typeface="Abadi ExtraLight" panose="020B02040201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99995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3200" b="1" dirty="0">
                          <a:solidFill>
                            <a:srgbClr val="00B0F0"/>
                          </a:solidFill>
                          <a:latin typeface="Abadi ExtraLight" panose="020B0204020104020204" pitchFamily="34" charset="0"/>
                        </a:rPr>
                        <a:t>17 of 20</a:t>
                      </a:r>
                      <a:endParaRPr lang="en-CA"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202441"/>
                  </a:ext>
                </a:extLst>
              </a:tr>
            </a:tbl>
          </a:graphicData>
        </a:graphic>
      </p:graphicFrame>
      <p:sp>
        <p:nvSpPr>
          <p:cNvPr id="11" name="Rectangle 10">
            <a:extLst>
              <a:ext uri="{FF2B5EF4-FFF2-40B4-BE49-F238E27FC236}">
                <a16:creationId xmlns:a16="http://schemas.microsoft.com/office/drawing/2014/main" id="{2CEBB86D-38BC-2AD7-91BA-A2DE5BBC3637}"/>
              </a:ext>
            </a:extLst>
          </p:cNvPr>
          <p:cNvSpPr/>
          <p:nvPr/>
        </p:nvSpPr>
        <p:spPr>
          <a:xfrm>
            <a:off x="3809026" y="3409950"/>
            <a:ext cx="457394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67</a:t>
            </a:r>
            <a:r>
              <a:rPr lang="en-US" sz="5400" b="1" cap="none" spc="0" dirty="0">
                <a:ln/>
                <a:solidFill>
                  <a:schemeClr val="accent4"/>
                </a:solidFill>
                <a:effectLst/>
              </a:rPr>
              <a:t>% </a:t>
            </a:r>
            <a:r>
              <a:rPr lang="en-US" sz="5400" b="1" dirty="0">
                <a:ln/>
                <a:solidFill>
                  <a:schemeClr val="accent4"/>
                </a:solidFill>
              </a:rPr>
              <a:t>decrease</a:t>
            </a:r>
          </a:p>
          <a:p>
            <a:pPr algn="ctr"/>
            <a:r>
              <a:rPr lang="en-US" b="1" dirty="0">
                <a:ln/>
                <a:solidFill>
                  <a:schemeClr val="accent4"/>
                </a:solidFill>
              </a:rPr>
              <a:t>i</a:t>
            </a:r>
            <a:r>
              <a:rPr lang="en-US" b="1" cap="none" spc="0" dirty="0">
                <a:ln/>
                <a:solidFill>
                  <a:schemeClr val="accent4"/>
                </a:solidFill>
                <a:effectLst/>
              </a:rPr>
              <a:t>n the past 5 years</a:t>
            </a:r>
          </a:p>
        </p:txBody>
      </p:sp>
      <p:pic>
        <p:nvPicPr>
          <p:cNvPr id="15" name="Picture 14">
            <a:extLst>
              <a:ext uri="{FF2B5EF4-FFF2-40B4-BE49-F238E27FC236}">
                <a16:creationId xmlns:a16="http://schemas.microsoft.com/office/drawing/2014/main" id="{DF279A10-6813-D5A4-B71D-2E037E4C3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463" y="4719701"/>
            <a:ext cx="6495074" cy="1867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BD944C16-75AE-7397-8A51-2872A881390F}"/>
              </a:ext>
            </a:extLst>
          </p:cNvPr>
          <p:cNvSpPr txBox="1"/>
          <p:nvPr/>
        </p:nvSpPr>
        <p:spPr>
          <a:xfrm>
            <a:off x="2767785" y="4681601"/>
            <a:ext cx="595175" cy="276999"/>
          </a:xfrm>
          <a:prstGeom prst="rect">
            <a:avLst/>
          </a:prstGeom>
          <a:noFill/>
        </p:spPr>
        <p:txBody>
          <a:bodyPr wrap="square" rtlCol="0">
            <a:spAutoFit/>
          </a:bodyPr>
          <a:lstStyle/>
          <a:p>
            <a:r>
              <a:rPr lang="en-US" sz="1200" b="1" dirty="0"/>
              <a:t>ABA</a:t>
            </a:r>
            <a:endParaRPr lang="en-CA" sz="1200" b="1" dirty="0"/>
          </a:p>
        </p:txBody>
      </p:sp>
      <p:sp>
        <p:nvSpPr>
          <p:cNvPr id="3" name="TextBox 2">
            <a:extLst>
              <a:ext uri="{FF2B5EF4-FFF2-40B4-BE49-F238E27FC236}">
                <a16:creationId xmlns:a16="http://schemas.microsoft.com/office/drawing/2014/main" id="{22CBB009-4932-5AFB-28B6-8B134E74E98F}"/>
              </a:ext>
            </a:extLst>
          </p:cNvPr>
          <p:cNvSpPr txBox="1"/>
          <p:nvPr/>
        </p:nvSpPr>
        <p:spPr>
          <a:xfrm>
            <a:off x="3725332" y="1090083"/>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all law libraries.</a:t>
            </a:r>
            <a:endParaRPr lang="en-US"/>
          </a:p>
          <a:p>
            <a:pPr algn="ctr"/>
            <a:endParaRPr lang="en-US"/>
          </a:p>
        </p:txBody>
      </p:sp>
    </p:spTree>
    <p:extLst>
      <p:ext uri="{BB962C8B-B14F-4D97-AF65-F5344CB8AC3E}">
        <p14:creationId xmlns:p14="http://schemas.microsoft.com/office/powerpoint/2010/main" val="3992403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959B-2D38-1740-C7B1-F15BD0F6C5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87404DC-D54C-293B-3551-E2A29E40C174}"/>
              </a:ext>
            </a:extLst>
          </p:cNvPr>
          <p:cNvSpPr>
            <a:spLocks noGrp="1"/>
          </p:cNvSpPr>
          <p:nvPr>
            <p:ph type="title"/>
          </p:nvPr>
        </p:nvSpPr>
        <p:spPr>
          <a:xfrm>
            <a:off x="838200" y="78708"/>
            <a:ext cx="10515600" cy="1325563"/>
          </a:xfrm>
        </p:spPr>
        <p:txBody>
          <a:bodyPr/>
          <a:lstStyle/>
          <a:p>
            <a:pPr algn="ctr"/>
            <a:r>
              <a:rPr lang="en-US" dirty="0">
                <a:latin typeface="Abadi ExtraLight"/>
              </a:rPr>
              <a:t>Law </a:t>
            </a:r>
            <a:r>
              <a:rPr lang="en-US">
                <a:latin typeface="Abadi ExtraLight"/>
              </a:rPr>
              <a:t>Libraries</a:t>
            </a:r>
            <a:r>
              <a:rPr lang="en-US" dirty="0">
                <a:latin typeface="Abadi ExtraLight"/>
              </a:rPr>
              <a:t> </a:t>
            </a:r>
            <a:br>
              <a:rPr lang="en-US" dirty="0">
                <a:latin typeface="Abadi ExtraLight"/>
              </a:rPr>
            </a:br>
            <a:r>
              <a:rPr lang="en-US">
                <a:latin typeface="Abadi ExtraLight"/>
              </a:rPr>
              <a:t>with a Head Law </a:t>
            </a:r>
            <a:r>
              <a:rPr lang="en-US" dirty="0">
                <a:latin typeface="Abadi ExtraLight"/>
              </a:rPr>
              <a:t>Librarian(2023)</a:t>
            </a:r>
          </a:p>
        </p:txBody>
      </p:sp>
      <p:sp>
        <p:nvSpPr>
          <p:cNvPr id="11" name="TextBox 10">
            <a:extLst>
              <a:ext uri="{FF2B5EF4-FFF2-40B4-BE49-F238E27FC236}">
                <a16:creationId xmlns:a16="http://schemas.microsoft.com/office/drawing/2014/main" id="{649268D8-5B93-EBB0-C142-E4B4DD42B6A3}"/>
              </a:ext>
            </a:extLst>
          </p:cNvPr>
          <p:cNvSpPr txBox="1"/>
          <p:nvPr/>
        </p:nvSpPr>
        <p:spPr>
          <a:xfrm>
            <a:off x="3725332" y="1555750"/>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all law libraries.</a:t>
            </a:r>
            <a:endParaRPr lang="en-US"/>
          </a:p>
          <a:p>
            <a:pPr algn="ctr"/>
            <a:endParaRPr lang="en-US"/>
          </a:p>
        </p:txBody>
      </p:sp>
      <p:grpSp>
        <p:nvGrpSpPr>
          <p:cNvPr id="37" name="Group 36">
            <a:extLst>
              <a:ext uri="{FF2B5EF4-FFF2-40B4-BE49-F238E27FC236}">
                <a16:creationId xmlns:a16="http://schemas.microsoft.com/office/drawing/2014/main" id="{71DB7F93-FB17-A8B6-0530-4C0397B66299}"/>
              </a:ext>
            </a:extLst>
          </p:cNvPr>
          <p:cNvGrpSpPr/>
          <p:nvPr/>
        </p:nvGrpSpPr>
        <p:grpSpPr>
          <a:xfrm>
            <a:off x="2424480" y="2203992"/>
            <a:ext cx="2913307" cy="4445515"/>
            <a:chOff x="2424480" y="2203992"/>
            <a:chExt cx="2913307" cy="4445515"/>
          </a:xfrm>
        </p:grpSpPr>
        <p:sp>
          <p:nvSpPr>
            <p:cNvPr id="9" name="TextBox 8">
              <a:extLst>
                <a:ext uri="{FF2B5EF4-FFF2-40B4-BE49-F238E27FC236}">
                  <a16:creationId xmlns:a16="http://schemas.microsoft.com/office/drawing/2014/main" id="{09BCA40C-C4D7-BDBE-CE05-5955495EB652}"/>
                </a:ext>
              </a:extLst>
            </p:cNvPr>
            <p:cNvSpPr txBox="1"/>
            <p:nvPr/>
          </p:nvSpPr>
          <p:spPr>
            <a:xfrm>
              <a:off x="2424480" y="5018291"/>
              <a:ext cx="2905125" cy="1631216"/>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Dean of Law</a:t>
              </a:r>
            </a:p>
            <a:p>
              <a:pPr algn="ctr"/>
              <a:r>
                <a:rPr lang="en-CA" dirty="0">
                  <a:latin typeface="Calibri Light"/>
                  <a:ea typeface="Calibri Light"/>
                  <a:cs typeface="Calibri Light"/>
                </a:rPr>
                <a:t>(exclusively or Dual Reporting requirement)</a:t>
              </a:r>
            </a:p>
          </p:txBody>
        </p:sp>
        <p:sp>
          <p:nvSpPr>
            <p:cNvPr id="12" name="TextBox 11">
              <a:extLst>
                <a:ext uri="{FF2B5EF4-FFF2-40B4-BE49-F238E27FC236}">
                  <a16:creationId xmlns:a16="http://schemas.microsoft.com/office/drawing/2014/main" id="{E4AE3343-34FE-6694-8F29-DB4529F624C5}"/>
                </a:ext>
              </a:extLst>
            </p:cNvPr>
            <p:cNvSpPr txBox="1"/>
            <p:nvPr/>
          </p:nvSpPr>
          <p:spPr>
            <a:xfrm>
              <a:off x="2432662" y="220399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7 of 7 (100%)</a:t>
              </a:r>
              <a:endParaRPr lang="en-US">
                <a:latin typeface="Calibri Light"/>
                <a:ea typeface="Calibri Light"/>
                <a:cs typeface="Calibri Light"/>
              </a:endParaRPr>
            </a:p>
            <a:p>
              <a:pPr algn="ctr"/>
              <a:r>
                <a:rPr lang="en-CA">
                  <a:latin typeface="Calibri Light"/>
                  <a:ea typeface="Calibri Light"/>
                  <a:cs typeface="Calibri Light"/>
                </a:rPr>
                <a:t>Have  a Law </a:t>
              </a:r>
              <a:r>
                <a:rPr lang="en-CA" dirty="0">
                  <a:latin typeface="Calibri Light"/>
                  <a:ea typeface="Calibri Light"/>
                  <a:cs typeface="Calibri Light"/>
                </a:rPr>
                <a:t>Library Head</a:t>
              </a:r>
              <a:endParaRPr lang="en-CA">
                <a:latin typeface="Calibri Light"/>
                <a:ea typeface="Calibri Light"/>
                <a:cs typeface="Calibri Light"/>
              </a:endParaRPr>
            </a:p>
          </p:txBody>
        </p:sp>
        <p:grpSp>
          <p:nvGrpSpPr>
            <p:cNvPr id="16" name="Group 15">
              <a:extLst>
                <a:ext uri="{FF2B5EF4-FFF2-40B4-BE49-F238E27FC236}">
                  <a16:creationId xmlns:a16="http://schemas.microsoft.com/office/drawing/2014/main" id="{C61FEBA6-377F-31DD-C3C6-E15E116F10F7}"/>
                </a:ext>
              </a:extLst>
            </p:cNvPr>
            <p:cNvGrpSpPr/>
            <p:nvPr/>
          </p:nvGrpSpPr>
          <p:grpSpPr>
            <a:xfrm>
              <a:off x="2645018" y="2912045"/>
              <a:ext cx="2201333" cy="1734038"/>
              <a:chOff x="329710" y="2531045"/>
              <a:chExt cx="2201333" cy="1734038"/>
            </a:xfrm>
          </p:grpSpPr>
          <p:sp>
            <p:nvSpPr>
              <p:cNvPr id="2" name="Oval 1">
                <a:extLst>
                  <a:ext uri="{FF2B5EF4-FFF2-40B4-BE49-F238E27FC236}">
                    <a16:creationId xmlns:a16="http://schemas.microsoft.com/office/drawing/2014/main" id="{8DD4F7DE-510F-3C6B-4B0A-00B5D2F0EA77}"/>
                  </a:ext>
                </a:extLst>
              </p:cNvPr>
              <p:cNvSpPr/>
              <p:nvPr/>
            </p:nvSpPr>
            <p:spPr>
              <a:xfrm>
                <a:off x="740018" y="2531045"/>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32521F6-E050-7D3F-055F-35D3D49137F0}"/>
                  </a:ext>
                </a:extLst>
              </p:cNvPr>
              <p:cNvSpPr/>
              <p:nvPr/>
            </p:nvSpPr>
            <p:spPr>
              <a:xfrm>
                <a:off x="1081941"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3107271-6C9B-4B10-0BA7-46F282F2C66C}"/>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571B1D-B6A4-2D7F-7A41-0F5C17571B44}"/>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1DC13C-F837-89EF-048D-05E0A325E827}"/>
                  </a:ext>
                </a:extLst>
              </p:cNvPr>
              <p:cNvSpPr/>
              <p:nvPr/>
            </p:nvSpPr>
            <p:spPr>
              <a:xfrm>
                <a:off x="1521556" y="3683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9AE4BC-1B61-9869-0664-B876FCC13283}"/>
                  </a:ext>
                </a:extLst>
              </p:cNvPr>
              <p:cNvSpPr/>
              <p:nvPr/>
            </p:nvSpPr>
            <p:spPr>
              <a:xfrm>
                <a:off x="1853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1720C87-939A-8BC3-D371-AE5021C7AAD0}"/>
                  </a:ext>
                </a:extLst>
              </p:cNvPr>
              <p:cNvSpPr/>
              <p:nvPr/>
            </p:nvSpPr>
            <p:spPr>
              <a:xfrm>
                <a:off x="1521556" y="2540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3E71E5B6-8D1A-A7BE-27CC-DE34C1E7F85D}"/>
              </a:ext>
            </a:extLst>
          </p:cNvPr>
          <p:cNvGrpSpPr/>
          <p:nvPr/>
        </p:nvGrpSpPr>
        <p:grpSpPr>
          <a:xfrm>
            <a:off x="6665299" y="2203992"/>
            <a:ext cx="4110974" cy="3858227"/>
            <a:chOff x="6665299" y="2203992"/>
            <a:chExt cx="4110974" cy="3858227"/>
          </a:xfrm>
        </p:grpSpPr>
        <p:sp>
          <p:nvSpPr>
            <p:cNvPr id="19" name="TextBox 18">
              <a:extLst>
                <a:ext uri="{FF2B5EF4-FFF2-40B4-BE49-F238E27FC236}">
                  <a16:creationId xmlns:a16="http://schemas.microsoft.com/office/drawing/2014/main" id="{A83FACC5-AB02-9507-320E-5C6618A2381B}"/>
                </a:ext>
              </a:extLst>
            </p:cNvPr>
            <p:cNvSpPr txBox="1"/>
            <p:nvPr/>
          </p:nvSpPr>
          <p:spPr>
            <a:xfrm>
              <a:off x="6665299" y="5477444"/>
              <a:ext cx="3969970" cy="584775"/>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UL alone</a:t>
              </a:r>
            </a:p>
          </p:txBody>
        </p:sp>
        <p:sp>
          <p:nvSpPr>
            <p:cNvPr id="20" name="TextBox 19">
              <a:extLst>
                <a:ext uri="{FF2B5EF4-FFF2-40B4-BE49-F238E27FC236}">
                  <a16:creationId xmlns:a16="http://schemas.microsoft.com/office/drawing/2014/main" id="{182E0FAF-F7D1-F1F7-5317-FA096CB61F07}"/>
                </a:ext>
              </a:extLst>
            </p:cNvPr>
            <p:cNvSpPr txBox="1"/>
            <p:nvPr/>
          </p:nvSpPr>
          <p:spPr>
            <a:xfrm>
              <a:off x="7328020" y="220399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8 of 16 (50%) </a:t>
              </a:r>
              <a:endParaRPr lang="en-US">
                <a:latin typeface="Calibri Light"/>
                <a:ea typeface="Calibri Light"/>
                <a:cs typeface="Calibri Light"/>
              </a:endParaRPr>
            </a:p>
            <a:p>
              <a:pPr algn="ctr"/>
              <a:r>
                <a:rPr lang="en-CA">
                  <a:latin typeface="Calibri Light"/>
                  <a:ea typeface="Calibri Light"/>
                  <a:cs typeface="Calibri Light"/>
                </a:rPr>
                <a:t>Have  a Law Library Head</a:t>
              </a:r>
            </a:p>
          </p:txBody>
        </p:sp>
        <p:grpSp>
          <p:nvGrpSpPr>
            <p:cNvPr id="38" name="Group 37">
              <a:extLst>
                <a:ext uri="{FF2B5EF4-FFF2-40B4-BE49-F238E27FC236}">
                  <a16:creationId xmlns:a16="http://schemas.microsoft.com/office/drawing/2014/main" id="{5FC039FE-9B65-B9AA-7DDF-CD7CDEA93A6C}"/>
                </a:ext>
              </a:extLst>
            </p:cNvPr>
            <p:cNvGrpSpPr/>
            <p:nvPr/>
          </p:nvGrpSpPr>
          <p:grpSpPr>
            <a:xfrm>
              <a:off x="6669940" y="2912045"/>
              <a:ext cx="4106333" cy="2310422"/>
              <a:chOff x="6669940" y="2912045"/>
              <a:chExt cx="4106333" cy="2310422"/>
            </a:xfrm>
          </p:grpSpPr>
          <p:sp>
            <p:nvSpPr>
              <p:cNvPr id="21" name="Oval 20">
                <a:extLst>
                  <a:ext uri="{FF2B5EF4-FFF2-40B4-BE49-F238E27FC236}">
                    <a16:creationId xmlns:a16="http://schemas.microsoft.com/office/drawing/2014/main" id="{F11CE26C-4074-716F-2BB5-1683F286594D}"/>
                  </a:ext>
                </a:extLst>
              </p:cNvPr>
              <p:cNvSpPr/>
              <p:nvPr/>
            </p:nvSpPr>
            <p:spPr>
              <a:xfrm>
                <a:off x="7764095" y="2912045"/>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89DAF8-276C-348F-5E84-8B21743861F1}"/>
                  </a:ext>
                </a:extLst>
              </p:cNvPr>
              <p:cNvSpPr/>
              <p:nvPr/>
            </p:nvSpPr>
            <p:spPr>
              <a:xfrm>
                <a:off x="8106018" y="3488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5ECBBAE-468D-E07B-744A-5A43AC43AC27}"/>
                  </a:ext>
                </a:extLst>
              </p:cNvPr>
              <p:cNvSpPr/>
              <p:nvPr/>
            </p:nvSpPr>
            <p:spPr>
              <a:xfrm>
                <a:off x="7353787" y="3488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68663F-2A7B-D61A-8B7F-9A1AF01377B4}"/>
                  </a:ext>
                </a:extLst>
              </p:cNvPr>
              <p:cNvSpPr/>
              <p:nvPr/>
            </p:nvSpPr>
            <p:spPr>
              <a:xfrm>
                <a:off x="7011864" y="4074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F889DD6-B441-FF7A-4716-414D475DCD3A}"/>
                  </a:ext>
                </a:extLst>
              </p:cNvPr>
              <p:cNvSpPr/>
              <p:nvPr/>
            </p:nvSpPr>
            <p:spPr>
              <a:xfrm>
                <a:off x="9336941" y="2921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F399867-FEA1-BBFF-0602-A29553890BD0}"/>
                  </a:ext>
                </a:extLst>
              </p:cNvPr>
              <p:cNvSpPr/>
              <p:nvPr/>
            </p:nvSpPr>
            <p:spPr>
              <a:xfrm>
                <a:off x="7422172" y="4650967"/>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50F1EF9-85C3-D2F0-15F3-1A43F867135E}"/>
                  </a:ext>
                </a:extLst>
              </p:cNvPr>
              <p:cNvSpPr/>
              <p:nvPr/>
            </p:nvSpPr>
            <p:spPr>
              <a:xfrm>
                <a:off x="8545633" y="2921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5760A7-3D56-0F59-65E0-98C2AAE0E175}"/>
                  </a:ext>
                </a:extLst>
              </p:cNvPr>
              <p:cNvSpPr/>
              <p:nvPr/>
            </p:nvSpPr>
            <p:spPr>
              <a:xfrm>
                <a:off x="7764094" y="4074581"/>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88BDCF-0D46-E2E8-70D3-1167A5F4AFA2}"/>
                  </a:ext>
                </a:extLst>
              </p:cNvPr>
              <p:cNvSpPr/>
              <p:nvPr/>
            </p:nvSpPr>
            <p:spPr>
              <a:xfrm>
                <a:off x="6669940" y="4641197"/>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914F5EF-42DB-4A16-EEA1-219CD8AD8168}"/>
                  </a:ext>
                </a:extLst>
              </p:cNvPr>
              <p:cNvSpPr/>
              <p:nvPr/>
            </p:nvSpPr>
            <p:spPr>
              <a:xfrm>
                <a:off x="10098940" y="2921812"/>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E403B1C-0B92-30CB-2AD0-CB83FEA6F091}"/>
                  </a:ext>
                </a:extLst>
              </p:cNvPr>
              <p:cNvSpPr/>
              <p:nvPr/>
            </p:nvSpPr>
            <p:spPr>
              <a:xfrm>
                <a:off x="9678863"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216664-16C7-A3AD-52CD-847B7BC34F43}"/>
                  </a:ext>
                </a:extLst>
              </p:cNvPr>
              <p:cNvSpPr/>
              <p:nvPr/>
            </p:nvSpPr>
            <p:spPr>
              <a:xfrm>
                <a:off x="8887555"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FDC0197-6423-3E95-1924-82115D8E9B58}"/>
                  </a:ext>
                </a:extLst>
              </p:cNvPr>
              <p:cNvSpPr/>
              <p:nvPr/>
            </p:nvSpPr>
            <p:spPr>
              <a:xfrm>
                <a:off x="8545633" y="4074581"/>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8E88DCA-DEDE-0663-5ACD-7C4F384B4A3E}"/>
                  </a:ext>
                </a:extLst>
              </p:cNvPr>
              <p:cNvSpPr/>
              <p:nvPr/>
            </p:nvSpPr>
            <p:spPr>
              <a:xfrm>
                <a:off x="9336940" y="4074580"/>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2DB1435-4CCF-8C1E-898A-6D0560E2E28F}"/>
                  </a:ext>
                </a:extLst>
              </p:cNvPr>
              <p:cNvSpPr/>
              <p:nvPr/>
            </p:nvSpPr>
            <p:spPr>
              <a:xfrm>
                <a:off x="8213476" y="4641196"/>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057E70F-FB52-6CF3-443E-B3A2FCF2D6F9}"/>
                  </a:ext>
                </a:extLst>
              </p:cNvPr>
              <p:cNvSpPr/>
              <p:nvPr/>
            </p:nvSpPr>
            <p:spPr>
              <a:xfrm>
                <a:off x="9004785" y="4641195"/>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29244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FA551-66B8-A6AF-175F-390B2426B67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BD156EA-612D-F6FE-0919-A0FDE4D16E3E}"/>
              </a:ext>
            </a:extLst>
          </p:cNvPr>
          <p:cNvSpPr txBox="1"/>
          <p:nvPr/>
        </p:nvSpPr>
        <p:spPr>
          <a:xfrm>
            <a:off x="3725332" y="1555750"/>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all law libraries.</a:t>
            </a:r>
            <a:endParaRPr lang="en-US"/>
          </a:p>
          <a:p>
            <a:pPr algn="ctr"/>
            <a:endParaRPr lang="en-US"/>
          </a:p>
        </p:txBody>
      </p:sp>
      <p:grpSp>
        <p:nvGrpSpPr>
          <p:cNvPr id="37" name="Group 36">
            <a:extLst>
              <a:ext uri="{FF2B5EF4-FFF2-40B4-BE49-F238E27FC236}">
                <a16:creationId xmlns:a16="http://schemas.microsoft.com/office/drawing/2014/main" id="{A0AE9D20-13D4-5E4E-A4C3-4534654619DC}"/>
              </a:ext>
            </a:extLst>
          </p:cNvPr>
          <p:cNvGrpSpPr/>
          <p:nvPr/>
        </p:nvGrpSpPr>
        <p:grpSpPr>
          <a:xfrm>
            <a:off x="2424480" y="2203992"/>
            <a:ext cx="2913307" cy="4445515"/>
            <a:chOff x="2424480" y="2203992"/>
            <a:chExt cx="2913307" cy="4445515"/>
          </a:xfrm>
        </p:grpSpPr>
        <p:sp>
          <p:nvSpPr>
            <p:cNvPr id="9" name="TextBox 8">
              <a:extLst>
                <a:ext uri="{FF2B5EF4-FFF2-40B4-BE49-F238E27FC236}">
                  <a16:creationId xmlns:a16="http://schemas.microsoft.com/office/drawing/2014/main" id="{1536A750-0F72-7063-1F8B-EFC9F1EF07A1}"/>
                </a:ext>
              </a:extLst>
            </p:cNvPr>
            <p:cNvSpPr txBox="1"/>
            <p:nvPr/>
          </p:nvSpPr>
          <p:spPr>
            <a:xfrm>
              <a:off x="2424480" y="5018291"/>
              <a:ext cx="2905125" cy="1631216"/>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Dean of Law</a:t>
              </a:r>
            </a:p>
            <a:p>
              <a:pPr algn="ctr"/>
              <a:r>
                <a:rPr lang="en-CA" dirty="0">
                  <a:latin typeface="Calibri Light"/>
                  <a:ea typeface="Calibri Light"/>
                  <a:cs typeface="Calibri Light"/>
                </a:rPr>
                <a:t>(exclusively or Dual Reporting requirement)</a:t>
              </a:r>
            </a:p>
          </p:txBody>
        </p:sp>
        <p:sp>
          <p:nvSpPr>
            <p:cNvPr id="12" name="TextBox 11">
              <a:extLst>
                <a:ext uri="{FF2B5EF4-FFF2-40B4-BE49-F238E27FC236}">
                  <a16:creationId xmlns:a16="http://schemas.microsoft.com/office/drawing/2014/main" id="{85099A07-56AE-DF26-F9FD-621576406C9B}"/>
                </a:ext>
              </a:extLst>
            </p:cNvPr>
            <p:cNvSpPr txBox="1"/>
            <p:nvPr/>
          </p:nvSpPr>
          <p:spPr>
            <a:xfrm>
              <a:off x="2432662" y="220399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6 of 6 (100%)</a:t>
              </a:r>
              <a:endParaRPr lang="en-US">
                <a:latin typeface="Calibri Light"/>
                <a:ea typeface="Calibri Light"/>
                <a:cs typeface="Calibri Light"/>
              </a:endParaRPr>
            </a:p>
            <a:p>
              <a:pPr algn="ctr"/>
              <a:r>
                <a:rPr lang="en-CA">
                  <a:latin typeface="Calibri Light"/>
                  <a:ea typeface="Calibri Light"/>
                  <a:cs typeface="Calibri Light"/>
                </a:rPr>
                <a:t>Have  a Law </a:t>
              </a:r>
              <a:r>
                <a:rPr lang="en-CA" dirty="0">
                  <a:latin typeface="Calibri Light"/>
                  <a:ea typeface="Calibri Light"/>
                  <a:cs typeface="Calibri Light"/>
                </a:rPr>
                <a:t>Library Head</a:t>
              </a:r>
              <a:endParaRPr lang="en-CA">
                <a:latin typeface="Calibri Light"/>
                <a:ea typeface="Calibri Light"/>
                <a:cs typeface="Calibri Light"/>
              </a:endParaRPr>
            </a:p>
          </p:txBody>
        </p:sp>
        <p:grpSp>
          <p:nvGrpSpPr>
            <p:cNvPr id="16" name="Group 15">
              <a:extLst>
                <a:ext uri="{FF2B5EF4-FFF2-40B4-BE49-F238E27FC236}">
                  <a16:creationId xmlns:a16="http://schemas.microsoft.com/office/drawing/2014/main" id="{431DF46A-ACFB-AEFF-5269-546C72E2CB4F}"/>
                </a:ext>
              </a:extLst>
            </p:cNvPr>
            <p:cNvGrpSpPr/>
            <p:nvPr/>
          </p:nvGrpSpPr>
          <p:grpSpPr>
            <a:xfrm>
              <a:off x="2645018" y="2912045"/>
              <a:ext cx="2201333" cy="1734038"/>
              <a:chOff x="329710" y="2531045"/>
              <a:chExt cx="2201333" cy="1734038"/>
            </a:xfrm>
          </p:grpSpPr>
          <p:sp>
            <p:nvSpPr>
              <p:cNvPr id="2" name="Oval 1">
                <a:extLst>
                  <a:ext uri="{FF2B5EF4-FFF2-40B4-BE49-F238E27FC236}">
                    <a16:creationId xmlns:a16="http://schemas.microsoft.com/office/drawing/2014/main" id="{81732581-6621-0E08-6427-0DB5EA396BE8}"/>
                  </a:ext>
                </a:extLst>
              </p:cNvPr>
              <p:cNvSpPr/>
              <p:nvPr/>
            </p:nvSpPr>
            <p:spPr>
              <a:xfrm>
                <a:off x="740018" y="2531045"/>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53BAD57-428F-DFE4-85CC-2814BF45F11F}"/>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93C7BF2-9B17-FA55-61C2-B780FE564304}"/>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3F7CA8-88D8-A82F-125F-E69F536F9C6D}"/>
                  </a:ext>
                </a:extLst>
              </p:cNvPr>
              <p:cNvSpPr/>
              <p:nvPr/>
            </p:nvSpPr>
            <p:spPr>
              <a:xfrm>
                <a:off x="1521556" y="3683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90E0565-39D6-F678-AA9B-A33D5B2759BB}"/>
                  </a:ext>
                </a:extLst>
              </p:cNvPr>
              <p:cNvSpPr/>
              <p:nvPr/>
            </p:nvSpPr>
            <p:spPr>
              <a:xfrm>
                <a:off x="1853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AAC26B-E7C7-F8D2-D513-63A108555FDE}"/>
                  </a:ext>
                </a:extLst>
              </p:cNvPr>
              <p:cNvSpPr/>
              <p:nvPr/>
            </p:nvSpPr>
            <p:spPr>
              <a:xfrm>
                <a:off x="1521556" y="2540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 name="Group 38">
            <a:extLst>
              <a:ext uri="{FF2B5EF4-FFF2-40B4-BE49-F238E27FC236}">
                <a16:creationId xmlns:a16="http://schemas.microsoft.com/office/drawing/2014/main" id="{394BCA19-797F-8E9C-195E-A9BD65D82867}"/>
              </a:ext>
            </a:extLst>
          </p:cNvPr>
          <p:cNvGrpSpPr/>
          <p:nvPr/>
        </p:nvGrpSpPr>
        <p:grpSpPr>
          <a:xfrm>
            <a:off x="6669940" y="2203992"/>
            <a:ext cx="4106333" cy="3858227"/>
            <a:chOff x="6669940" y="2203992"/>
            <a:chExt cx="4106333" cy="3858227"/>
          </a:xfrm>
        </p:grpSpPr>
        <p:sp>
          <p:nvSpPr>
            <p:cNvPr id="19" name="TextBox 18">
              <a:extLst>
                <a:ext uri="{FF2B5EF4-FFF2-40B4-BE49-F238E27FC236}">
                  <a16:creationId xmlns:a16="http://schemas.microsoft.com/office/drawing/2014/main" id="{6C0242F0-5C39-B97B-DC02-019B55D2BD61}"/>
                </a:ext>
              </a:extLst>
            </p:cNvPr>
            <p:cNvSpPr txBox="1"/>
            <p:nvPr/>
          </p:nvSpPr>
          <p:spPr>
            <a:xfrm>
              <a:off x="6675069" y="5477444"/>
              <a:ext cx="4096970" cy="584775"/>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UL alone</a:t>
              </a:r>
            </a:p>
          </p:txBody>
        </p:sp>
        <p:sp>
          <p:nvSpPr>
            <p:cNvPr id="20" name="TextBox 19">
              <a:extLst>
                <a:ext uri="{FF2B5EF4-FFF2-40B4-BE49-F238E27FC236}">
                  <a16:creationId xmlns:a16="http://schemas.microsoft.com/office/drawing/2014/main" id="{5F68E888-13FB-2623-861D-4E47C65A6259}"/>
                </a:ext>
              </a:extLst>
            </p:cNvPr>
            <p:cNvSpPr txBox="1"/>
            <p:nvPr/>
          </p:nvSpPr>
          <p:spPr>
            <a:xfrm>
              <a:off x="7328020" y="220399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6 of 17 (35%) </a:t>
              </a:r>
              <a:endParaRPr lang="en-US">
                <a:latin typeface="Calibri Light"/>
                <a:ea typeface="Calibri Light"/>
                <a:cs typeface="Calibri Light"/>
              </a:endParaRPr>
            </a:p>
            <a:p>
              <a:pPr algn="ctr"/>
              <a:r>
                <a:rPr lang="en-CA">
                  <a:latin typeface="Calibri Light"/>
                  <a:ea typeface="Calibri Light"/>
                  <a:cs typeface="Calibri Light"/>
                </a:rPr>
                <a:t>Have  a Law Library Head</a:t>
              </a:r>
            </a:p>
          </p:txBody>
        </p:sp>
        <p:grpSp>
          <p:nvGrpSpPr>
            <p:cNvPr id="38" name="Group 37">
              <a:extLst>
                <a:ext uri="{FF2B5EF4-FFF2-40B4-BE49-F238E27FC236}">
                  <a16:creationId xmlns:a16="http://schemas.microsoft.com/office/drawing/2014/main" id="{65C46673-0801-2E6B-9B56-F2C92554EE40}"/>
                </a:ext>
              </a:extLst>
            </p:cNvPr>
            <p:cNvGrpSpPr/>
            <p:nvPr/>
          </p:nvGrpSpPr>
          <p:grpSpPr>
            <a:xfrm>
              <a:off x="6669940" y="2912045"/>
              <a:ext cx="4106333" cy="2310422"/>
              <a:chOff x="6669940" y="2912045"/>
              <a:chExt cx="4106333" cy="2310422"/>
            </a:xfrm>
          </p:grpSpPr>
          <p:sp>
            <p:nvSpPr>
              <p:cNvPr id="21" name="Oval 20">
                <a:extLst>
                  <a:ext uri="{FF2B5EF4-FFF2-40B4-BE49-F238E27FC236}">
                    <a16:creationId xmlns:a16="http://schemas.microsoft.com/office/drawing/2014/main" id="{4B9EDAB5-A2BA-0D9B-9DBB-5446B4B7239E}"/>
                  </a:ext>
                </a:extLst>
              </p:cNvPr>
              <p:cNvSpPr/>
              <p:nvPr/>
            </p:nvSpPr>
            <p:spPr>
              <a:xfrm>
                <a:off x="7764095" y="2912045"/>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F91444-611E-B25E-2CFB-69CE327E5C86}"/>
                  </a:ext>
                </a:extLst>
              </p:cNvPr>
              <p:cNvSpPr/>
              <p:nvPr/>
            </p:nvSpPr>
            <p:spPr>
              <a:xfrm>
                <a:off x="8106018" y="3488429"/>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B85E8A-F587-B680-4515-7FF5F4F6152C}"/>
                  </a:ext>
                </a:extLst>
              </p:cNvPr>
              <p:cNvSpPr/>
              <p:nvPr/>
            </p:nvSpPr>
            <p:spPr>
              <a:xfrm>
                <a:off x="7353787" y="3488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12EB1FB-9AA5-656B-1C81-84A159AACAF4}"/>
                  </a:ext>
                </a:extLst>
              </p:cNvPr>
              <p:cNvSpPr/>
              <p:nvPr/>
            </p:nvSpPr>
            <p:spPr>
              <a:xfrm>
                <a:off x="7011864" y="4074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F05300-934B-16D7-6775-E43CE673CFFB}"/>
                  </a:ext>
                </a:extLst>
              </p:cNvPr>
              <p:cNvSpPr/>
              <p:nvPr/>
            </p:nvSpPr>
            <p:spPr>
              <a:xfrm>
                <a:off x="9336941" y="2921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F51B3FD-BF83-E91F-ADB1-0C536403A1F3}"/>
                  </a:ext>
                </a:extLst>
              </p:cNvPr>
              <p:cNvSpPr/>
              <p:nvPr/>
            </p:nvSpPr>
            <p:spPr>
              <a:xfrm>
                <a:off x="7422172" y="4650967"/>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D38B655-EFEE-5569-4463-1E9B23D31453}"/>
                  </a:ext>
                </a:extLst>
              </p:cNvPr>
              <p:cNvSpPr/>
              <p:nvPr/>
            </p:nvSpPr>
            <p:spPr>
              <a:xfrm>
                <a:off x="8545633" y="2921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93D5835-70A9-E045-FF62-027E14659671}"/>
                  </a:ext>
                </a:extLst>
              </p:cNvPr>
              <p:cNvSpPr/>
              <p:nvPr/>
            </p:nvSpPr>
            <p:spPr>
              <a:xfrm>
                <a:off x="7764094" y="4074581"/>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7182530-0820-56C5-33DD-7896A751FB50}"/>
                  </a:ext>
                </a:extLst>
              </p:cNvPr>
              <p:cNvSpPr/>
              <p:nvPr/>
            </p:nvSpPr>
            <p:spPr>
              <a:xfrm>
                <a:off x="6669940" y="4641197"/>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F2C8AAB-0C88-19C0-4A9F-E47E76FDFCCC}"/>
                  </a:ext>
                </a:extLst>
              </p:cNvPr>
              <p:cNvSpPr/>
              <p:nvPr/>
            </p:nvSpPr>
            <p:spPr>
              <a:xfrm>
                <a:off x="10098940" y="2921812"/>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26712C5-89FD-A1F2-9540-68F2CDC6C3CC}"/>
                  </a:ext>
                </a:extLst>
              </p:cNvPr>
              <p:cNvSpPr/>
              <p:nvPr/>
            </p:nvSpPr>
            <p:spPr>
              <a:xfrm>
                <a:off x="9678863"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0820CC-B448-02C5-9909-F81185568B82}"/>
                  </a:ext>
                </a:extLst>
              </p:cNvPr>
              <p:cNvSpPr/>
              <p:nvPr/>
            </p:nvSpPr>
            <p:spPr>
              <a:xfrm>
                <a:off x="8887555"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3F23886-323E-D3D1-60FC-93E35E94EAD6}"/>
                  </a:ext>
                </a:extLst>
              </p:cNvPr>
              <p:cNvSpPr/>
              <p:nvPr/>
            </p:nvSpPr>
            <p:spPr>
              <a:xfrm>
                <a:off x="8545633" y="4074581"/>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2555ABE-56CC-1D11-DDF6-F65E56FB595C}"/>
                  </a:ext>
                </a:extLst>
              </p:cNvPr>
              <p:cNvSpPr/>
              <p:nvPr/>
            </p:nvSpPr>
            <p:spPr>
              <a:xfrm>
                <a:off x="9336940" y="4074580"/>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3FDDAFB-49DA-7C4F-5710-0F1490840253}"/>
                  </a:ext>
                </a:extLst>
              </p:cNvPr>
              <p:cNvSpPr/>
              <p:nvPr/>
            </p:nvSpPr>
            <p:spPr>
              <a:xfrm>
                <a:off x="8213476" y="4641196"/>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9575EC2-28D7-E9F8-A48F-3A4A475ED8B4}"/>
                  </a:ext>
                </a:extLst>
              </p:cNvPr>
              <p:cNvSpPr/>
              <p:nvPr/>
            </p:nvSpPr>
            <p:spPr>
              <a:xfrm>
                <a:off x="9004785" y="4641195"/>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Title 1">
            <a:extLst>
              <a:ext uri="{FF2B5EF4-FFF2-40B4-BE49-F238E27FC236}">
                <a16:creationId xmlns:a16="http://schemas.microsoft.com/office/drawing/2014/main" id="{FDF9D12D-75E8-CF07-7B5A-E6245973F013}"/>
              </a:ext>
            </a:extLst>
          </p:cNvPr>
          <p:cNvSpPr txBox="1">
            <a:spLocks/>
          </p:cNvSpPr>
          <p:nvPr/>
        </p:nvSpPr>
        <p:spPr>
          <a:xfrm>
            <a:off x="838200" y="787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badi ExtraLight"/>
              </a:rPr>
              <a:t>Law Library Directors – by Reporting Structure </a:t>
            </a:r>
            <a:r>
              <a:rPr lang="en-US">
                <a:latin typeface="Abadi ExtraLight"/>
              </a:rPr>
              <a:t>(</a:t>
            </a:r>
            <a:r>
              <a:rPr lang="en-US">
                <a:highlight>
                  <a:srgbClr val="FFFF00"/>
                </a:highlight>
                <a:latin typeface="Abadi ExtraLight"/>
              </a:rPr>
              <a:t>2026</a:t>
            </a:r>
            <a:r>
              <a:rPr lang="en-US">
                <a:latin typeface="Abadi ExtraLight"/>
              </a:rPr>
              <a:t>)</a:t>
            </a:r>
          </a:p>
        </p:txBody>
      </p:sp>
      <p:sp>
        <p:nvSpPr>
          <p:cNvPr id="42" name="Oval 41">
            <a:extLst>
              <a:ext uri="{FF2B5EF4-FFF2-40B4-BE49-F238E27FC236}">
                <a16:creationId xmlns:a16="http://schemas.microsoft.com/office/drawing/2014/main" id="{B0F5E2CE-6234-A9DA-6053-F362D9F6B855}"/>
              </a:ext>
            </a:extLst>
          </p:cNvPr>
          <p:cNvSpPr/>
          <p:nvPr/>
        </p:nvSpPr>
        <p:spPr>
          <a:xfrm>
            <a:off x="9762880" y="4676368"/>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302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C0C0-ED11-99D4-62E1-7BBE98BFABC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54D9F8F-A9E5-3057-0591-C0416D225541}"/>
              </a:ext>
            </a:extLst>
          </p:cNvPr>
          <p:cNvSpPr>
            <a:spLocks noGrp="1"/>
          </p:cNvSpPr>
          <p:nvPr>
            <p:ph type="title"/>
          </p:nvPr>
        </p:nvSpPr>
        <p:spPr>
          <a:xfrm>
            <a:off x="913614" y="0"/>
            <a:ext cx="10515600" cy="1325563"/>
          </a:xfrm>
        </p:spPr>
        <p:txBody>
          <a:bodyPr/>
          <a:lstStyle/>
          <a:p>
            <a:pPr algn="ctr"/>
            <a:r>
              <a:rPr lang="en-US">
                <a:latin typeface="Abadi ExtraLight"/>
              </a:rPr>
              <a:t>Academic Librarians in Decline</a:t>
            </a:r>
            <a:endParaRPr lang="en-US">
              <a:latin typeface="Abadi ExtraLight" panose="020B0204020104020204" pitchFamily="34" charset="0"/>
            </a:endParaRPr>
          </a:p>
        </p:txBody>
      </p:sp>
      <p:graphicFrame>
        <p:nvGraphicFramePr>
          <p:cNvPr id="2" name="Chart 1">
            <a:extLst>
              <a:ext uri="{FF2B5EF4-FFF2-40B4-BE49-F238E27FC236}">
                <a16:creationId xmlns:a16="http://schemas.microsoft.com/office/drawing/2014/main" id="{368C8278-8F7E-14B9-1505-49617E9EA390}"/>
              </a:ext>
            </a:extLst>
          </p:cNvPr>
          <p:cNvGraphicFramePr/>
          <p:nvPr>
            <p:extLst>
              <p:ext uri="{D42A27DB-BD31-4B8C-83A1-F6EECF244321}">
                <p14:modId xmlns:p14="http://schemas.microsoft.com/office/powerpoint/2010/main" val="3456112588"/>
              </p:ext>
            </p:extLst>
          </p:nvPr>
        </p:nvGraphicFramePr>
        <p:xfrm>
          <a:off x="2671948" y="1583335"/>
          <a:ext cx="6838207" cy="47106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6667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149D-D528-0A11-C512-0FF2C9F88A9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677F4C1-4339-0722-7DD2-71F3FAF1C590}"/>
              </a:ext>
            </a:extLst>
          </p:cNvPr>
          <p:cNvSpPr>
            <a:spLocks noGrp="1"/>
          </p:cNvSpPr>
          <p:nvPr>
            <p:ph type="title"/>
          </p:nvPr>
        </p:nvSpPr>
        <p:spPr>
          <a:xfrm>
            <a:off x="838200" y="78708"/>
            <a:ext cx="10515600" cy="1325563"/>
          </a:xfrm>
        </p:spPr>
        <p:txBody>
          <a:bodyPr/>
          <a:lstStyle/>
          <a:p>
            <a:pPr algn="ctr"/>
            <a:r>
              <a:rPr lang="en-US" dirty="0">
                <a:latin typeface="Abadi ExtraLight" panose="020B0204020104020204" pitchFamily="34" charset="0"/>
              </a:rPr>
              <a:t>Fulfilling our Mandate</a:t>
            </a:r>
          </a:p>
        </p:txBody>
      </p:sp>
      <p:sp>
        <p:nvSpPr>
          <p:cNvPr id="3" name="TextBox 2">
            <a:extLst>
              <a:ext uri="{FF2B5EF4-FFF2-40B4-BE49-F238E27FC236}">
                <a16:creationId xmlns:a16="http://schemas.microsoft.com/office/drawing/2014/main" id="{DC61088B-4469-0704-8BE9-39F982B25894}"/>
              </a:ext>
            </a:extLst>
          </p:cNvPr>
          <p:cNvSpPr txBox="1"/>
          <p:nvPr/>
        </p:nvSpPr>
        <p:spPr>
          <a:xfrm>
            <a:off x="2133600" y="1568440"/>
            <a:ext cx="8143875" cy="3477875"/>
          </a:xfrm>
          <a:prstGeom prst="rect">
            <a:avLst/>
          </a:prstGeom>
          <a:noFill/>
        </p:spPr>
        <p:txBody>
          <a:bodyPr wrap="square">
            <a:spAutoFit/>
          </a:bodyPr>
          <a:lstStyle/>
          <a:p>
            <a:pPr algn="just"/>
            <a:r>
              <a:rPr lang="en-US" sz="2000" b="0" i="0" dirty="0">
                <a:solidFill>
                  <a:srgbClr val="000000"/>
                </a:solidFill>
                <a:effectLst/>
                <a:latin typeface="Abadi ExtraLight" panose="020B0204020104020204" pitchFamily="34" charset="0"/>
              </a:rPr>
              <a:t>“The future of law faculty libraries is certainly less encouraging than the past, judging from estimates by deans of the adequacy of library budgets for research.  </a:t>
            </a:r>
          </a:p>
          <a:p>
            <a:pPr algn="just"/>
            <a:endParaRPr lang="en-US" sz="2000" dirty="0">
              <a:solidFill>
                <a:srgbClr val="000000"/>
              </a:solidFill>
              <a:latin typeface="Abadi ExtraLight" panose="020B0204020104020204" pitchFamily="34" charset="0"/>
            </a:endParaRPr>
          </a:p>
          <a:p>
            <a:pPr algn="just"/>
            <a:r>
              <a:rPr lang="en-US" sz="2000" b="0" i="0" dirty="0">
                <a:solidFill>
                  <a:srgbClr val="000000"/>
                </a:solidFill>
                <a:effectLst/>
                <a:latin typeface="Abadi ExtraLight" panose="020B0204020104020204" pitchFamily="34" charset="0"/>
              </a:rPr>
              <a:t>Certain faculty libraries mentioned administrative problems connected with their relationship to their university library that seriously hampered their level of service, especially their ability to acquire and process rapidly essential legal materials.  </a:t>
            </a:r>
          </a:p>
          <a:p>
            <a:pPr algn="just"/>
            <a:endParaRPr lang="en-US" sz="2000" dirty="0">
              <a:solidFill>
                <a:srgbClr val="000000"/>
              </a:solidFill>
              <a:latin typeface="Abadi ExtraLight" panose="020B0204020104020204" pitchFamily="34" charset="0"/>
            </a:endParaRPr>
          </a:p>
          <a:p>
            <a:pPr algn="just"/>
            <a:r>
              <a:rPr lang="en-US" sz="2000" b="0" i="0" dirty="0">
                <a:solidFill>
                  <a:srgbClr val="000000"/>
                </a:solidFill>
                <a:effectLst/>
                <a:latin typeface="Abadi ExtraLight" panose="020B0204020104020204" pitchFamily="34" charset="0"/>
              </a:rPr>
              <a:t>Clearly, library administrative procedures ought to accommodate the particular needs of law faculties, preferably by delegating operational control to them.”</a:t>
            </a:r>
            <a:endParaRPr lang="en-CA" sz="2000" dirty="0">
              <a:latin typeface="Abadi ExtraLight" panose="020B0204020104020204" pitchFamily="34" charset="0"/>
            </a:endParaRPr>
          </a:p>
        </p:txBody>
      </p:sp>
      <p:sp>
        <p:nvSpPr>
          <p:cNvPr id="6" name="TextBox 5">
            <a:extLst>
              <a:ext uri="{FF2B5EF4-FFF2-40B4-BE49-F238E27FC236}">
                <a16:creationId xmlns:a16="http://schemas.microsoft.com/office/drawing/2014/main" id="{02242CBA-9AC1-5E96-DBBA-D9438CCABD56}"/>
              </a:ext>
            </a:extLst>
          </p:cNvPr>
          <p:cNvSpPr txBox="1"/>
          <p:nvPr/>
        </p:nvSpPr>
        <p:spPr>
          <a:xfrm>
            <a:off x="1038224" y="5610136"/>
            <a:ext cx="10582275" cy="646331"/>
          </a:xfrm>
          <a:prstGeom prst="rect">
            <a:avLst/>
          </a:prstGeom>
          <a:noFill/>
        </p:spPr>
        <p:txBody>
          <a:bodyPr wrap="square">
            <a:spAutoFit/>
          </a:bodyPr>
          <a:lstStyle/>
          <a:p>
            <a:r>
              <a:rPr lang="en-US" b="0" i="0" dirty="0">
                <a:solidFill>
                  <a:srgbClr val="000000"/>
                </a:solidFill>
                <a:effectLst/>
                <a:latin typeface="Abadi ExtraLight" panose="020B0204020104020204" pitchFamily="34" charset="0"/>
              </a:rPr>
              <a:t>Harry William Arthurs, Consultative Group on Research and Education in Law, </a:t>
            </a:r>
            <a:r>
              <a:rPr lang="en-US" b="0" i="1" dirty="0">
                <a:solidFill>
                  <a:srgbClr val="000000"/>
                </a:solidFill>
                <a:effectLst/>
                <a:latin typeface="Abadi ExtraLight" panose="020B0204020104020204" pitchFamily="34" charset="0"/>
              </a:rPr>
              <a:t>Law and Learning: Report to the Social Sciences and Humanities Research Council of Canada</a:t>
            </a:r>
            <a:r>
              <a:rPr lang="en-US" b="0" i="0" dirty="0">
                <a:solidFill>
                  <a:srgbClr val="000000"/>
                </a:solidFill>
                <a:effectLst/>
                <a:latin typeface="Abadi ExtraLight" panose="020B0204020104020204" pitchFamily="34" charset="0"/>
              </a:rPr>
              <a:t> (Ottawa, ON: SSHRC, 1983) at 39 [</a:t>
            </a:r>
            <a:r>
              <a:rPr lang="en-US" b="0" i="1" dirty="0">
                <a:solidFill>
                  <a:srgbClr val="000000"/>
                </a:solidFill>
                <a:effectLst/>
                <a:latin typeface="Abadi ExtraLight" panose="020B0204020104020204" pitchFamily="34" charset="0"/>
              </a:rPr>
              <a:t>Arthurs Report</a:t>
            </a:r>
            <a:r>
              <a:rPr lang="en-US" b="0" i="0" dirty="0">
                <a:solidFill>
                  <a:srgbClr val="000000"/>
                </a:solidFill>
                <a:effectLst/>
                <a:latin typeface="Abadi ExtraLight" panose="020B0204020104020204" pitchFamily="34" charset="0"/>
              </a:rPr>
              <a:t>].</a:t>
            </a:r>
            <a:endParaRPr lang="en-CA" dirty="0">
              <a:latin typeface="Abadi ExtraLight" panose="020B0204020104020204" pitchFamily="34" charset="0"/>
            </a:endParaRPr>
          </a:p>
        </p:txBody>
      </p:sp>
    </p:spTree>
    <p:extLst>
      <p:ext uri="{BB962C8B-B14F-4D97-AF65-F5344CB8AC3E}">
        <p14:creationId xmlns:p14="http://schemas.microsoft.com/office/powerpoint/2010/main" val="694922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7BC0-33C4-6EFF-DE37-C55A22E2A3C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AD96E07-292B-72AD-0F82-FB37E5B8596A}"/>
              </a:ext>
            </a:extLst>
          </p:cNvPr>
          <p:cNvSpPr>
            <a:spLocks noGrp="1"/>
          </p:cNvSpPr>
          <p:nvPr>
            <p:ph type="title"/>
          </p:nvPr>
        </p:nvSpPr>
        <p:spPr>
          <a:xfrm>
            <a:off x="840545" y="0"/>
            <a:ext cx="10515600" cy="1325563"/>
          </a:xfrm>
        </p:spPr>
        <p:txBody>
          <a:bodyPr/>
          <a:lstStyle/>
          <a:p>
            <a:pPr algn="ctr"/>
            <a:r>
              <a:rPr lang="en-US" dirty="0">
                <a:latin typeface="Abadi ExtraLight" panose="020B0204020104020204" pitchFamily="34" charset="0"/>
              </a:rPr>
              <a:t>Impetus for this Survey</a:t>
            </a:r>
          </a:p>
        </p:txBody>
      </p:sp>
      <p:graphicFrame>
        <p:nvGraphicFramePr>
          <p:cNvPr id="3" name="Diagram 2">
            <a:extLst>
              <a:ext uri="{FF2B5EF4-FFF2-40B4-BE49-F238E27FC236}">
                <a16:creationId xmlns:a16="http://schemas.microsoft.com/office/drawing/2014/main" id="{F9B587A0-5A6E-CB33-4861-EEDBD7B608CE}"/>
              </a:ext>
            </a:extLst>
          </p:cNvPr>
          <p:cNvGraphicFramePr/>
          <p:nvPr>
            <p:extLst>
              <p:ext uri="{D42A27DB-BD31-4B8C-83A1-F6EECF244321}">
                <p14:modId xmlns:p14="http://schemas.microsoft.com/office/powerpoint/2010/main" val="2173264823"/>
              </p:ext>
            </p:extLst>
          </p:nvPr>
        </p:nvGraphicFramePr>
        <p:xfrm>
          <a:off x="2105069" y="12202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urved Left 5">
            <a:extLst>
              <a:ext uri="{FF2B5EF4-FFF2-40B4-BE49-F238E27FC236}">
                <a16:creationId xmlns:a16="http://schemas.microsoft.com/office/drawing/2014/main" id="{8FC6444C-9510-E155-B78A-C99C03422068}"/>
              </a:ext>
            </a:extLst>
          </p:cNvPr>
          <p:cNvSpPr/>
          <p:nvPr/>
        </p:nvSpPr>
        <p:spPr>
          <a:xfrm rot="7245632">
            <a:off x="4560229" y="5678719"/>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Arrow: Curved Left 6">
            <a:extLst>
              <a:ext uri="{FF2B5EF4-FFF2-40B4-BE49-F238E27FC236}">
                <a16:creationId xmlns:a16="http://schemas.microsoft.com/office/drawing/2014/main" id="{DE1F48B6-C61C-A47A-9E72-058DEE42DD69}"/>
              </a:ext>
            </a:extLst>
          </p:cNvPr>
          <p:cNvSpPr/>
          <p:nvPr/>
        </p:nvSpPr>
        <p:spPr>
          <a:xfrm rot="10624034">
            <a:off x="3194913" y="3346461"/>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Arrow: Curved Left 7">
            <a:extLst>
              <a:ext uri="{FF2B5EF4-FFF2-40B4-BE49-F238E27FC236}">
                <a16:creationId xmlns:a16="http://schemas.microsoft.com/office/drawing/2014/main" id="{2E5A09D3-DE2E-C253-4D9A-B369790BBBC2}"/>
              </a:ext>
            </a:extLst>
          </p:cNvPr>
          <p:cNvSpPr/>
          <p:nvPr/>
        </p:nvSpPr>
        <p:spPr>
          <a:xfrm rot="14296398">
            <a:off x="4560356" y="1122544"/>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urved Left 8">
            <a:extLst>
              <a:ext uri="{FF2B5EF4-FFF2-40B4-BE49-F238E27FC236}">
                <a16:creationId xmlns:a16="http://schemas.microsoft.com/office/drawing/2014/main" id="{74C73AB3-FE43-2A4E-2144-ED811E3CE362}"/>
              </a:ext>
            </a:extLst>
          </p:cNvPr>
          <p:cNvSpPr/>
          <p:nvPr/>
        </p:nvSpPr>
        <p:spPr>
          <a:xfrm rot="17887524">
            <a:off x="7298447" y="1215576"/>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urved Left 9">
            <a:extLst>
              <a:ext uri="{FF2B5EF4-FFF2-40B4-BE49-F238E27FC236}">
                <a16:creationId xmlns:a16="http://schemas.microsoft.com/office/drawing/2014/main" id="{467321A9-BE64-A2C8-E6E9-7ADC4E857470}"/>
              </a:ext>
            </a:extLst>
          </p:cNvPr>
          <p:cNvSpPr/>
          <p:nvPr/>
        </p:nvSpPr>
        <p:spPr>
          <a:xfrm rot="493557">
            <a:off x="8502207" y="3368137"/>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Arrow: Curved Left 10">
            <a:extLst>
              <a:ext uri="{FF2B5EF4-FFF2-40B4-BE49-F238E27FC236}">
                <a16:creationId xmlns:a16="http://schemas.microsoft.com/office/drawing/2014/main" id="{99900541-1BF8-0380-18B9-5FE553317547}"/>
              </a:ext>
            </a:extLst>
          </p:cNvPr>
          <p:cNvSpPr/>
          <p:nvPr/>
        </p:nvSpPr>
        <p:spPr>
          <a:xfrm rot="3780635">
            <a:off x="7211283" y="5647999"/>
            <a:ext cx="565608" cy="96153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13" name="Group 12">
            <a:extLst>
              <a:ext uri="{FF2B5EF4-FFF2-40B4-BE49-F238E27FC236}">
                <a16:creationId xmlns:a16="http://schemas.microsoft.com/office/drawing/2014/main" id="{C232B2C7-9D8E-ABD6-F71C-56FB104BD4C1}"/>
              </a:ext>
            </a:extLst>
          </p:cNvPr>
          <p:cNvGrpSpPr/>
          <p:nvPr/>
        </p:nvGrpSpPr>
        <p:grpSpPr>
          <a:xfrm>
            <a:off x="4525192" y="2432134"/>
            <a:ext cx="3452904" cy="2837468"/>
            <a:chOff x="4827361" y="968857"/>
            <a:chExt cx="1820800" cy="1575206"/>
          </a:xfrm>
          <a:scene3d>
            <a:camera prst="orthographicFront">
              <a:rot lat="0" lon="0" rev="0"/>
            </a:camera>
            <a:lightRig rig="contrasting" dir="t">
              <a:rot lat="0" lon="0" rev="1200000"/>
            </a:lightRig>
          </a:scene3d>
        </p:grpSpPr>
        <p:sp>
          <p:nvSpPr>
            <p:cNvPr id="14" name="Hexagon 13">
              <a:extLst>
                <a:ext uri="{FF2B5EF4-FFF2-40B4-BE49-F238E27FC236}">
                  <a16:creationId xmlns:a16="http://schemas.microsoft.com/office/drawing/2014/main" id="{ADC65BB4-DFF9-5736-44DE-D70C8A75FA18}"/>
                </a:ext>
              </a:extLst>
            </p:cNvPr>
            <p:cNvSpPr/>
            <p:nvPr/>
          </p:nvSpPr>
          <p:spPr>
            <a:xfrm>
              <a:off x="4827361" y="968857"/>
              <a:ext cx="1820800" cy="1575206"/>
            </a:xfrm>
            <a:prstGeom prst="hexagon">
              <a:avLst>
                <a:gd name="adj" fmla="val 28570"/>
                <a:gd name="vf" fmla="val 115470"/>
              </a:avLst>
            </a:prstGeom>
            <a:sp3d contourW="19050" prstMaterial="metal">
              <a:bevelT w="88900" h="203200"/>
              <a:bevelB w="165100" h="254000"/>
            </a:sp3d>
          </p:spPr>
          <p:style>
            <a:lnRef idx="0">
              <a:schemeClr val="lt1">
                <a:hueOff val="0"/>
                <a:satOff val="0"/>
                <a:lumOff val="0"/>
                <a:alphaOff val="0"/>
              </a:schemeClr>
            </a:lnRef>
            <a:fillRef idx="1">
              <a:schemeClr val="accent5">
                <a:hueOff val="-2430430"/>
                <a:satOff val="-165"/>
                <a:lumOff val="392"/>
                <a:alphaOff val="0"/>
              </a:schemeClr>
            </a:fillRef>
            <a:effectRef idx="2">
              <a:schemeClr val="accent5">
                <a:hueOff val="-2430430"/>
                <a:satOff val="-165"/>
                <a:lumOff val="392"/>
                <a:alphaOff val="0"/>
              </a:schemeClr>
            </a:effectRef>
            <a:fontRef idx="minor">
              <a:schemeClr val="lt1"/>
            </a:fontRef>
          </p:style>
          <p:txBody>
            <a:bodyPr/>
            <a:lstStyle/>
            <a:p>
              <a:endParaRPr lang="en-CA"/>
            </a:p>
          </p:txBody>
        </p:sp>
        <p:sp>
          <p:nvSpPr>
            <p:cNvPr id="15" name="Hexagon 4">
              <a:extLst>
                <a:ext uri="{FF2B5EF4-FFF2-40B4-BE49-F238E27FC236}">
                  <a16:creationId xmlns:a16="http://schemas.microsoft.com/office/drawing/2014/main" id="{0A62F692-A607-B6FC-D48C-9FAE20FAB9C6}"/>
                </a:ext>
              </a:extLst>
            </p:cNvPr>
            <p:cNvSpPr txBox="1"/>
            <p:nvPr/>
          </p:nvSpPr>
          <p:spPr>
            <a:xfrm>
              <a:off x="5129106" y="1229902"/>
              <a:ext cx="1217310" cy="10531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t>Degradation of Legal Information</a:t>
              </a:r>
            </a:p>
          </p:txBody>
        </p:sp>
      </p:grpSp>
    </p:spTree>
    <p:extLst>
      <p:ext uri="{BB962C8B-B14F-4D97-AF65-F5344CB8AC3E}">
        <p14:creationId xmlns:p14="http://schemas.microsoft.com/office/powerpoint/2010/main" val="3345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CFFF-AF45-8ED8-987A-1E78F7D13C2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DD5F5A-4BE6-AE11-BA52-75A82D11C88F}"/>
              </a:ext>
            </a:extLst>
          </p:cNvPr>
          <p:cNvSpPr>
            <a:spLocks noGrp="1"/>
          </p:cNvSpPr>
          <p:nvPr>
            <p:ph type="title"/>
          </p:nvPr>
        </p:nvSpPr>
        <p:spPr>
          <a:xfrm>
            <a:off x="913614" y="0"/>
            <a:ext cx="10515600" cy="1325563"/>
          </a:xfrm>
        </p:spPr>
        <p:txBody>
          <a:bodyPr/>
          <a:lstStyle/>
          <a:p>
            <a:pPr algn="ctr"/>
            <a:r>
              <a:rPr lang="en-US">
                <a:latin typeface="Abadi ExtraLight"/>
              </a:rPr>
              <a:t>Unseen Impacts</a:t>
            </a:r>
            <a:endParaRPr lang="en-US">
              <a:latin typeface="Abadi ExtraLight" panose="020B0204020104020204" pitchFamily="34" charset="0"/>
            </a:endParaRPr>
          </a:p>
        </p:txBody>
      </p:sp>
      <p:pic>
        <p:nvPicPr>
          <p:cNvPr id="5" name="Picture 4">
            <a:extLst>
              <a:ext uri="{FF2B5EF4-FFF2-40B4-BE49-F238E27FC236}">
                <a16:creationId xmlns:a16="http://schemas.microsoft.com/office/drawing/2014/main" id="{0E5287A3-693C-41E5-93DB-D132D02F22DF}"/>
              </a:ext>
            </a:extLst>
          </p:cNvPr>
          <p:cNvPicPr>
            <a:picLocks noChangeAspect="1"/>
          </p:cNvPicPr>
          <p:nvPr/>
        </p:nvPicPr>
        <p:blipFill>
          <a:blip r:embed="rId2"/>
          <a:stretch>
            <a:fillRect/>
          </a:stretch>
        </p:blipFill>
        <p:spPr>
          <a:xfrm>
            <a:off x="9668709" y="113122"/>
            <a:ext cx="2410795" cy="2124222"/>
          </a:xfrm>
          <a:prstGeom prst="rect">
            <a:avLst/>
          </a:prstGeom>
        </p:spPr>
      </p:pic>
      <p:sp>
        <p:nvSpPr>
          <p:cNvPr id="2" name="TextBox 1">
            <a:extLst>
              <a:ext uri="{FF2B5EF4-FFF2-40B4-BE49-F238E27FC236}">
                <a16:creationId xmlns:a16="http://schemas.microsoft.com/office/drawing/2014/main" id="{F8D19382-2EBB-9276-D64E-180902DBE692}"/>
              </a:ext>
            </a:extLst>
          </p:cNvPr>
          <p:cNvSpPr txBox="1"/>
          <p:nvPr/>
        </p:nvSpPr>
        <p:spPr>
          <a:xfrm>
            <a:off x="1148218" y="1993726"/>
            <a:ext cx="1004169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latin typeface="Calibri Light"/>
                <a:ea typeface="Calibri Light"/>
                <a:cs typeface="Calibri Light"/>
              </a:rPr>
              <a:t>Weakening of CALL-D (from 17 down to 9)</a:t>
            </a:r>
            <a:endParaRPr lang="en-US" sz="2400" dirty="0">
              <a:latin typeface="Calibri Light"/>
              <a:ea typeface="Calibri Light"/>
              <a:cs typeface="Calibri Light"/>
            </a:endParaRPr>
          </a:p>
          <a:p>
            <a:pPr marL="285750" indent="-285750">
              <a:buFont typeface="Wingdings"/>
              <a:buChar char="Ø"/>
            </a:pPr>
            <a:r>
              <a:rPr lang="en-US" sz="2400" dirty="0">
                <a:latin typeface="Calibri Light"/>
                <a:ea typeface="Calibri Light"/>
                <a:cs typeface="Calibri Light"/>
              </a:rPr>
              <a:t>Erosion of the potential for joint </a:t>
            </a:r>
            <a:r>
              <a:rPr lang="en-US" sz="2400">
                <a:latin typeface="Calibri Light"/>
                <a:ea typeface="Calibri Light"/>
                <a:cs typeface="Calibri Light"/>
              </a:rPr>
              <a:t>advocacy</a:t>
            </a:r>
            <a:endParaRPr lang="en-US" sz="2400" dirty="0">
              <a:latin typeface="Calibri Light"/>
              <a:ea typeface="Calibri Light"/>
              <a:cs typeface="Calibri Light"/>
            </a:endParaRPr>
          </a:p>
          <a:p>
            <a:pPr marL="742950" lvl="1" indent="-285750">
              <a:buFont typeface="Courier New"/>
              <a:buChar char="o"/>
            </a:pPr>
            <a:r>
              <a:rPr lang="en-US" sz="2400">
                <a:latin typeface="Calibri Light"/>
                <a:ea typeface="Calibri Light"/>
                <a:cs typeface="Calibri Light"/>
              </a:rPr>
              <a:t>Declining vendor</a:t>
            </a:r>
            <a:r>
              <a:rPr lang="en-US" sz="2400" dirty="0">
                <a:latin typeface="Calibri Light"/>
                <a:ea typeface="Calibri Light"/>
                <a:cs typeface="Calibri Light"/>
              </a:rPr>
              <a:t> accountability and transparency</a:t>
            </a:r>
          </a:p>
          <a:p>
            <a:pPr marL="742950" lvl="1" indent="-285750">
              <a:buFont typeface="Courier New"/>
              <a:buChar char="o"/>
            </a:pPr>
            <a:r>
              <a:rPr lang="en-US" sz="2400">
                <a:latin typeface="Calibri Light"/>
                <a:ea typeface="Calibri Light"/>
                <a:cs typeface="Calibri Light"/>
              </a:rPr>
              <a:t>Fewer eyes holding governments accountable</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Deterioration of skills of librarians serving the Faculty of Law</a:t>
            </a:r>
            <a:endParaRPr lang="en-US" sz="2400" dirty="0">
              <a:latin typeface="Calibri Light"/>
              <a:ea typeface="Calibri Light"/>
              <a:cs typeface="Calibri Light"/>
            </a:endParaRPr>
          </a:p>
          <a:p>
            <a:pPr marL="742950" lvl="1" indent="-285750">
              <a:buFont typeface="Courier New"/>
              <a:buChar char="o"/>
            </a:pPr>
            <a:r>
              <a:rPr lang="en-US" sz="2400" dirty="0">
                <a:latin typeface="Calibri Light"/>
                <a:ea typeface="Calibri Light"/>
                <a:cs typeface="Calibri Light"/>
              </a:rPr>
              <a:t>Legal research skills no longer sought in hiring processes</a:t>
            </a:r>
          </a:p>
          <a:p>
            <a:pPr marL="742950" lvl="1" indent="-285750">
              <a:buFont typeface="Courier New"/>
              <a:buChar char="o"/>
            </a:pPr>
            <a:r>
              <a:rPr lang="en-US" sz="2400">
                <a:latin typeface="Calibri Light"/>
                <a:ea typeface="Calibri Light"/>
                <a:cs typeface="Calibri Light"/>
              </a:rPr>
              <a:t>Declining options for mentorship and development </a:t>
            </a:r>
            <a:endParaRPr lang="en-US" sz="2400" dirty="0">
              <a:latin typeface="Calibri Light"/>
              <a:ea typeface="Calibri Light"/>
              <a:cs typeface="Calibri Light"/>
            </a:endParaRPr>
          </a:p>
          <a:p>
            <a:pPr marL="742950" lvl="1" indent="-285750">
              <a:buFont typeface="Courier New"/>
              <a:buChar char="o"/>
            </a:pPr>
            <a:r>
              <a:rPr lang="en-US" sz="2400">
                <a:latin typeface="Calibri Light"/>
                <a:ea typeface="Calibri Light"/>
                <a:cs typeface="Calibri Light"/>
              </a:rPr>
              <a:t>Declining relationship between the Faculty of Law and law librarians</a:t>
            </a:r>
            <a:endParaRPr lang="en-US" sz="2400" dirty="0">
              <a:latin typeface="Calibri Light"/>
              <a:ea typeface="Calibri Light"/>
              <a:cs typeface="Calibri Light"/>
            </a:endParaRPr>
          </a:p>
          <a:p>
            <a:endParaRPr lang="en-US" sz="2400" dirty="0">
              <a:latin typeface="Calibri Light"/>
              <a:ea typeface="Calibri Light"/>
              <a:cs typeface="Calibri Light"/>
            </a:endParaRPr>
          </a:p>
          <a:p>
            <a:pPr marL="285750" indent="-285750">
              <a:buFont typeface="Wingdings"/>
              <a:buChar char="Ø"/>
            </a:pPr>
            <a:endParaRPr lang="en-US" dirty="0">
              <a:latin typeface="Aptos" panose="02110004020202020204"/>
              <a:ea typeface="Calibri Light"/>
              <a:cs typeface="Calibri Light"/>
            </a:endParaRPr>
          </a:p>
        </p:txBody>
      </p:sp>
    </p:spTree>
    <p:extLst>
      <p:ext uri="{BB962C8B-B14F-4D97-AF65-F5344CB8AC3E}">
        <p14:creationId xmlns:p14="http://schemas.microsoft.com/office/powerpoint/2010/main" val="1517538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6870-B40A-AAB9-B1E7-555DECE808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4756894-D849-575F-B3F0-5555C754C02C}"/>
              </a:ext>
            </a:extLst>
          </p:cNvPr>
          <p:cNvPicPr>
            <a:picLocks noChangeAspect="1"/>
          </p:cNvPicPr>
          <p:nvPr/>
        </p:nvPicPr>
        <p:blipFill>
          <a:blip r:embed="rId2"/>
          <a:stretch>
            <a:fillRect/>
          </a:stretch>
        </p:blipFill>
        <p:spPr>
          <a:xfrm>
            <a:off x="783129" y="219018"/>
            <a:ext cx="10625741" cy="64199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2F781471-47DE-8436-9DDB-96FD7045BF6E}"/>
              </a:ext>
            </a:extLst>
          </p:cNvPr>
          <p:cNvSpPr txBox="1"/>
          <p:nvPr/>
        </p:nvSpPr>
        <p:spPr>
          <a:xfrm>
            <a:off x="4029075" y="400050"/>
            <a:ext cx="3095625" cy="707886"/>
          </a:xfrm>
          <a:prstGeom prst="rect">
            <a:avLst/>
          </a:prstGeom>
          <a:noFill/>
        </p:spPr>
        <p:txBody>
          <a:bodyPr wrap="square" rtlCol="0">
            <a:spAutoFit/>
          </a:bodyPr>
          <a:lstStyle/>
          <a:p>
            <a:pPr algn="ctr"/>
            <a:r>
              <a:rPr lang="en-US" sz="4000" dirty="0"/>
              <a:t>Windsor Law</a:t>
            </a:r>
            <a:endParaRPr lang="en-CA" sz="4000" dirty="0"/>
          </a:p>
        </p:txBody>
      </p:sp>
    </p:spTree>
    <p:extLst>
      <p:ext uri="{BB962C8B-B14F-4D97-AF65-F5344CB8AC3E}">
        <p14:creationId xmlns:p14="http://schemas.microsoft.com/office/powerpoint/2010/main" val="4048362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E193A-798E-F29E-2A82-21C009E4BE6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271E4C4-7F74-A4DE-EF52-1A0BBF3C1EF0}"/>
              </a:ext>
            </a:extLst>
          </p:cNvPr>
          <p:cNvSpPr>
            <a:spLocks noGrp="1"/>
          </p:cNvSpPr>
          <p:nvPr>
            <p:ph type="title"/>
          </p:nvPr>
        </p:nvSpPr>
        <p:spPr>
          <a:xfrm>
            <a:off x="913614" y="0"/>
            <a:ext cx="10515600" cy="1325563"/>
          </a:xfrm>
        </p:spPr>
        <p:txBody>
          <a:bodyPr/>
          <a:lstStyle/>
          <a:p>
            <a:pPr algn="ctr"/>
            <a:r>
              <a:rPr lang="en-US">
                <a:latin typeface="Abadi ExtraLight"/>
              </a:rPr>
              <a:t>Unseen Impacts</a:t>
            </a:r>
            <a:endParaRPr lang="en-US">
              <a:latin typeface="Abadi ExtraLight" panose="020B0204020104020204" pitchFamily="34" charset="0"/>
            </a:endParaRPr>
          </a:p>
        </p:txBody>
      </p:sp>
      <p:pic>
        <p:nvPicPr>
          <p:cNvPr id="5" name="Picture 4">
            <a:extLst>
              <a:ext uri="{FF2B5EF4-FFF2-40B4-BE49-F238E27FC236}">
                <a16:creationId xmlns:a16="http://schemas.microsoft.com/office/drawing/2014/main" id="{1FF876E8-451B-C908-2FC3-A089F8851CA6}"/>
              </a:ext>
            </a:extLst>
          </p:cNvPr>
          <p:cNvPicPr>
            <a:picLocks noChangeAspect="1"/>
          </p:cNvPicPr>
          <p:nvPr/>
        </p:nvPicPr>
        <p:blipFill>
          <a:blip r:embed="rId2"/>
          <a:stretch>
            <a:fillRect/>
          </a:stretch>
        </p:blipFill>
        <p:spPr>
          <a:xfrm>
            <a:off x="9668709" y="113122"/>
            <a:ext cx="2410795" cy="2124222"/>
          </a:xfrm>
          <a:prstGeom prst="rect">
            <a:avLst/>
          </a:prstGeom>
        </p:spPr>
      </p:pic>
      <p:sp>
        <p:nvSpPr>
          <p:cNvPr id="2" name="TextBox 1">
            <a:extLst>
              <a:ext uri="{FF2B5EF4-FFF2-40B4-BE49-F238E27FC236}">
                <a16:creationId xmlns:a16="http://schemas.microsoft.com/office/drawing/2014/main" id="{5A876CE9-0D25-98CB-5C7E-32EE13811092}"/>
              </a:ext>
            </a:extLst>
          </p:cNvPr>
          <p:cNvSpPr txBox="1"/>
          <p:nvPr/>
        </p:nvSpPr>
        <p:spPr>
          <a:xfrm>
            <a:off x="1148218" y="2369507"/>
            <a:ext cx="1004169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latin typeface="Calibri Light"/>
                <a:ea typeface="Calibri Light"/>
                <a:cs typeface="Calibri Light"/>
              </a:rPr>
              <a:t>Employers unaware of what services could be offered </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Declining research competency standards across the board</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Deterioration of evidence-based decision making </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Erosion of employer demand for legal research-competent librarians</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Decline in educational pathways to obtain legal research competence</a:t>
            </a: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Undermining of CALL/ACBD and other professional networks</a:t>
            </a:r>
            <a:endParaRPr lang="en-US" sz="2400" dirty="0">
              <a:latin typeface="Calibri Light"/>
              <a:ea typeface="Calibri Light"/>
              <a:cs typeface="Calibri Light"/>
            </a:endParaRPr>
          </a:p>
          <a:p>
            <a:pPr marL="285750" indent="-285750">
              <a:buFont typeface="Wingdings"/>
              <a:buChar char="Ø"/>
            </a:pPr>
            <a:endParaRPr lang="en-US" dirty="0">
              <a:latin typeface="Aptos" panose="02110004020202020204"/>
              <a:ea typeface="Calibri Light"/>
              <a:cs typeface="Calibri Light"/>
            </a:endParaRPr>
          </a:p>
        </p:txBody>
      </p:sp>
    </p:spTree>
    <p:extLst>
      <p:ext uri="{BB962C8B-B14F-4D97-AF65-F5344CB8AC3E}">
        <p14:creationId xmlns:p14="http://schemas.microsoft.com/office/powerpoint/2010/main" val="3399154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AAEBA-7508-747D-35F0-A3AA1ADCB7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BDFDBBF-A007-5DBB-E731-59EE096995D9}"/>
              </a:ext>
            </a:extLst>
          </p:cNvPr>
          <p:cNvSpPr>
            <a:spLocks noGrp="1"/>
          </p:cNvSpPr>
          <p:nvPr>
            <p:ph type="title"/>
          </p:nvPr>
        </p:nvSpPr>
        <p:spPr>
          <a:xfrm>
            <a:off x="913614" y="0"/>
            <a:ext cx="10515600" cy="1325563"/>
          </a:xfrm>
        </p:spPr>
        <p:txBody>
          <a:bodyPr/>
          <a:lstStyle/>
          <a:p>
            <a:pPr algn="ctr"/>
            <a:r>
              <a:rPr lang="en-US">
                <a:latin typeface="Abadi ExtraLight"/>
              </a:rPr>
              <a:t>Unseen Impacts</a:t>
            </a:r>
            <a:endParaRPr lang="en-US">
              <a:latin typeface="Abadi ExtraLight" panose="020B0204020104020204" pitchFamily="34" charset="0"/>
            </a:endParaRPr>
          </a:p>
        </p:txBody>
      </p:sp>
      <p:pic>
        <p:nvPicPr>
          <p:cNvPr id="5" name="Picture 4">
            <a:extLst>
              <a:ext uri="{FF2B5EF4-FFF2-40B4-BE49-F238E27FC236}">
                <a16:creationId xmlns:a16="http://schemas.microsoft.com/office/drawing/2014/main" id="{C6ABAAAC-8D65-8959-4790-E1EFB42C10BC}"/>
              </a:ext>
            </a:extLst>
          </p:cNvPr>
          <p:cNvPicPr>
            <a:picLocks noChangeAspect="1"/>
          </p:cNvPicPr>
          <p:nvPr/>
        </p:nvPicPr>
        <p:blipFill>
          <a:blip r:embed="rId2"/>
          <a:stretch>
            <a:fillRect/>
          </a:stretch>
        </p:blipFill>
        <p:spPr>
          <a:xfrm>
            <a:off x="9668709" y="113122"/>
            <a:ext cx="2410795" cy="2124222"/>
          </a:xfrm>
          <a:prstGeom prst="rect">
            <a:avLst/>
          </a:prstGeom>
        </p:spPr>
      </p:pic>
      <p:sp>
        <p:nvSpPr>
          <p:cNvPr id="2" name="TextBox 1">
            <a:extLst>
              <a:ext uri="{FF2B5EF4-FFF2-40B4-BE49-F238E27FC236}">
                <a16:creationId xmlns:a16="http://schemas.microsoft.com/office/drawing/2014/main" id="{483CA27E-BDC3-9D76-F8B9-2FBEA6235AD7}"/>
              </a:ext>
            </a:extLst>
          </p:cNvPr>
          <p:cNvSpPr txBox="1"/>
          <p:nvPr/>
        </p:nvSpPr>
        <p:spPr>
          <a:xfrm>
            <a:off x="375780" y="2004165"/>
            <a:ext cx="1158657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latin typeface="Calibri Light"/>
                <a:ea typeface="Calibri Light"/>
                <a:cs typeface="Calibri Light"/>
              </a:rPr>
              <a:t>Reduced co-operation in advancing and protecting access to legal information.</a:t>
            </a:r>
          </a:p>
          <a:p>
            <a:pPr marL="285750" indent="-285750">
              <a:buFont typeface="Wingdings"/>
              <a:buChar char="Ø"/>
            </a:pPr>
            <a:endParaRPr lang="en-US" sz="2400" dirty="0">
              <a:latin typeface="Calibri Light"/>
              <a:ea typeface="Calibri Light"/>
              <a:cs typeface="Calibri Light"/>
            </a:endParaRPr>
          </a:p>
          <a:p>
            <a:pPr marL="285750" indent="-285750">
              <a:buFont typeface="Wingdings"/>
              <a:buChar char="Ø"/>
            </a:pPr>
            <a:r>
              <a:rPr lang="en-US" sz="2400">
                <a:latin typeface="Calibri Light"/>
                <a:ea typeface="Calibri Light"/>
                <a:cs typeface="Calibri Light"/>
              </a:rPr>
              <a:t>Examples of past collaborations:</a:t>
            </a:r>
            <a:endParaRPr lang="en-US" sz="2400" dirty="0">
              <a:latin typeface="Calibri Light"/>
              <a:ea typeface="Calibri Light"/>
              <a:cs typeface="Calibri Light"/>
            </a:endParaRPr>
          </a:p>
          <a:p>
            <a:pPr marL="285750" indent="-285750">
              <a:buFont typeface="Wingdings"/>
              <a:buChar char="Ø"/>
            </a:pPr>
            <a:endParaRPr lang="en-US" sz="1600" dirty="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i="1">
                <a:highlight>
                  <a:srgbClr val="FFFFFF"/>
                </a:highlight>
                <a:latin typeface="Calibri Light"/>
                <a:ea typeface="Calibri Light"/>
                <a:cs typeface="Calibri Light"/>
              </a:rPr>
              <a:t>Index to Canadian Legal Literature</a:t>
            </a:r>
            <a:r>
              <a:rPr lang="en-US" sz="1600" baseline="30000" dirty="0">
                <a:solidFill>
                  <a:srgbClr val="008ACA"/>
                </a:solidFill>
                <a:highlight>
                  <a:srgbClr val="FFFFFF"/>
                </a:highlight>
                <a:latin typeface="Calibri Light"/>
                <a:ea typeface="Calibri Light"/>
                <a:cs typeface="Calibri Light"/>
                <a:hlinkClick r:id="rId3"/>
              </a:rPr>
              <a:t>[22]</a:t>
            </a:r>
            <a:r>
              <a:rPr lang="en-US" sz="1600" dirty="0">
                <a:highlight>
                  <a:srgbClr val="FFFFFF"/>
                </a:highlight>
                <a:latin typeface="Calibri Light"/>
                <a:ea typeface="Calibri Light"/>
                <a:cs typeface="Calibri Light"/>
              </a:rPr>
              <a:t> </a:t>
            </a:r>
            <a:endParaRPr lang="en-US" sz="1600">
              <a:latin typeface="Calibri Light"/>
              <a:ea typeface="Calibri Light"/>
              <a:cs typeface="Calibri Light"/>
            </a:endParaRPr>
          </a:p>
          <a:p>
            <a:r>
              <a:rPr lang="en-US" sz="1600" dirty="0">
                <a:highlight>
                  <a:srgbClr val="FFFFFF"/>
                </a:highlight>
                <a:latin typeface="Calibri Light"/>
                <a:ea typeface="Calibri Light"/>
                <a:cs typeface="Calibri Light"/>
              </a:rPr>
              <a:t>•         </a:t>
            </a:r>
            <a:r>
              <a:rPr lang="en-US" sz="1600" i="1" dirty="0">
                <a:highlight>
                  <a:srgbClr val="FFFFFF"/>
                </a:highlight>
                <a:latin typeface="Calibri Light"/>
                <a:ea typeface="Calibri Light"/>
                <a:cs typeface="Calibri Light"/>
              </a:rPr>
              <a:t>KF Modified classification system</a:t>
            </a:r>
            <a:r>
              <a:rPr lang="en-US" sz="1600" dirty="0">
                <a:highlight>
                  <a:srgbClr val="FFFFFF"/>
                </a:highlight>
                <a:latin typeface="Calibri Light"/>
                <a:ea typeface="Calibri Light"/>
                <a:cs typeface="Calibri Light"/>
              </a:rPr>
              <a:t> and its subsequent enhancement project</a:t>
            </a:r>
            <a:r>
              <a:rPr lang="en-US" sz="1600" baseline="30000" dirty="0">
                <a:solidFill>
                  <a:srgbClr val="008ACA"/>
                </a:solidFill>
                <a:highlight>
                  <a:srgbClr val="FFFFFF"/>
                </a:highlight>
                <a:latin typeface="Calibri Light"/>
                <a:ea typeface="Calibri Light"/>
                <a:cs typeface="Calibri Light"/>
                <a:hlinkClick r:id="rId4"/>
              </a:rPr>
              <a:t>[23]</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i="1">
                <a:highlight>
                  <a:srgbClr val="FFFFFF"/>
                </a:highlight>
                <a:latin typeface="Calibri Light"/>
                <a:ea typeface="Calibri Light"/>
                <a:cs typeface="Calibri Light"/>
              </a:rPr>
              <a:t>The Canadian Abridgment</a:t>
            </a:r>
            <a:r>
              <a:rPr lang="en-US" sz="1600" baseline="30000" dirty="0">
                <a:solidFill>
                  <a:srgbClr val="008ACA"/>
                </a:solidFill>
                <a:highlight>
                  <a:srgbClr val="FFFFFF"/>
                </a:highlight>
                <a:latin typeface="Calibri Light"/>
                <a:ea typeface="Calibri Light"/>
                <a:cs typeface="Calibri Light"/>
                <a:hlinkClick r:id="rId5"/>
              </a:rPr>
              <a:t>[24]</a:t>
            </a:r>
            <a:r>
              <a:rPr lang="en-US" sz="1600" i="1" dirty="0">
                <a:highlight>
                  <a:srgbClr val="FFFFFF"/>
                </a:highlight>
                <a:latin typeface="Calibri Light"/>
                <a:ea typeface="Calibri Light"/>
                <a:cs typeface="Calibri Light"/>
              </a:rPr>
              <a:t> </a:t>
            </a:r>
            <a:r>
              <a:rPr lang="en-US" sz="1600">
                <a:highlight>
                  <a:srgbClr val="FFFFFF"/>
                </a:highlight>
                <a:latin typeface="Calibri Light"/>
                <a:ea typeface="Calibri Light"/>
                <a:cs typeface="Calibri Light"/>
              </a:rPr>
              <a:t>(and its move to digital format)</a:t>
            </a:r>
            <a:r>
              <a:rPr lang="en-US" sz="1600" baseline="30000" dirty="0">
                <a:solidFill>
                  <a:srgbClr val="008ACA"/>
                </a:solidFill>
                <a:highlight>
                  <a:srgbClr val="FFFFFF"/>
                </a:highlight>
                <a:latin typeface="Calibri Light"/>
                <a:ea typeface="Calibri Light"/>
                <a:cs typeface="Calibri Light"/>
                <a:hlinkClick r:id="rId6"/>
              </a:rPr>
              <a:t>[25]</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i="1">
                <a:highlight>
                  <a:srgbClr val="FFFFFF"/>
                </a:highlight>
                <a:latin typeface="Calibri Light"/>
                <a:ea typeface="Calibri Light"/>
                <a:cs typeface="Calibri Light"/>
              </a:rPr>
              <a:t>The Canadian Guide to Uniform Legal Citation (McGill Guide)</a:t>
            </a:r>
            <a:r>
              <a:rPr lang="en-US" sz="1600" baseline="30000" dirty="0">
                <a:solidFill>
                  <a:srgbClr val="008ACA"/>
                </a:solidFill>
                <a:highlight>
                  <a:srgbClr val="FFFFFF"/>
                </a:highlight>
                <a:latin typeface="Calibri Light"/>
                <a:ea typeface="Calibri Light"/>
                <a:cs typeface="Calibri Light"/>
                <a:hlinkClick r:id="rId7"/>
              </a:rPr>
              <a:t>[26]</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i="1">
                <a:highlight>
                  <a:srgbClr val="FFFFFF"/>
                </a:highlight>
                <a:latin typeface="Calibri Light"/>
                <a:ea typeface="Calibri Light"/>
                <a:cs typeface="Calibri Light"/>
              </a:rPr>
              <a:t>The </a:t>
            </a:r>
            <a:r>
              <a:rPr lang="en-US" sz="1600">
                <a:highlight>
                  <a:srgbClr val="FFFFFF"/>
                </a:highlight>
                <a:latin typeface="Calibri Light"/>
                <a:ea typeface="Calibri Light"/>
                <a:cs typeface="Calibri Light"/>
              </a:rPr>
              <a:t>Canadian Judicial Council’s </a:t>
            </a:r>
            <a:r>
              <a:rPr lang="en-US" sz="1600" i="1">
                <a:highlight>
                  <a:srgbClr val="FFFFFF"/>
                </a:highlight>
                <a:latin typeface="Calibri Light"/>
                <a:ea typeface="Calibri Light"/>
                <a:cs typeface="Calibri Light"/>
              </a:rPr>
              <a:t>Neutral Citation Standard for Case Law</a:t>
            </a:r>
            <a:r>
              <a:rPr lang="en-US" sz="1600">
                <a:highlight>
                  <a:srgbClr val="FFFFFF"/>
                </a:highlight>
                <a:latin typeface="Calibri Light"/>
                <a:ea typeface="Calibri Light"/>
                <a:cs typeface="Calibri Light"/>
              </a:rPr>
              <a:t>, and  </a:t>
            </a:r>
            <a:r>
              <a:rPr lang="en-US" sz="1600" i="1">
                <a:highlight>
                  <a:srgbClr val="FFFFFF"/>
                </a:highlight>
                <a:latin typeface="Calibri Light"/>
                <a:ea typeface="Calibri Light"/>
                <a:cs typeface="Calibri Light"/>
              </a:rPr>
              <a:t>Canadian Guide to Uniform Preparation of Judgments</a:t>
            </a:r>
            <a:r>
              <a:rPr lang="en-US" sz="1600" baseline="30000" dirty="0">
                <a:solidFill>
                  <a:srgbClr val="008ACA"/>
                </a:solidFill>
                <a:highlight>
                  <a:srgbClr val="FFFFFF"/>
                </a:highlight>
                <a:latin typeface="Calibri Light"/>
                <a:ea typeface="Calibri Light"/>
                <a:cs typeface="Calibri Light"/>
                <a:hlinkClick r:id="rId8"/>
              </a:rPr>
              <a:t>[27]</a:t>
            </a:r>
            <a:r>
              <a:rPr lang="en-US" sz="1600" dirty="0">
                <a:highlight>
                  <a:srgbClr val="FFFFFF"/>
                </a:highlight>
                <a:latin typeface="Calibri Light"/>
                <a:ea typeface="Calibri Light"/>
                <a:cs typeface="Calibri Light"/>
              </a:rPr>
              <a:t> </a:t>
            </a:r>
            <a:endParaRPr lang="en-US" sz="1600">
              <a:latin typeface="Calibri Light"/>
              <a:ea typeface="Calibri Light"/>
              <a:cs typeface="Calibri Light"/>
            </a:endParaRPr>
          </a:p>
          <a:p>
            <a:r>
              <a:rPr lang="en-US" sz="1600" dirty="0">
                <a:highlight>
                  <a:srgbClr val="FFFFFF"/>
                </a:highlight>
                <a:latin typeface="Calibri Light"/>
                <a:ea typeface="Calibri Light"/>
                <a:cs typeface="Calibri Light"/>
              </a:rPr>
              <a:t>•         </a:t>
            </a:r>
            <a:r>
              <a:rPr lang="en-US" sz="1600" i="1" dirty="0">
                <a:highlight>
                  <a:srgbClr val="FFFFFF"/>
                </a:highlight>
                <a:latin typeface="Calibri Light"/>
                <a:ea typeface="Calibri Light"/>
                <a:cs typeface="Calibri Light"/>
              </a:rPr>
              <a:t>CanLII</a:t>
            </a:r>
            <a:r>
              <a:rPr lang="en-US" sz="1600" baseline="30000" dirty="0">
                <a:solidFill>
                  <a:srgbClr val="008ACA"/>
                </a:solidFill>
                <a:highlight>
                  <a:srgbClr val="FFFFFF"/>
                </a:highlight>
                <a:latin typeface="Calibri Light"/>
                <a:ea typeface="Calibri Light"/>
                <a:cs typeface="Calibri Light"/>
                <a:hlinkClick r:id="rId9"/>
              </a:rPr>
              <a:t>[28]</a:t>
            </a:r>
            <a:r>
              <a:rPr lang="en-US" sz="1600" dirty="0">
                <a:highlight>
                  <a:srgbClr val="FFFFFF"/>
                </a:highlight>
                <a:latin typeface="Calibri Light"/>
                <a:ea typeface="Calibri Light"/>
                <a:cs typeface="Calibri Light"/>
              </a:rPr>
              <a:t> and CanLII Advisory Board</a:t>
            </a:r>
            <a:r>
              <a:rPr lang="en-US" sz="1600" baseline="30000" dirty="0">
                <a:solidFill>
                  <a:srgbClr val="008ACA"/>
                </a:solidFill>
                <a:highlight>
                  <a:srgbClr val="FFFFFF"/>
                </a:highlight>
                <a:latin typeface="Calibri Light"/>
                <a:ea typeface="Calibri Light"/>
                <a:cs typeface="Calibri Light"/>
                <a:hlinkClick r:id="rId10"/>
              </a:rPr>
              <a:t>[29]</a:t>
            </a:r>
            <a:endParaRPr lang="en-US" sz="1600">
              <a:latin typeface="Calibri Light"/>
              <a:ea typeface="Calibri Light"/>
              <a:cs typeface="Calibri Light"/>
            </a:endParaRPr>
          </a:p>
          <a:p>
            <a:r>
              <a:rPr lang="en-US" sz="1600" dirty="0">
                <a:highlight>
                  <a:srgbClr val="FFFFFF"/>
                </a:highlight>
                <a:latin typeface="Calibri Light"/>
                <a:ea typeface="Calibri Light"/>
                <a:cs typeface="Calibri Light"/>
              </a:rPr>
              <a:t>•         Large scale digitization projects such as Osgoode Digital Commons</a:t>
            </a:r>
            <a:r>
              <a:rPr lang="en-US" sz="1600" baseline="30000" dirty="0">
                <a:solidFill>
                  <a:srgbClr val="008ACA"/>
                </a:solidFill>
                <a:highlight>
                  <a:srgbClr val="FFFFFF"/>
                </a:highlight>
                <a:latin typeface="Calibri Light"/>
                <a:ea typeface="Calibri Light"/>
                <a:cs typeface="Calibri Light"/>
                <a:hlinkClick r:id="rId11"/>
              </a:rPr>
              <a:t>[30]</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a:highlight>
                  <a:srgbClr val="FFFFFF"/>
                </a:highlight>
                <a:latin typeface="Calibri Light"/>
                <a:ea typeface="Calibri Light"/>
                <a:cs typeface="Calibri Light"/>
              </a:rPr>
              <a:t>Canadian Open Access Legal Citation Guide Group, </a:t>
            </a:r>
            <a:r>
              <a:rPr lang="en-US" sz="1600" i="1">
                <a:highlight>
                  <a:srgbClr val="FFFFFF"/>
                </a:highlight>
                <a:latin typeface="Calibri Light"/>
                <a:ea typeface="Calibri Light"/>
                <a:cs typeface="Calibri Light"/>
              </a:rPr>
              <a:t>Canadian Open Access Legal</a:t>
            </a:r>
            <a:r>
              <a:rPr lang="en-US" sz="1600" dirty="0">
                <a:highlight>
                  <a:srgbClr val="FFFFFF"/>
                </a:highlight>
                <a:latin typeface="Calibri Light"/>
                <a:ea typeface="Calibri Light"/>
                <a:cs typeface="Calibri Light"/>
              </a:rPr>
              <a:t> </a:t>
            </a:r>
            <a:r>
              <a:rPr lang="en-US" sz="1600" i="1">
                <a:highlight>
                  <a:srgbClr val="FFFFFF"/>
                </a:highlight>
                <a:latin typeface="Calibri Light"/>
                <a:ea typeface="Calibri Light"/>
                <a:cs typeface="Calibri Light"/>
              </a:rPr>
              <a:t>Citation Guide</a:t>
            </a:r>
            <a:r>
              <a:rPr lang="en-US" sz="1600" baseline="30000" dirty="0">
                <a:solidFill>
                  <a:srgbClr val="008ACA"/>
                </a:solidFill>
                <a:highlight>
                  <a:srgbClr val="FFFFFF"/>
                </a:highlight>
                <a:latin typeface="Calibri Light"/>
                <a:ea typeface="Calibri Light"/>
                <a:cs typeface="Calibri Light"/>
                <a:hlinkClick r:id="rId12"/>
              </a:rPr>
              <a:t>[31]</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a:highlight>
                  <a:srgbClr val="FFFFFF"/>
                </a:highlight>
                <a:latin typeface="Calibri Light"/>
                <a:ea typeface="Calibri Light"/>
                <a:cs typeface="Calibri Light"/>
              </a:rPr>
              <a:t>Copyright Committee and advocacy for fair dealing as it pertains to libraries and legal materials.</a:t>
            </a:r>
            <a:r>
              <a:rPr lang="en-US" sz="1600" baseline="30000" dirty="0">
                <a:solidFill>
                  <a:srgbClr val="008ACA"/>
                </a:solidFill>
                <a:highlight>
                  <a:srgbClr val="FFFFFF"/>
                </a:highlight>
                <a:latin typeface="Calibri Light"/>
                <a:ea typeface="Calibri Light"/>
                <a:cs typeface="Calibri Light"/>
                <a:hlinkClick r:id="rId13"/>
              </a:rPr>
              <a:t>[32]</a:t>
            </a:r>
            <a:endParaRPr lang="en-US" sz="1600">
              <a:latin typeface="Calibri Light"/>
              <a:ea typeface="Calibri Light"/>
              <a:cs typeface="Calibri Light"/>
            </a:endParaRPr>
          </a:p>
          <a:p>
            <a:r>
              <a:rPr lang="en-US" sz="1600">
                <a:highlight>
                  <a:srgbClr val="FFFFFF"/>
                </a:highlight>
                <a:latin typeface="Calibri Light"/>
                <a:ea typeface="Calibri Light"/>
                <a:cs typeface="Calibri Light"/>
              </a:rPr>
              <a:t>•</a:t>
            </a:r>
            <a:r>
              <a:rPr lang="en-US" sz="1600" dirty="0">
                <a:highlight>
                  <a:srgbClr val="FFFFFF"/>
                </a:highlight>
                <a:latin typeface="Calibri Light"/>
                <a:ea typeface="Calibri Light"/>
                <a:cs typeface="Calibri Light"/>
              </a:rPr>
              <a:t>         </a:t>
            </a:r>
            <a:r>
              <a:rPr lang="en-US" sz="1600">
                <a:highlight>
                  <a:srgbClr val="FFFFFF"/>
                </a:highlight>
                <a:latin typeface="Calibri Light"/>
                <a:ea typeface="Calibri Light"/>
                <a:cs typeface="Calibri Light"/>
              </a:rPr>
              <a:t>Report of the AI Working Group</a:t>
            </a:r>
            <a:r>
              <a:rPr lang="en-US" sz="1600" baseline="30000" dirty="0">
                <a:solidFill>
                  <a:srgbClr val="008ACA"/>
                </a:solidFill>
                <a:highlight>
                  <a:srgbClr val="FFFFFF"/>
                </a:highlight>
                <a:latin typeface="Calibri Light"/>
                <a:ea typeface="Calibri Light"/>
                <a:cs typeface="Calibri Light"/>
                <a:hlinkClick r:id="rId14"/>
              </a:rPr>
              <a:t>[33]</a:t>
            </a:r>
            <a:endParaRPr lang="en-US" sz="1600">
              <a:latin typeface="Calibri Light"/>
              <a:ea typeface="Calibri Light"/>
              <a:cs typeface="Calibri Light"/>
            </a:endParaRPr>
          </a:p>
          <a:p>
            <a:pPr>
              <a:buFont typeface="Wingdings"/>
            </a:pPr>
            <a:endParaRPr lang="en-US" sz="2400" dirty="0">
              <a:latin typeface="Calibri Light"/>
              <a:ea typeface="Calibri Light"/>
              <a:cs typeface="Calibri Light"/>
            </a:endParaRPr>
          </a:p>
          <a:p>
            <a:pPr marL="285750" indent="-285750">
              <a:buFont typeface="Wingdings"/>
              <a:buChar char="Ø"/>
            </a:pPr>
            <a:endParaRPr lang="en-US" dirty="0">
              <a:latin typeface="Aptos" panose="02110004020202020204"/>
              <a:ea typeface="Calibri Light"/>
              <a:cs typeface="Calibri Light"/>
            </a:endParaRPr>
          </a:p>
        </p:txBody>
      </p:sp>
    </p:spTree>
    <p:extLst>
      <p:ext uri="{BB962C8B-B14F-4D97-AF65-F5344CB8AC3E}">
        <p14:creationId xmlns:p14="http://schemas.microsoft.com/office/powerpoint/2010/main" val="2920921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D8E6-1F57-F659-E3F8-298D9D57CD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9CE35E-A3DC-1B22-EAE4-69CB0194F611}"/>
              </a:ext>
            </a:extLst>
          </p:cNvPr>
          <p:cNvSpPr>
            <a:spLocks noGrp="1"/>
          </p:cNvSpPr>
          <p:nvPr>
            <p:ph type="title"/>
          </p:nvPr>
        </p:nvSpPr>
        <p:spPr>
          <a:xfrm>
            <a:off x="838200" y="242877"/>
            <a:ext cx="10515600" cy="1325563"/>
          </a:xfrm>
        </p:spPr>
        <p:txBody>
          <a:bodyPr/>
          <a:lstStyle/>
          <a:p>
            <a:pPr algn="ctr"/>
            <a:r>
              <a:rPr lang="en-US" dirty="0">
                <a:latin typeface="Abadi ExtraLight" panose="020B0204020104020204" pitchFamily="34" charset="0"/>
              </a:rPr>
              <a:t>Potential Impacts on the Profession</a:t>
            </a:r>
          </a:p>
        </p:txBody>
      </p:sp>
      <p:sp>
        <p:nvSpPr>
          <p:cNvPr id="5" name="TextBox 4">
            <a:extLst>
              <a:ext uri="{FF2B5EF4-FFF2-40B4-BE49-F238E27FC236}">
                <a16:creationId xmlns:a16="http://schemas.microsoft.com/office/drawing/2014/main" id="{0074E9B3-1E9B-E8DE-3C02-7DBDED0C9496}"/>
              </a:ext>
            </a:extLst>
          </p:cNvPr>
          <p:cNvSpPr txBox="1"/>
          <p:nvPr/>
        </p:nvSpPr>
        <p:spPr>
          <a:xfrm>
            <a:off x="381000" y="1790402"/>
            <a:ext cx="11106150" cy="3262432"/>
          </a:xfrm>
          <a:prstGeom prst="rect">
            <a:avLst/>
          </a:prstGeom>
          <a:noFill/>
        </p:spPr>
        <p:txBody>
          <a:bodyPr wrap="square">
            <a:spAutoFit/>
          </a:bodyPr>
          <a:lstStyle/>
          <a:p>
            <a:pPr marL="0" marR="0" algn="just">
              <a:spcBef>
                <a:spcPts val="600"/>
              </a:spcBef>
              <a:spcAft>
                <a:spcPts val="600"/>
              </a:spcAft>
              <a:buNone/>
            </a:pPr>
            <a:r>
              <a:rPr lang="en-US" sz="2800" b="0" i="0" dirty="0">
                <a:solidFill>
                  <a:srgbClr val="000000"/>
                </a:solidFill>
                <a:effectLst/>
                <a:latin typeface="Abadi ExtraLight" panose="020B0204020104020204" pitchFamily="34" charset="0"/>
              </a:rPr>
              <a:t>“Will librarians with legal expertise be eliminated entirely in academic settings in future decades, not because the expertise was not needed by users, but </a:t>
            </a:r>
            <a:r>
              <a:rPr lang="en-US" sz="2800" b="0" i="0" u="sng" dirty="0">
                <a:solidFill>
                  <a:srgbClr val="000000"/>
                </a:solidFill>
                <a:effectLst/>
                <a:latin typeface="Abadi ExtraLight" panose="020B0204020104020204" pitchFamily="34" charset="0"/>
              </a:rPr>
              <a:t>because the expertise was denied to them by decision makers?</a:t>
            </a:r>
            <a:r>
              <a:rPr lang="en-US" sz="2800" b="0" i="0" dirty="0">
                <a:solidFill>
                  <a:srgbClr val="000000"/>
                </a:solidFill>
                <a:effectLst/>
                <a:latin typeface="Abadi ExtraLight" panose="020B0204020104020204" pitchFamily="34" charset="0"/>
              </a:rPr>
              <a:t> </a:t>
            </a:r>
          </a:p>
          <a:p>
            <a:pPr marL="0" marR="0" algn="just">
              <a:spcBef>
                <a:spcPts val="600"/>
              </a:spcBef>
              <a:spcAft>
                <a:spcPts val="600"/>
              </a:spcAft>
              <a:buNone/>
            </a:pPr>
            <a:r>
              <a:rPr lang="en-US" sz="2800" b="0" i="0" u="sng" dirty="0">
                <a:solidFill>
                  <a:srgbClr val="000000"/>
                </a:solidFill>
                <a:effectLst/>
                <a:latin typeface="Abadi ExtraLight" panose="020B0204020104020204" pitchFamily="34" charset="0"/>
              </a:rPr>
              <a:t>Ultimately, unwitting users may have the need for legal information expertise obscured from them.</a:t>
            </a:r>
            <a:r>
              <a:rPr lang="en-US" sz="2800" b="0" i="0" dirty="0">
                <a:solidFill>
                  <a:srgbClr val="000000"/>
                </a:solidFill>
                <a:effectLst/>
                <a:latin typeface="Abadi ExtraLight" panose="020B0204020104020204" pitchFamily="34" charset="0"/>
              </a:rPr>
              <a:t> Research competency, accountability and transparency in law and governance generally all stand to lose when administrators are disconnected from the core competencies required of law librarians.”</a:t>
            </a:r>
          </a:p>
        </p:txBody>
      </p:sp>
      <p:pic>
        <p:nvPicPr>
          <p:cNvPr id="8" name="Picture 7">
            <a:extLst>
              <a:ext uri="{FF2B5EF4-FFF2-40B4-BE49-F238E27FC236}">
                <a16:creationId xmlns:a16="http://schemas.microsoft.com/office/drawing/2014/main" id="{42EF4245-E235-1EEB-92D6-DD291C370F4A}"/>
              </a:ext>
            </a:extLst>
          </p:cNvPr>
          <p:cNvPicPr>
            <a:picLocks noChangeAspect="1"/>
          </p:cNvPicPr>
          <p:nvPr/>
        </p:nvPicPr>
        <p:blipFill>
          <a:blip r:embed="rId2"/>
          <a:stretch>
            <a:fillRect/>
          </a:stretch>
        </p:blipFill>
        <p:spPr>
          <a:xfrm>
            <a:off x="9808884" y="4972050"/>
            <a:ext cx="2264053" cy="1795284"/>
          </a:xfrm>
          <a:prstGeom prst="rect">
            <a:avLst/>
          </a:prstGeom>
        </p:spPr>
      </p:pic>
      <p:sp>
        <p:nvSpPr>
          <p:cNvPr id="9" name="TextBox 8">
            <a:extLst>
              <a:ext uri="{FF2B5EF4-FFF2-40B4-BE49-F238E27FC236}">
                <a16:creationId xmlns:a16="http://schemas.microsoft.com/office/drawing/2014/main" id="{963AC0EA-0D4D-FDB5-A212-BFD93C9EAB2F}"/>
              </a:ext>
            </a:extLst>
          </p:cNvPr>
          <p:cNvSpPr txBox="1"/>
          <p:nvPr/>
        </p:nvSpPr>
        <p:spPr>
          <a:xfrm>
            <a:off x="9808884" y="5052834"/>
            <a:ext cx="2264053" cy="461665"/>
          </a:xfrm>
          <a:prstGeom prst="rect">
            <a:avLst/>
          </a:prstGeom>
          <a:noFill/>
        </p:spPr>
        <p:txBody>
          <a:bodyPr wrap="square" rtlCol="0">
            <a:spAutoFit/>
          </a:bodyPr>
          <a:lstStyle/>
          <a:p>
            <a:r>
              <a:rPr lang="en-CA" sz="1200" dirty="0">
                <a:solidFill>
                  <a:schemeClr val="bg1"/>
                </a:solidFill>
              </a:rPr>
              <a:t>We don’t know what we don’t know.</a:t>
            </a:r>
          </a:p>
        </p:txBody>
      </p:sp>
    </p:spTree>
    <p:extLst>
      <p:ext uri="{BB962C8B-B14F-4D97-AF65-F5344CB8AC3E}">
        <p14:creationId xmlns:p14="http://schemas.microsoft.com/office/powerpoint/2010/main" val="1215660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1BE4-04DA-0871-809D-5820C97A5AEE}"/>
              </a:ext>
            </a:extLst>
          </p:cNvPr>
          <p:cNvSpPr>
            <a:spLocks noGrp="1"/>
          </p:cNvSpPr>
          <p:nvPr>
            <p:ph type="title"/>
          </p:nvPr>
        </p:nvSpPr>
        <p:spPr/>
        <p:txBody>
          <a:bodyPr/>
          <a:lstStyle/>
          <a:p>
            <a:pPr algn="ctr"/>
            <a:r>
              <a:rPr lang="en-US"/>
              <a:t>Head has a Seat on Faculty Council</a:t>
            </a:r>
          </a:p>
        </p:txBody>
      </p:sp>
      <p:sp>
        <p:nvSpPr>
          <p:cNvPr id="5" name="TextBox 4">
            <a:extLst>
              <a:ext uri="{FF2B5EF4-FFF2-40B4-BE49-F238E27FC236}">
                <a16:creationId xmlns:a16="http://schemas.microsoft.com/office/drawing/2014/main" id="{1F0AAEEF-E11F-8FA2-B466-76E98F8D5A3E}"/>
              </a:ext>
            </a:extLst>
          </p:cNvPr>
          <p:cNvSpPr txBox="1"/>
          <p:nvPr/>
        </p:nvSpPr>
        <p:spPr>
          <a:xfrm>
            <a:off x="3725332" y="1555750"/>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only responding libraries.</a:t>
            </a:r>
            <a:endParaRPr lang="en-US"/>
          </a:p>
          <a:p>
            <a:pPr algn="ctr"/>
            <a:endParaRPr lang="en-US"/>
          </a:p>
        </p:txBody>
      </p:sp>
      <p:grpSp>
        <p:nvGrpSpPr>
          <p:cNvPr id="23" name="Group 22">
            <a:extLst>
              <a:ext uri="{FF2B5EF4-FFF2-40B4-BE49-F238E27FC236}">
                <a16:creationId xmlns:a16="http://schemas.microsoft.com/office/drawing/2014/main" id="{C5FAFA98-0CB4-E4A9-7049-804D791CE3AA}"/>
              </a:ext>
            </a:extLst>
          </p:cNvPr>
          <p:cNvGrpSpPr/>
          <p:nvPr/>
        </p:nvGrpSpPr>
        <p:grpSpPr>
          <a:xfrm>
            <a:off x="1926249" y="2067222"/>
            <a:ext cx="2913307" cy="4445515"/>
            <a:chOff x="2424480" y="2203992"/>
            <a:chExt cx="2913307" cy="4445515"/>
          </a:xfrm>
        </p:grpSpPr>
        <p:sp>
          <p:nvSpPr>
            <p:cNvPr id="4" name="TextBox 3">
              <a:extLst>
                <a:ext uri="{FF2B5EF4-FFF2-40B4-BE49-F238E27FC236}">
                  <a16:creationId xmlns:a16="http://schemas.microsoft.com/office/drawing/2014/main" id="{2E41BCD0-E0B3-1856-2189-177F02F6B05F}"/>
                </a:ext>
              </a:extLst>
            </p:cNvPr>
            <p:cNvSpPr txBox="1"/>
            <p:nvPr/>
          </p:nvSpPr>
          <p:spPr>
            <a:xfrm>
              <a:off x="2424480" y="5018291"/>
              <a:ext cx="2905125" cy="1631216"/>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Dean of Law</a:t>
              </a:r>
            </a:p>
            <a:p>
              <a:pPr algn="ctr"/>
              <a:r>
                <a:rPr lang="en-CA" dirty="0">
                  <a:latin typeface="Calibri Light"/>
                  <a:ea typeface="Calibri Light"/>
                  <a:cs typeface="Calibri Light"/>
                </a:rPr>
                <a:t>(exclusively or Dual Reporting requirement)</a:t>
              </a:r>
            </a:p>
          </p:txBody>
        </p:sp>
        <p:sp>
          <p:nvSpPr>
            <p:cNvPr id="6" name="TextBox 5">
              <a:extLst>
                <a:ext uri="{FF2B5EF4-FFF2-40B4-BE49-F238E27FC236}">
                  <a16:creationId xmlns:a16="http://schemas.microsoft.com/office/drawing/2014/main" id="{C55D373E-8C1B-52BE-31A1-36B50C9CA6DC}"/>
                </a:ext>
              </a:extLst>
            </p:cNvPr>
            <p:cNvSpPr txBox="1"/>
            <p:nvPr/>
          </p:nvSpPr>
          <p:spPr>
            <a:xfrm>
              <a:off x="2432662" y="220399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7 of 7 (100%)</a:t>
              </a:r>
              <a:endParaRPr lang="en-US">
                <a:latin typeface="Calibri Light"/>
                <a:ea typeface="Calibri Light"/>
                <a:cs typeface="Calibri Light"/>
              </a:endParaRPr>
            </a:p>
            <a:p>
              <a:pPr algn="ctr"/>
              <a:r>
                <a:rPr lang="en-CA">
                  <a:latin typeface="Calibri Light"/>
                  <a:ea typeface="Calibri Light"/>
                  <a:cs typeface="Calibri Light"/>
                </a:rPr>
                <a:t>Sit on Faculty Council</a:t>
              </a:r>
            </a:p>
          </p:txBody>
        </p:sp>
        <p:grpSp>
          <p:nvGrpSpPr>
            <p:cNvPr id="11" name="Group 10">
              <a:extLst>
                <a:ext uri="{FF2B5EF4-FFF2-40B4-BE49-F238E27FC236}">
                  <a16:creationId xmlns:a16="http://schemas.microsoft.com/office/drawing/2014/main" id="{43E165E1-AB0A-F457-CACE-32B0E21AD945}"/>
                </a:ext>
              </a:extLst>
            </p:cNvPr>
            <p:cNvGrpSpPr/>
            <p:nvPr/>
          </p:nvGrpSpPr>
          <p:grpSpPr>
            <a:xfrm>
              <a:off x="2645018" y="2912045"/>
              <a:ext cx="2201333" cy="1734038"/>
              <a:chOff x="329710" y="2531045"/>
              <a:chExt cx="2201333" cy="1734038"/>
            </a:xfrm>
          </p:grpSpPr>
          <p:sp>
            <p:nvSpPr>
              <p:cNvPr id="16" name="Oval 15">
                <a:extLst>
                  <a:ext uri="{FF2B5EF4-FFF2-40B4-BE49-F238E27FC236}">
                    <a16:creationId xmlns:a16="http://schemas.microsoft.com/office/drawing/2014/main" id="{F1E87831-13A1-B6E9-2187-96D926EBFB26}"/>
                  </a:ext>
                </a:extLst>
              </p:cNvPr>
              <p:cNvSpPr/>
              <p:nvPr/>
            </p:nvSpPr>
            <p:spPr>
              <a:xfrm>
                <a:off x="740018" y="2531045"/>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D03342-94CA-06AD-850D-5A373D4167F2}"/>
                  </a:ext>
                </a:extLst>
              </p:cNvPr>
              <p:cNvSpPr/>
              <p:nvPr/>
            </p:nvSpPr>
            <p:spPr>
              <a:xfrm>
                <a:off x="1081941"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E9746A-E3E9-9051-05D1-5E89DE747F83}"/>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51F23D-6731-92F8-CE53-646852972BFD}"/>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AE86E89-A480-9810-A7B1-0513A787E0A3}"/>
                  </a:ext>
                </a:extLst>
              </p:cNvPr>
              <p:cNvSpPr/>
              <p:nvPr/>
            </p:nvSpPr>
            <p:spPr>
              <a:xfrm>
                <a:off x="1521556" y="3683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6ABD48-9FEC-5E6D-C62B-04649220868E}"/>
                  </a:ext>
                </a:extLst>
              </p:cNvPr>
              <p:cNvSpPr/>
              <p:nvPr/>
            </p:nvSpPr>
            <p:spPr>
              <a:xfrm>
                <a:off x="1853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CB88542-BEB6-1625-866C-AC0A4D91F1A3}"/>
                  </a:ext>
                </a:extLst>
              </p:cNvPr>
              <p:cNvSpPr/>
              <p:nvPr/>
            </p:nvSpPr>
            <p:spPr>
              <a:xfrm>
                <a:off x="1521556" y="2540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extBox 28">
            <a:extLst>
              <a:ext uri="{FF2B5EF4-FFF2-40B4-BE49-F238E27FC236}">
                <a16:creationId xmlns:a16="http://schemas.microsoft.com/office/drawing/2014/main" id="{31743297-1E26-000A-4D8E-D6104FCBFBC1}"/>
              </a:ext>
            </a:extLst>
          </p:cNvPr>
          <p:cNvSpPr txBox="1"/>
          <p:nvPr/>
        </p:nvSpPr>
        <p:spPr>
          <a:xfrm>
            <a:off x="6596914" y="4910828"/>
            <a:ext cx="3969970" cy="584775"/>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UL alone</a:t>
            </a:r>
          </a:p>
        </p:txBody>
      </p:sp>
      <p:sp>
        <p:nvSpPr>
          <p:cNvPr id="30" name="TextBox 29">
            <a:extLst>
              <a:ext uri="{FF2B5EF4-FFF2-40B4-BE49-F238E27FC236}">
                <a16:creationId xmlns:a16="http://schemas.microsoft.com/office/drawing/2014/main" id="{155BD111-8E66-37C4-0D70-C84DD1FF555E}"/>
              </a:ext>
            </a:extLst>
          </p:cNvPr>
          <p:cNvSpPr txBox="1"/>
          <p:nvPr/>
        </p:nvSpPr>
        <p:spPr>
          <a:xfrm>
            <a:off x="7132635" y="2067222"/>
            <a:ext cx="2905125" cy="646331"/>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5 of 10 (50%) </a:t>
            </a:r>
            <a:endParaRPr lang="en-US">
              <a:latin typeface="Calibri Light"/>
              <a:ea typeface="Calibri Light"/>
              <a:cs typeface="Calibri Light"/>
            </a:endParaRPr>
          </a:p>
          <a:p>
            <a:pPr algn="ctr"/>
            <a:r>
              <a:rPr lang="en-CA">
                <a:latin typeface="Calibri Light"/>
                <a:ea typeface="Calibri Light"/>
                <a:cs typeface="Calibri Light"/>
              </a:rPr>
              <a:t>Sit on Faculty Council</a:t>
            </a:r>
          </a:p>
        </p:txBody>
      </p:sp>
      <p:grpSp>
        <p:nvGrpSpPr>
          <p:cNvPr id="31" name="Group 30">
            <a:extLst>
              <a:ext uri="{FF2B5EF4-FFF2-40B4-BE49-F238E27FC236}">
                <a16:creationId xmlns:a16="http://schemas.microsoft.com/office/drawing/2014/main" id="{8BB4C094-5D8B-E07C-D216-26D392FFD83E}"/>
              </a:ext>
            </a:extLst>
          </p:cNvPr>
          <p:cNvGrpSpPr/>
          <p:nvPr/>
        </p:nvGrpSpPr>
        <p:grpSpPr>
          <a:xfrm>
            <a:off x="6806710" y="2853429"/>
            <a:ext cx="3344332" cy="1734038"/>
            <a:chOff x="7011864" y="3488429"/>
            <a:chExt cx="3344332" cy="1734038"/>
          </a:xfrm>
        </p:grpSpPr>
        <p:sp>
          <p:nvSpPr>
            <p:cNvPr id="33" name="Oval 32">
              <a:extLst>
                <a:ext uri="{FF2B5EF4-FFF2-40B4-BE49-F238E27FC236}">
                  <a16:creationId xmlns:a16="http://schemas.microsoft.com/office/drawing/2014/main" id="{81DDD2C7-A08F-7518-F030-5DF2D60773B4}"/>
                </a:ext>
              </a:extLst>
            </p:cNvPr>
            <p:cNvSpPr/>
            <p:nvPr/>
          </p:nvSpPr>
          <p:spPr>
            <a:xfrm>
              <a:off x="8106018" y="3488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959016-34A7-79BB-0009-D2E807FB41F9}"/>
                </a:ext>
              </a:extLst>
            </p:cNvPr>
            <p:cNvSpPr/>
            <p:nvPr/>
          </p:nvSpPr>
          <p:spPr>
            <a:xfrm>
              <a:off x="7353787" y="3488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838DB49-DB7F-9F0D-61F1-7831819899CC}"/>
                </a:ext>
              </a:extLst>
            </p:cNvPr>
            <p:cNvSpPr/>
            <p:nvPr/>
          </p:nvSpPr>
          <p:spPr>
            <a:xfrm>
              <a:off x="7011864" y="4074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2BA2EE5-AD06-FDCE-B2FC-2B9D435B2BF4}"/>
                </a:ext>
              </a:extLst>
            </p:cNvPr>
            <p:cNvSpPr/>
            <p:nvPr/>
          </p:nvSpPr>
          <p:spPr>
            <a:xfrm>
              <a:off x="7422172" y="4650967"/>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B9BD192-BD5B-A597-4AD9-094084D69593}"/>
                </a:ext>
              </a:extLst>
            </p:cNvPr>
            <p:cNvSpPr/>
            <p:nvPr/>
          </p:nvSpPr>
          <p:spPr>
            <a:xfrm>
              <a:off x="7764094" y="4074581"/>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84DF3F3-C109-AD6A-7CD0-67C7178220A3}"/>
                </a:ext>
              </a:extLst>
            </p:cNvPr>
            <p:cNvSpPr/>
            <p:nvPr/>
          </p:nvSpPr>
          <p:spPr>
            <a:xfrm>
              <a:off x="9678863"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3EBE0CC-909E-A45F-710B-8133749006BE}"/>
                </a:ext>
              </a:extLst>
            </p:cNvPr>
            <p:cNvSpPr/>
            <p:nvPr/>
          </p:nvSpPr>
          <p:spPr>
            <a:xfrm>
              <a:off x="8887555" y="3498197"/>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B1B0A4D-8285-E950-231C-63EEC1FBEA9C}"/>
                </a:ext>
              </a:extLst>
            </p:cNvPr>
            <p:cNvSpPr/>
            <p:nvPr/>
          </p:nvSpPr>
          <p:spPr>
            <a:xfrm>
              <a:off x="8545633" y="4074581"/>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E55B625-427C-543F-D596-40DBF332FAD6}"/>
                </a:ext>
              </a:extLst>
            </p:cNvPr>
            <p:cNvSpPr/>
            <p:nvPr/>
          </p:nvSpPr>
          <p:spPr>
            <a:xfrm>
              <a:off x="9336940" y="4074580"/>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42E5209-15AE-2036-2767-538FE25BC4A2}"/>
                </a:ext>
              </a:extLst>
            </p:cNvPr>
            <p:cNvSpPr/>
            <p:nvPr/>
          </p:nvSpPr>
          <p:spPr>
            <a:xfrm>
              <a:off x="8213476" y="4641196"/>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7938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413E8-C696-8079-0073-5BA6690F3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C323C-3249-3871-A480-9511433117C9}"/>
              </a:ext>
            </a:extLst>
          </p:cNvPr>
          <p:cNvSpPr>
            <a:spLocks noGrp="1"/>
          </p:cNvSpPr>
          <p:nvPr>
            <p:ph type="title"/>
          </p:nvPr>
        </p:nvSpPr>
        <p:spPr>
          <a:xfrm>
            <a:off x="672123" y="62279"/>
            <a:ext cx="10857523" cy="1325563"/>
          </a:xfrm>
        </p:spPr>
        <p:txBody>
          <a:bodyPr/>
          <a:lstStyle/>
          <a:p>
            <a:pPr algn="ctr"/>
            <a:r>
              <a:rPr lang="en-US"/>
              <a:t>Law Representation on Head Hiring Committee</a:t>
            </a:r>
          </a:p>
        </p:txBody>
      </p:sp>
      <p:sp>
        <p:nvSpPr>
          <p:cNvPr id="5" name="TextBox 4">
            <a:extLst>
              <a:ext uri="{FF2B5EF4-FFF2-40B4-BE49-F238E27FC236}">
                <a16:creationId xmlns:a16="http://schemas.microsoft.com/office/drawing/2014/main" id="{9480C6E9-CEC2-86E0-57D7-E7FE7D2976B8}"/>
              </a:ext>
            </a:extLst>
          </p:cNvPr>
          <p:cNvSpPr txBox="1"/>
          <p:nvPr/>
        </p:nvSpPr>
        <p:spPr>
          <a:xfrm>
            <a:off x="3725332" y="1389673"/>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only responding libraries.</a:t>
            </a:r>
            <a:endParaRPr lang="en-US"/>
          </a:p>
          <a:p>
            <a:pPr algn="ctr"/>
            <a:endParaRPr lang="en-US"/>
          </a:p>
        </p:txBody>
      </p:sp>
      <p:grpSp>
        <p:nvGrpSpPr>
          <p:cNvPr id="44" name="Group 43">
            <a:extLst>
              <a:ext uri="{FF2B5EF4-FFF2-40B4-BE49-F238E27FC236}">
                <a16:creationId xmlns:a16="http://schemas.microsoft.com/office/drawing/2014/main" id="{8C66CE7C-CE51-28EF-AD82-7433033B8208}"/>
              </a:ext>
            </a:extLst>
          </p:cNvPr>
          <p:cNvGrpSpPr/>
          <p:nvPr/>
        </p:nvGrpSpPr>
        <p:grpSpPr>
          <a:xfrm>
            <a:off x="1701557" y="2037916"/>
            <a:ext cx="2913307" cy="4396669"/>
            <a:chOff x="1095865" y="2047685"/>
            <a:chExt cx="2913307" cy="4396669"/>
          </a:xfrm>
        </p:grpSpPr>
        <p:sp>
          <p:nvSpPr>
            <p:cNvPr id="34" name="TextBox 33">
              <a:extLst>
                <a:ext uri="{FF2B5EF4-FFF2-40B4-BE49-F238E27FC236}">
                  <a16:creationId xmlns:a16="http://schemas.microsoft.com/office/drawing/2014/main" id="{A4F2BCAF-75C4-ED7C-92E7-18A669FC5AA6}"/>
                </a:ext>
              </a:extLst>
            </p:cNvPr>
            <p:cNvSpPr txBox="1"/>
            <p:nvPr/>
          </p:nvSpPr>
          <p:spPr>
            <a:xfrm>
              <a:off x="1095865" y="4813138"/>
              <a:ext cx="2905125" cy="1631216"/>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Dean of Law</a:t>
              </a:r>
            </a:p>
            <a:p>
              <a:pPr algn="ctr"/>
              <a:r>
                <a:rPr lang="en-CA" dirty="0">
                  <a:latin typeface="Calibri Light"/>
                  <a:ea typeface="Calibri Light"/>
                  <a:cs typeface="Calibri Light"/>
                </a:rPr>
                <a:t>(exclusively or Dual Reporting requirement)</a:t>
              </a:r>
            </a:p>
          </p:txBody>
        </p:sp>
        <p:sp>
          <p:nvSpPr>
            <p:cNvPr id="35" name="TextBox 34">
              <a:extLst>
                <a:ext uri="{FF2B5EF4-FFF2-40B4-BE49-F238E27FC236}">
                  <a16:creationId xmlns:a16="http://schemas.microsoft.com/office/drawing/2014/main" id="{875D26B6-3F65-C3FF-93E7-79EDB80638CD}"/>
                </a:ext>
              </a:extLst>
            </p:cNvPr>
            <p:cNvSpPr txBox="1"/>
            <p:nvPr/>
          </p:nvSpPr>
          <p:spPr>
            <a:xfrm>
              <a:off x="1104047" y="2047685"/>
              <a:ext cx="2905125" cy="923330"/>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5 of 6 (83%)</a:t>
              </a:r>
              <a:endParaRPr lang="en-US">
                <a:latin typeface="Calibri Light"/>
                <a:ea typeface="Calibri Light"/>
                <a:cs typeface="Calibri Light"/>
              </a:endParaRPr>
            </a:p>
            <a:p>
              <a:pPr algn="ctr"/>
              <a:r>
                <a:rPr lang="en-CA">
                  <a:latin typeface="Calibri Light"/>
                  <a:ea typeface="Calibri Light"/>
                  <a:cs typeface="Calibri Light"/>
                </a:rPr>
                <a:t>Hiring Committee for Law </a:t>
              </a:r>
              <a:r>
                <a:rPr lang="en-CA" dirty="0">
                  <a:latin typeface="Calibri Light"/>
                  <a:ea typeface="Calibri Light"/>
                  <a:cs typeface="Calibri Light"/>
                </a:rPr>
                <a:t>Library Head</a:t>
              </a:r>
              <a:endParaRPr lang="en-CA">
                <a:latin typeface="Calibri Light"/>
                <a:ea typeface="Calibri Light"/>
                <a:cs typeface="Calibri Light"/>
              </a:endParaRPr>
            </a:p>
          </p:txBody>
        </p:sp>
        <p:grpSp>
          <p:nvGrpSpPr>
            <p:cNvPr id="36" name="Group 35">
              <a:extLst>
                <a:ext uri="{FF2B5EF4-FFF2-40B4-BE49-F238E27FC236}">
                  <a16:creationId xmlns:a16="http://schemas.microsoft.com/office/drawing/2014/main" id="{6878A361-5D6E-8B88-386E-2F6FDFBFC09D}"/>
                </a:ext>
              </a:extLst>
            </p:cNvPr>
            <p:cNvGrpSpPr/>
            <p:nvPr/>
          </p:nvGrpSpPr>
          <p:grpSpPr>
            <a:xfrm>
              <a:off x="1453172" y="2970661"/>
              <a:ext cx="2201333" cy="1734038"/>
              <a:chOff x="329710" y="2531045"/>
              <a:chExt cx="2201333" cy="1734038"/>
            </a:xfrm>
          </p:grpSpPr>
          <p:sp>
            <p:nvSpPr>
              <p:cNvPr id="37" name="Oval 36">
                <a:extLst>
                  <a:ext uri="{FF2B5EF4-FFF2-40B4-BE49-F238E27FC236}">
                    <a16:creationId xmlns:a16="http://schemas.microsoft.com/office/drawing/2014/main" id="{33D3F0B5-007F-7A8E-19D6-4845338D347E}"/>
                  </a:ext>
                </a:extLst>
              </p:cNvPr>
              <p:cNvSpPr/>
              <p:nvPr/>
            </p:nvSpPr>
            <p:spPr>
              <a:xfrm>
                <a:off x="740018" y="2531045"/>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CC5CF5-BDE9-7127-FD9D-79D2DAED39C4}"/>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868061F-3923-9F38-78E7-9B1145D905D1}"/>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2008E0C-933A-21EF-FB0F-FB29B2834DA1}"/>
                  </a:ext>
                </a:extLst>
              </p:cNvPr>
              <p:cNvSpPr/>
              <p:nvPr/>
            </p:nvSpPr>
            <p:spPr>
              <a:xfrm>
                <a:off x="1521556" y="3683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C3FA52D-9629-E41B-1289-45326DA9A7D7}"/>
                  </a:ext>
                </a:extLst>
              </p:cNvPr>
              <p:cNvSpPr/>
              <p:nvPr/>
            </p:nvSpPr>
            <p:spPr>
              <a:xfrm>
                <a:off x="1853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5A067C0-70AB-40C8-B1AA-E2CB99E7FFCD}"/>
                  </a:ext>
                </a:extLst>
              </p:cNvPr>
              <p:cNvSpPr/>
              <p:nvPr/>
            </p:nvSpPr>
            <p:spPr>
              <a:xfrm>
                <a:off x="1521556" y="2540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a:extLst>
              <a:ext uri="{FF2B5EF4-FFF2-40B4-BE49-F238E27FC236}">
                <a16:creationId xmlns:a16="http://schemas.microsoft.com/office/drawing/2014/main" id="{E0308E22-2A9B-23DE-DF5E-982A2CF83B6F}"/>
              </a:ext>
            </a:extLst>
          </p:cNvPr>
          <p:cNvGrpSpPr/>
          <p:nvPr/>
        </p:nvGrpSpPr>
        <p:grpSpPr>
          <a:xfrm>
            <a:off x="7484941" y="2037916"/>
            <a:ext cx="2913307" cy="3842671"/>
            <a:chOff x="1095865" y="2047685"/>
            <a:chExt cx="2913307" cy="3842671"/>
          </a:xfrm>
        </p:grpSpPr>
        <p:sp>
          <p:nvSpPr>
            <p:cNvPr id="46" name="TextBox 45">
              <a:extLst>
                <a:ext uri="{FF2B5EF4-FFF2-40B4-BE49-F238E27FC236}">
                  <a16:creationId xmlns:a16="http://schemas.microsoft.com/office/drawing/2014/main" id="{1C293937-A9E8-FE6B-ACA6-2AA4804A49A8}"/>
                </a:ext>
              </a:extLst>
            </p:cNvPr>
            <p:cNvSpPr txBox="1"/>
            <p:nvPr/>
          </p:nvSpPr>
          <p:spPr>
            <a:xfrm>
              <a:off x="1095865" y="4813138"/>
              <a:ext cx="2905125" cy="1077218"/>
            </a:xfrm>
            <a:prstGeom prst="rect">
              <a:avLst/>
            </a:prstGeom>
            <a:noFill/>
          </p:spPr>
          <p:txBody>
            <a:bodyPr wrap="square" lIns="91440" tIns="45720" rIns="91440" bIns="45720" rtlCol="0" anchor="t">
              <a:spAutoFit/>
            </a:bodyPr>
            <a:lstStyle/>
            <a:p>
              <a:pPr algn="ctr"/>
              <a:r>
                <a:rPr lang="en-CA" sz="3200">
                  <a:latin typeface="Calibri Light"/>
                  <a:ea typeface="Calibri Light"/>
                  <a:cs typeface="Calibri Light"/>
                </a:rPr>
                <a:t>Reporting to UL alone</a:t>
              </a:r>
              <a:endParaRPr lang="en-US"/>
            </a:p>
          </p:txBody>
        </p:sp>
        <p:sp>
          <p:nvSpPr>
            <p:cNvPr id="47" name="TextBox 46">
              <a:extLst>
                <a:ext uri="{FF2B5EF4-FFF2-40B4-BE49-F238E27FC236}">
                  <a16:creationId xmlns:a16="http://schemas.microsoft.com/office/drawing/2014/main" id="{BDE30E17-DC65-EC8B-4A43-6561D73DC593}"/>
                </a:ext>
              </a:extLst>
            </p:cNvPr>
            <p:cNvSpPr txBox="1"/>
            <p:nvPr/>
          </p:nvSpPr>
          <p:spPr>
            <a:xfrm>
              <a:off x="1104047" y="2047685"/>
              <a:ext cx="2905125" cy="923330"/>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2 of 6 (33%)</a:t>
              </a:r>
              <a:endParaRPr lang="en-US">
                <a:latin typeface="Calibri Light"/>
                <a:ea typeface="Calibri Light"/>
                <a:cs typeface="Calibri Light"/>
              </a:endParaRPr>
            </a:p>
            <a:p>
              <a:pPr algn="ctr"/>
              <a:r>
                <a:rPr lang="en-CA">
                  <a:latin typeface="Calibri Light"/>
                  <a:ea typeface="Calibri Light"/>
                  <a:cs typeface="Calibri Light"/>
                </a:rPr>
                <a:t>Hiring Committee for Law </a:t>
              </a:r>
              <a:r>
                <a:rPr lang="en-CA" dirty="0">
                  <a:latin typeface="Calibri Light"/>
                  <a:ea typeface="Calibri Light"/>
                  <a:cs typeface="Calibri Light"/>
                </a:rPr>
                <a:t>Library Head</a:t>
              </a:r>
              <a:endParaRPr lang="en-CA">
                <a:latin typeface="Calibri Light"/>
                <a:ea typeface="Calibri Light"/>
                <a:cs typeface="Calibri Light"/>
              </a:endParaRPr>
            </a:p>
          </p:txBody>
        </p:sp>
        <p:grpSp>
          <p:nvGrpSpPr>
            <p:cNvPr id="48" name="Group 47">
              <a:extLst>
                <a:ext uri="{FF2B5EF4-FFF2-40B4-BE49-F238E27FC236}">
                  <a16:creationId xmlns:a16="http://schemas.microsoft.com/office/drawing/2014/main" id="{6940E5F6-A468-FC4F-0239-F71C2AD24EE0}"/>
                </a:ext>
              </a:extLst>
            </p:cNvPr>
            <p:cNvGrpSpPr/>
            <p:nvPr/>
          </p:nvGrpSpPr>
          <p:grpSpPr>
            <a:xfrm>
              <a:off x="1453172" y="2970661"/>
              <a:ext cx="2201333" cy="1734038"/>
              <a:chOff x="329710" y="2531045"/>
              <a:chExt cx="2201333" cy="1734038"/>
            </a:xfrm>
          </p:grpSpPr>
          <p:sp>
            <p:nvSpPr>
              <p:cNvPr id="49" name="Oval 48">
                <a:extLst>
                  <a:ext uri="{FF2B5EF4-FFF2-40B4-BE49-F238E27FC236}">
                    <a16:creationId xmlns:a16="http://schemas.microsoft.com/office/drawing/2014/main" id="{EA895518-47A9-A474-C062-61893CC60E81}"/>
                  </a:ext>
                </a:extLst>
              </p:cNvPr>
              <p:cNvSpPr/>
              <p:nvPr/>
            </p:nvSpPr>
            <p:spPr>
              <a:xfrm>
                <a:off x="740018" y="2531045"/>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4AC6EE5-D654-5A65-5790-E820604488FD}"/>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D246449-3A5A-A8A9-5718-1E8FA1635324}"/>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3CBAFD1-AF6F-422B-81EF-16858927A57E}"/>
                  </a:ext>
                </a:extLst>
              </p:cNvPr>
              <p:cNvSpPr/>
              <p:nvPr/>
            </p:nvSpPr>
            <p:spPr>
              <a:xfrm>
                <a:off x="1521556" y="3683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F27092E-6F57-F27E-CFB0-EB3402762A2E}"/>
                  </a:ext>
                </a:extLst>
              </p:cNvPr>
              <p:cNvSpPr/>
              <p:nvPr/>
            </p:nvSpPr>
            <p:spPr>
              <a:xfrm>
                <a:off x="1853710" y="3107429"/>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75C15E9-5845-B43B-7AA2-850517924533}"/>
                  </a:ext>
                </a:extLst>
              </p:cNvPr>
              <p:cNvSpPr/>
              <p:nvPr/>
            </p:nvSpPr>
            <p:spPr>
              <a:xfrm>
                <a:off x="1521556" y="2540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81216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6BCD-1064-882F-5F5D-9A5D926D6A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512AB0-8A17-B4E0-37BC-711338DF92AE}"/>
              </a:ext>
            </a:extLst>
          </p:cNvPr>
          <p:cNvSpPr txBox="1"/>
          <p:nvPr/>
        </p:nvSpPr>
        <p:spPr>
          <a:xfrm>
            <a:off x="3725332" y="1555750"/>
            <a:ext cx="4741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F9ED5"/>
                </a:solidFill>
                <a:latin typeface="Aptos"/>
              </a:rPr>
              <a:t>Includes only responding libraries.</a:t>
            </a:r>
            <a:endParaRPr lang="en-US"/>
          </a:p>
          <a:p>
            <a:pPr algn="ctr"/>
            <a:endParaRPr lang="en-US"/>
          </a:p>
        </p:txBody>
      </p:sp>
      <p:grpSp>
        <p:nvGrpSpPr>
          <p:cNvPr id="24" name="Group 23">
            <a:extLst>
              <a:ext uri="{FF2B5EF4-FFF2-40B4-BE49-F238E27FC236}">
                <a16:creationId xmlns:a16="http://schemas.microsoft.com/office/drawing/2014/main" id="{271B5725-717D-EEE3-7EC7-1FDC823FF290}"/>
              </a:ext>
            </a:extLst>
          </p:cNvPr>
          <p:cNvGrpSpPr/>
          <p:nvPr/>
        </p:nvGrpSpPr>
        <p:grpSpPr>
          <a:xfrm>
            <a:off x="1701557" y="2037916"/>
            <a:ext cx="2913307" cy="4396669"/>
            <a:chOff x="1095865" y="2047685"/>
            <a:chExt cx="2913307" cy="4396669"/>
          </a:xfrm>
        </p:grpSpPr>
        <p:sp>
          <p:nvSpPr>
            <p:cNvPr id="14" name="TextBox 13">
              <a:extLst>
                <a:ext uri="{FF2B5EF4-FFF2-40B4-BE49-F238E27FC236}">
                  <a16:creationId xmlns:a16="http://schemas.microsoft.com/office/drawing/2014/main" id="{1BC3A9EA-6EE8-CF45-AFEE-665CF30C5BAD}"/>
                </a:ext>
              </a:extLst>
            </p:cNvPr>
            <p:cNvSpPr txBox="1"/>
            <p:nvPr/>
          </p:nvSpPr>
          <p:spPr>
            <a:xfrm>
              <a:off x="1095865" y="4813138"/>
              <a:ext cx="2905125" cy="1631216"/>
            </a:xfrm>
            <a:prstGeom prst="rect">
              <a:avLst/>
            </a:prstGeom>
            <a:noFill/>
          </p:spPr>
          <p:txBody>
            <a:bodyPr wrap="square" lIns="91440" tIns="45720" rIns="91440" bIns="45720" rtlCol="0" anchor="t">
              <a:spAutoFit/>
            </a:bodyPr>
            <a:lstStyle/>
            <a:p>
              <a:pPr algn="ctr"/>
              <a:r>
                <a:rPr lang="en-CA" sz="3200" dirty="0">
                  <a:latin typeface="Calibri Light"/>
                  <a:ea typeface="Calibri Light"/>
                  <a:cs typeface="Calibri Light"/>
                </a:rPr>
                <a:t>Reporting to Dean of Law</a:t>
              </a:r>
            </a:p>
            <a:p>
              <a:pPr algn="ctr"/>
              <a:r>
                <a:rPr lang="en-CA" dirty="0">
                  <a:latin typeface="Calibri Light"/>
                  <a:ea typeface="Calibri Light"/>
                  <a:cs typeface="Calibri Light"/>
                </a:rPr>
                <a:t>(exclusively or Dual Reporting requirement)</a:t>
              </a:r>
            </a:p>
          </p:txBody>
        </p:sp>
        <p:sp>
          <p:nvSpPr>
            <p:cNvPr id="16" name="TextBox 15">
              <a:extLst>
                <a:ext uri="{FF2B5EF4-FFF2-40B4-BE49-F238E27FC236}">
                  <a16:creationId xmlns:a16="http://schemas.microsoft.com/office/drawing/2014/main" id="{67F6EA95-F6DD-6A3F-A00F-6AAB706C7A75}"/>
                </a:ext>
              </a:extLst>
            </p:cNvPr>
            <p:cNvSpPr txBox="1"/>
            <p:nvPr/>
          </p:nvSpPr>
          <p:spPr>
            <a:xfrm>
              <a:off x="1104047" y="2047685"/>
              <a:ext cx="2905125" cy="923330"/>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4 of 6 (67%)</a:t>
              </a:r>
              <a:endParaRPr lang="en-US">
                <a:latin typeface="Calibri Light"/>
                <a:ea typeface="Calibri Light"/>
                <a:cs typeface="Calibri Light"/>
              </a:endParaRPr>
            </a:p>
            <a:p>
              <a:pPr algn="ctr"/>
              <a:r>
                <a:rPr lang="en-CA" dirty="0">
                  <a:latin typeface="Calibri Light"/>
                  <a:ea typeface="Calibri Light"/>
                  <a:cs typeface="Calibri Light"/>
                </a:rPr>
                <a:t>Hiring Committee for </a:t>
              </a:r>
              <a:r>
                <a:rPr lang="en-CA">
                  <a:latin typeface="Calibri Light"/>
                  <a:ea typeface="Calibri Light"/>
                  <a:cs typeface="Calibri Light"/>
                </a:rPr>
                <a:t>Law Librarians</a:t>
              </a:r>
            </a:p>
          </p:txBody>
        </p:sp>
        <p:grpSp>
          <p:nvGrpSpPr>
            <p:cNvPr id="17" name="Group 16">
              <a:extLst>
                <a:ext uri="{FF2B5EF4-FFF2-40B4-BE49-F238E27FC236}">
                  <a16:creationId xmlns:a16="http://schemas.microsoft.com/office/drawing/2014/main" id="{01450CC3-4BA2-9B22-A71F-777AC4AF1406}"/>
                </a:ext>
              </a:extLst>
            </p:cNvPr>
            <p:cNvGrpSpPr/>
            <p:nvPr/>
          </p:nvGrpSpPr>
          <p:grpSpPr>
            <a:xfrm>
              <a:off x="1453172" y="2970661"/>
              <a:ext cx="2201333" cy="1734038"/>
              <a:chOff x="329710" y="2531045"/>
              <a:chExt cx="2201333" cy="1734038"/>
            </a:xfrm>
          </p:grpSpPr>
          <p:sp>
            <p:nvSpPr>
              <p:cNvPr id="18" name="Oval 17">
                <a:extLst>
                  <a:ext uri="{FF2B5EF4-FFF2-40B4-BE49-F238E27FC236}">
                    <a16:creationId xmlns:a16="http://schemas.microsoft.com/office/drawing/2014/main" id="{5EB8360A-A3F5-53C8-BE8D-121CAF8DFDFF}"/>
                  </a:ext>
                </a:extLst>
              </p:cNvPr>
              <p:cNvSpPr/>
              <p:nvPr/>
            </p:nvSpPr>
            <p:spPr>
              <a:xfrm>
                <a:off x="740018" y="2531045"/>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924F619-8811-F20F-6D91-393A21AB23AB}"/>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EE9927-19B2-DD80-055E-AFF76D640598}"/>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F15A1AB-4175-BA86-FEEA-BEC053DB9EF6}"/>
                  </a:ext>
                </a:extLst>
              </p:cNvPr>
              <p:cNvSpPr/>
              <p:nvPr/>
            </p:nvSpPr>
            <p:spPr>
              <a:xfrm>
                <a:off x="1521556" y="368381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83EF1E-E491-90D3-7F2C-769C17589695}"/>
                  </a:ext>
                </a:extLst>
              </p:cNvPr>
              <p:cNvSpPr/>
              <p:nvPr/>
            </p:nvSpPr>
            <p:spPr>
              <a:xfrm>
                <a:off x="1853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9F073ED-1125-836F-21C0-4A3DA60AE7CD}"/>
                  </a:ext>
                </a:extLst>
              </p:cNvPr>
              <p:cNvSpPr/>
              <p:nvPr/>
            </p:nvSpPr>
            <p:spPr>
              <a:xfrm>
                <a:off x="1521556" y="2540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Title 1">
            <a:extLst>
              <a:ext uri="{FF2B5EF4-FFF2-40B4-BE49-F238E27FC236}">
                <a16:creationId xmlns:a16="http://schemas.microsoft.com/office/drawing/2014/main" id="{3C8A406B-194C-D85C-BCB4-00520DE91BCD}"/>
              </a:ext>
            </a:extLst>
          </p:cNvPr>
          <p:cNvSpPr>
            <a:spLocks noGrp="1"/>
          </p:cNvSpPr>
          <p:nvPr>
            <p:ph type="title"/>
          </p:nvPr>
        </p:nvSpPr>
        <p:spPr>
          <a:xfrm>
            <a:off x="66431" y="3664"/>
            <a:ext cx="12127522" cy="1384178"/>
          </a:xfrm>
        </p:spPr>
        <p:txBody>
          <a:bodyPr/>
          <a:lstStyle/>
          <a:p>
            <a:pPr algn="ctr"/>
            <a:r>
              <a:rPr lang="en-US"/>
              <a:t>Law Representation on Librarian Hiring Committees</a:t>
            </a:r>
          </a:p>
        </p:txBody>
      </p:sp>
      <p:grpSp>
        <p:nvGrpSpPr>
          <p:cNvPr id="43" name="Group 42">
            <a:extLst>
              <a:ext uri="{FF2B5EF4-FFF2-40B4-BE49-F238E27FC236}">
                <a16:creationId xmlns:a16="http://schemas.microsoft.com/office/drawing/2014/main" id="{9381AFB0-86E3-4A80-D1BF-187E2BC0E515}"/>
              </a:ext>
            </a:extLst>
          </p:cNvPr>
          <p:cNvGrpSpPr/>
          <p:nvPr/>
        </p:nvGrpSpPr>
        <p:grpSpPr>
          <a:xfrm>
            <a:off x="7484941" y="2037916"/>
            <a:ext cx="2913307" cy="3842671"/>
            <a:chOff x="1095865" y="2047685"/>
            <a:chExt cx="2913307" cy="3842671"/>
          </a:xfrm>
        </p:grpSpPr>
        <p:sp>
          <p:nvSpPr>
            <p:cNvPr id="34" name="TextBox 33">
              <a:extLst>
                <a:ext uri="{FF2B5EF4-FFF2-40B4-BE49-F238E27FC236}">
                  <a16:creationId xmlns:a16="http://schemas.microsoft.com/office/drawing/2014/main" id="{CCE7F665-4F45-E225-4A6F-7603D027E762}"/>
                </a:ext>
              </a:extLst>
            </p:cNvPr>
            <p:cNvSpPr txBox="1"/>
            <p:nvPr/>
          </p:nvSpPr>
          <p:spPr>
            <a:xfrm>
              <a:off x="1095865" y="4813138"/>
              <a:ext cx="2905125" cy="1077218"/>
            </a:xfrm>
            <a:prstGeom prst="rect">
              <a:avLst/>
            </a:prstGeom>
            <a:noFill/>
          </p:spPr>
          <p:txBody>
            <a:bodyPr wrap="square" lIns="91440" tIns="45720" rIns="91440" bIns="45720" rtlCol="0" anchor="t">
              <a:spAutoFit/>
            </a:bodyPr>
            <a:lstStyle/>
            <a:p>
              <a:pPr algn="ctr"/>
              <a:r>
                <a:rPr lang="en-CA" sz="3200">
                  <a:latin typeface="Calibri Light"/>
                  <a:ea typeface="Calibri Light"/>
                  <a:cs typeface="Calibri Light"/>
                </a:rPr>
                <a:t>Reporting to UL alone</a:t>
              </a:r>
              <a:endParaRPr lang="en-US"/>
            </a:p>
          </p:txBody>
        </p:sp>
        <p:sp>
          <p:nvSpPr>
            <p:cNvPr id="35" name="TextBox 34">
              <a:extLst>
                <a:ext uri="{FF2B5EF4-FFF2-40B4-BE49-F238E27FC236}">
                  <a16:creationId xmlns:a16="http://schemas.microsoft.com/office/drawing/2014/main" id="{FE5F4191-D84A-9C47-FE26-09962EA857DF}"/>
                </a:ext>
              </a:extLst>
            </p:cNvPr>
            <p:cNvSpPr txBox="1"/>
            <p:nvPr/>
          </p:nvSpPr>
          <p:spPr>
            <a:xfrm>
              <a:off x="1104047" y="2047685"/>
              <a:ext cx="2905125" cy="923330"/>
            </a:xfrm>
            <a:prstGeom prst="rect">
              <a:avLst/>
            </a:prstGeom>
            <a:noFill/>
          </p:spPr>
          <p:txBody>
            <a:bodyPr wrap="square" lIns="91440" tIns="45720" rIns="91440" bIns="45720" rtlCol="0" anchor="t">
              <a:spAutoFit/>
            </a:bodyPr>
            <a:lstStyle/>
            <a:p>
              <a:pPr algn="ctr"/>
              <a:r>
                <a:rPr lang="en-CA">
                  <a:latin typeface="Calibri Light"/>
                  <a:ea typeface="Calibri Light"/>
                  <a:cs typeface="Calibri Light"/>
                </a:rPr>
                <a:t>3 of 6 (50%)</a:t>
              </a:r>
              <a:endParaRPr lang="en-US">
                <a:latin typeface="Calibri Light"/>
                <a:ea typeface="Calibri Light"/>
                <a:cs typeface="Calibri Light"/>
              </a:endParaRPr>
            </a:p>
            <a:p>
              <a:pPr algn="ctr"/>
              <a:r>
                <a:rPr lang="en-CA">
                  <a:latin typeface="Calibri Light"/>
                  <a:ea typeface="Calibri Light"/>
                  <a:cs typeface="Calibri Light"/>
                </a:rPr>
                <a:t>Hiring Committee for Law Librarians</a:t>
              </a:r>
            </a:p>
          </p:txBody>
        </p:sp>
        <p:grpSp>
          <p:nvGrpSpPr>
            <p:cNvPr id="36" name="Group 35">
              <a:extLst>
                <a:ext uri="{FF2B5EF4-FFF2-40B4-BE49-F238E27FC236}">
                  <a16:creationId xmlns:a16="http://schemas.microsoft.com/office/drawing/2014/main" id="{F35648A2-D24D-972C-64C6-84BAC693E52C}"/>
                </a:ext>
              </a:extLst>
            </p:cNvPr>
            <p:cNvGrpSpPr/>
            <p:nvPr/>
          </p:nvGrpSpPr>
          <p:grpSpPr>
            <a:xfrm>
              <a:off x="1453172" y="2980429"/>
              <a:ext cx="2201333" cy="1724270"/>
              <a:chOff x="329710" y="2540813"/>
              <a:chExt cx="2201333" cy="1724270"/>
            </a:xfrm>
          </p:grpSpPr>
          <p:sp>
            <p:nvSpPr>
              <p:cNvPr id="38" name="Oval 37">
                <a:extLst>
                  <a:ext uri="{FF2B5EF4-FFF2-40B4-BE49-F238E27FC236}">
                    <a16:creationId xmlns:a16="http://schemas.microsoft.com/office/drawing/2014/main" id="{728506D3-3712-1560-AEF1-D077F848E7BC}"/>
                  </a:ext>
                </a:extLst>
              </p:cNvPr>
              <p:cNvSpPr/>
              <p:nvPr/>
            </p:nvSpPr>
            <p:spPr>
              <a:xfrm>
                <a:off x="329710" y="3107429"/>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D54DC9E6-B937-790E-4CDF-F88384863700}"/>
                  </a:ext>
                </a:extLst>
              </p:cNvPr>
              <p:cNvSpPr/>
              <p:nvPr/>
            </p:nvSpPr>
            <p:spPr>
              <a:xfrm>
                <a:off x="749787" y="3693583"/>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957CBAC-A7A4-8AAF-FA9C-3B93DB2FA22A}"/>
                  </a:ext>
                </a:extLst>
              </p:cNvPr>
              <p:cNvSpPr/>
              <p:nvPr/>
            </p:nvSpPr>
            <p:spPr>
              <a:xfrm>
                <a:off x="1521556" y="3683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D823F97-7C15-554B-8101-0B4D6811165B}"/>
                  </a:ext>
                </a:extLst>
              </p:cNvPr>
              <p:cNvSpPr/>
              <p:nvPr/>
            </p:nvSpPr>
            <p:spPr>
              <a:xfrm>
                <a:off x="1853710" y="3107429"/>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186689A-1EF4-198E-4E61-A0146291B917}"/>
                  </a:ext>
                </a:extLst>
              </p:cNvPr>
              <p:cNvSpPr/>
              <p:nvPr/>
            </p:nvSpPr>
            <p:spPr>
              <a:xfrm>
                <a:off x="1521556" y="2540813"/>
                <a:ext cx="677333" cy="571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Oval 44">
            <a:extLst>
              <a:ext uri="{FF2B5EF4-FFF2-40B4-BE49-F238E27FC236}">
                <a16:creationId xmlns:a16="http://schemas.microsoft.com/office/drawing/2014/main" id="{00B2B6F5-29BB-1EF0-A73F-3EDD07FF2DFD}"/>
              </a:ext>
            </a:extLst>
          </p:cNvPr>
          <p:cNvSpPr/>
          <p:nvPr/>
        </p:nvSpPr>
        <p:spPr>
          <a:xfrm>
            <a:off x="8258417" y="2996061"/>
            <a:ext cx="677333" cy="5715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359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1B8BA-B3FB-537E-F4E2-8EF4B7C88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D8CAA-14AC-2831-58B5-165DC476E211}"/>
              </a:ext>
            </a:extLst>
          </p:cNvPr>
          <p:cNvSpPr>
            <a:spLocks noGrp="1"/>
          </p:cNvSpPr>
          <p:nvPr>
            <p:ph type="title"/>
          </p:nvPr>
        </p:nvSpPr>
        <p:spPr>
          <a:xfrm>
            <a:off x="838200" y="0"/>
            <a:ext cx="10515600" cy="1325563"/>
          </a:xfrm>
        </p:spPr>
        <p:txBody>
          <a:bodyPr>
            <a:normAutofit/>
          </a:bodyPr>
          <a:lstStyle/>
          <a:p>
            <a:pPr algn="ctr"/>
            <a:r>
              <a:rPr lang="en-US">
                <a:latin typeface="Abadi ExtraLight"/>
              </a:rPr>
              <a:t>Recommendations</a:t>
            </a:r>
            <a:endParaRPr lang="en-US"/>
          </a:p>
        </p:txBody>
      </p:sp>
      <p:sp>
        <p:nvSpPr>
          <p:cNvPr id="7" name="TextBox 6">
            <a:extLst>
              <a:ext uri="{FF2B5EF4-FFF2-40B4-BE49-F238E27FC236}">
                <a16:creationId xmlns:a16="http://schemas.microsoft.com/office/drawing/2014/main" id="{25455CCB-53F9-2CE9-2657-BEDA082B23F1}"/>
              </a:ext>
            </a:extLst>
          </p:cNvPr>
          <p:cNvSpPr txBox="1"/>
          <p:nvPr/>
        </p:nvSpPr>
        <p:spPr>
          <a:xfrm>
            <a:off x="204787" y="881062"/>
            <a:ext cx="11782426" cy="6161751"/>
          </a:xfrm>
          <a:prstGeom prst="rect">
            <a:avLst/>
          </a:prstGeom>
          <a:noFill/>
        </p:spPr>
        <p:txBody>
          <a:bodyPr wrap="square" lIns="91440" tIns="45720" rIns="91440" bIns="45720" anchor="t">
            <a:spAutoFit/>
          </a:bodyPr>
          <a:lstStyle/>
          <a:p>
            <a:pPr marL="0" marR="0" algn="l" rtl="0" fontAlgn="base">
              <a:lnSpc>
                <a:spcPts val="1800"/>
              </a:lnSpc>
              <a:spcBef>
                <a:spcPts val="600"/>
              </a:spcBef>
              <a:spcAft>
                <a:spcPts val="600"/>
              </a:spcAft>
              <a:buNone/>
            </a:pPr>
            <a:r>
              <a:rPr lang="en-US" sz="1800" b="1" i="0" dirty="0">
                <a:solidFill>
                  <a:srgbClr val="000000"/>
                </a:solidFill>
                <a:effectLst/>
                <a:latin typeface="Abadi ExtraLight" panose="020B0204020104020204" pitchFamily="34" charset="0"/>
              </a:rPr>
              <a:t>Recommendation #1</a:t>
            </a:r>
            <a:endParaRPr lang="en-US" sz="1800" b="0" i="0" dirty="0">
              <a:solidFill>
                <a:srgbClr val="000000"/>
              </a:solidFill>
              <a:effectLst/>
              <a:latin typeface="Abadi ExtraLight" panose="020B0204020104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panose="020B0204020104020204" pitchFamily="34" charset="0"/>
              </a:rPr>
              <a:t>The academic standards should be amended to give prominence to the following principle: persons employed as academic law librarians should have sufficient legal education and experience be able to competently educate law students on core legal research skills required by the Federation Report.</a:t>
            </a:r>
            <a:endParaRPr lang="en-US" sz="1800" b="0" i="0" dirty="0">
              <a:solidFill>
                <a:srgbClr val="000000"/>
              </a:solidFill>
              <a:effectLst/>
              <a:latin typeface="Abadi ExtraLight" panose="020B0204020104020204" pitchFamily="34" charset="0"/>
            </a:endParaRPr>
          </a:p>
          <a:p>
            <a:pPr algn="l" rtl="0" fontAlgn="base">
              <a:buNone/>
            </a:pPr>
            <a:endParaRPr lang="en-US" sz="1800" b="0" i="0" dirty="0">
              <a:solidFill>
                <a:srgbClr val="000000"/>
              </a:solidFill>
              <a:effectLst/>
              <a:latin typeface="Aptos" panose="020B0004020202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panose="020B0204020104020204" pitchFamily="34" charset="0"/>
              </a:rPr>
              <a:t>Recommendation #2</a:t>
            </a:r>
            <a:endParaRPr lang="en-US" sz="1800" b="0" i="0" dirty="0">
              <a:solidFill>
                <a:srgbClr val="000000"/>
              </a:solidFill>
              <a:effectLst/>
              <a:latin typeface="Abadi ExtraLight" panose="020B0204020104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a:rPr>
              <a:t>To ensure that appropriate levels of legal research expertise are available to faculty of law users, the standards should include new language requiring that law faculty members have representation on hiring and tenure committees for the head of the law library and for the law librarians.</a:t>
            </a:r>
            <a:endParaRPr lang="en-US" sz="1800" b="0" i="0" dirty="0">
              <a:solidFill>
                <a:srgbClr val="000000"/>
              </a:solidFill>
              <a:effectLst/>
              <a:latin typeface="Abadi ExtraLight"/>
            </a:endParaRPr>
          </a:p>
          <a:p>
            <a:pPr algn="l" rtl="0" fontAlgn="base">
              <a:buNone/>
            </a:pPr>
            <a:endParaRPr lang="en-US" sz="1800" b="0" i="0" dirty="0">
              <a:solidFill>
                <a:srgbClr val="000000"/>
              </a:solidFill>
              <a:effectLst/>
              <a:latin typeface="Aptos" panose="020B0004020202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panose="020B0204020104020204" pitchFamily="34" charset="0"/>
              </a:rPr>
              <a:t>Recommendation #3</a:t>
            </a:r>
            <a:endParaRPr lang="en-US" sz="1800" b="0" i="0" dirty="0">
              <a:solidFill>
                <a:srgbClr val="000000"/>
              </a:solidFill>
              <a:effectLst/>
              <a:latin typeface="Abadi ExtraLight" panose="020B0204020104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a:rPr>
              <a:t>The section of the Academic Law Library Standards document pertaining to the director or head of the law library should be maintained. As the data has shown, having a head of the law library is critical to ensuring sufficient communication channels between the faculty of law and the law library.</a:t>
            </a:r>
            <a:endParaRPr lang="en-US" sz="1800" b="0" i="0" dirty="0">
              <a:solidFill>
                <a:srgbClr val="000000"/>
              </a:solidFill>
              <a:effectLst/>
              <a:latin typeface="Abadi ExtraLight"/>
            </a:endParaRPr>
          </a:p>
          <a:p>
            <a:pPr algn="l" rtl="0" fontAlgn="base">
              <a:buNone/>
            </a:pPr>
            <a:endParaRPr lang="en-US" sz="1800" b="0" i="0" dirty="0">
              <a:solidFill>
                <a:srgbClr val="000000"/>
              </a:solidFill>
              <a:effectLst/>
              <a:latin typeface="Aptos" panose="020B0004020202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panose="020B0204020104020204" pitchFamily="34" charset="0"/>
              </a:rPr>
              <a:t>Recommendation #4</a:t>
            </a:r>
            <a:endParaRPr lang="en-US" sz="1800" b="0" i="0" dirty="0">
              <a:solidFill>
                <a:srgbClr val="000000"/>
              </a:solidFill>
              <a:effectLst/>
              <a:latin typeface="Abadi ExtraLight" panose="020B0204020104020204" pitchFamily="34" charset="0"/>
            </a:endParaRPr>
          </a:p>
          <a:p>
            <a:pPr marL="0" marR="0" algn="l" rtl="0" fontAlgn="base">
              <a:lnSpc>
                <a:spcPts val="1800"/>
              </a:lnSpc>
              <a:spcBef>
                <a:spcPts val="600"/>
              </a:spcBef>
              <a:spcAft>
                <a:spcPts val="600"/>
              </a:spcAft>
              <a:buNone/>
            </a:pPr>
            <a:r>
              <a:rPr lang="en-US" sz="1800" b="1" i="0" dirty="0">
                <a:solidFill>
                  <a:srgbClr val="000000"/>
                </a:solidFill>
                <a:effectLst/>
                <a:latin typeface="Abadi ExtraLight"/>
              </a:rPr>
              <a:t>To ensure that law libraries provide appropriate levels of expertise, collections and services, the standards should include new language emphasizing the importance of maintaining some minimum reporting obligations to the Dean of Law.  At minimum, law library administrators must be accountable for addressing the legal research and library resources elements of the Federation Report and of any other reporting requirements (e.g. </a:t>
            </a:r>
            <a:r>
              <a:rPr lang="en-US" sz="1800" b="1" i="0" dirty="0" err="1">
                <a:solidFill>
                  <a:srgbClr val="000000"/>
                </a:solidFill>
                <a:effectLst/>
                <a:latin typeface="Abadi ExtraLight"/>
              </a:rPr>
              <a:t>IQAP</a:t>
            </a:r>
            <a:r>
              <a:rPr lang="en-US" sz="1800" b="1" i="0" dirty="0">
                <a:solidFill>
                  <a:srgbClr val="000000"/>
                </a:solidFill>
                <a:effectLst/>
                <a:latin typeface="Abadi ExtraLight"/>
              </a:rPr>
              <a:t>). Having law librarians sit on Faculty Council is also </a:t>
            </a:r>
            <a:r>
              <a:rPr lang="en-US" sz="1800" b="1" i="0" dirty="0" err="1">
                <a:solidFill>
                  <a:srgbClr val="000000"/>
                </a:solidFill>
                <a:effectLst/>
                <a:latin typeface="Abadi ExtraLight"/>
              </a:rPr>
              <a:t>desirable.</a:t>
            </a:r>
            <a:r>
              <a:rPr lang="en-US" dirty="0" err="1">
                <a:solidFill>
                  <a:srgbClr val="000000"/>
                </a:solidFill>
                <a:latin typeface="Abadi ExtraLight"/>
              </a:rPr>
              <a:t>c</a:t>
            </a:r>
            <a:endParaRPr lang="en-US" sz="1800" b="0" i="0" dirty="0" err="1">
              <a:solidFill>
                <a:srgbClr val="000000"/>
              </a:solidFill>
              <a:effectLst/>
              <a:latin typeface="Abadi ExtraLight" panose="020B0204020104020204" pitchFamily="34" charset="0"/>
            </a:endParaRPr>
          </a:p>
        </p:txBody>
      </p:sp>
    </p:spTree>
    <p:extLst>
      <p:ext uri="{BB962C8B-B14F-4D97-AF65-F5344CB8AC3E}">
        <p14:creationId xmlns:p14="http://schemas.microsoft.com/office/powerpoint/2010/main" val="2558305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3952D-4749-02B5-0BDD-67F0E81E9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41BBA-6614-1793-A7DE-F45CBA8C3CF8}"/>
              </a:ext>
            </a:extLst>
          </p:cNvPr>
          <p:cNvSpPr>
            <a:spLocks noGrp="1"/>
          </p:cNvSpPr>
          <p:nvPr>
            <p:ph type="title"/>
          </p:nvPr>
        </p:nvSpPr>
        <p:spPr>
          <a:xfrm>
            <a:off x="838200" y="0"/>
            <a:ext cx="10515600" cy="1325563"/>
          </a:xfrm>
        </p:spPr>
        <p:txBody>
          <a:bodyPr>
            <a:normAutofit/>
          </a:bodyPr>
          <a:lstStyle/>
          <a:p>
            <a:pPr algn="ctr"/>
            <a:r>
              <a:rPr lang="en-US" dirty="0">
                <a:latin typeface="Abadi ExtraLight" panose="020B0204020104020204" pitchFamily="34" charset="0"/>
              </a:rPr>
              <a:t>Let’s Discuss</a:t>
            </a:r>
          </a:p>
        </p:txBody>
      </p:sp>
      <p:sp>
        <p:nvSpPr>
          <p:cNvPr id="7" name="TextBox 6">
            <a:extLst>
              <a:ext uri="{FF2B5EF4-FFF2-40B4-BE49-F238E27FC236}">
                <a16:creationId xmlns:a16="http://schemas.microsoft.com/office/drawing/2014/main" id="{0C150E11-599F-E4C8-3FC5-1A14095D1EC9}"/>
              </a:ext>
            </a:extLst>
          </p:cNvPr>
          <p:cNvSpPr txBox="1"/>
          <p:nvPr/>
        </p:nvSpPr>
        <p:spPr>
          <a:xfrm>
            <a:off x="1683993" y="1717609"/>
            <a:ext cx="8811064" cy="3461525"/>
          </a:xfrm>
          <a:prstGeom prst="rect">
            <a:avLst/>
          </a:prstGeom>
          <a:noFill/>
        </p:spPr>
        <p:txBody>
          <a:bodyPr wrap="square" lIns="91440" tIns="45720" rIns="91440" bIns="45720" anchor="t">
            <a:spAutoFit/>
          </a:bodyPr>
          <a:lstStyle/>
          <a:p>
            <a:pPr algn="l" rtl="0" fontAlgn="base">
              <a:lnSpc>
                <a:spcPct val="150000"/>
              </a:lnSpc>
              <a:buNone/>
            </a:pPr>
            <a:endParaRPr lang="en-US" sz="1800" b="0" i="0" dirty="0">
              <a:solidFill>
                <a:srgbClr val="000000"/>
              </a:solidFill>
              <a:effectLst/>
              <a:latin typeface="Aptos" panose="020B0004020202020204" pitchFamily="34" charset="0"/>
            </a:endParaRPr>
          </a:p>
          <a:p>
            <a:pPr fontAlgn="base">
              <a:lnSpc>
                <a:spcPct val="150000"/>
              </a:lnSpc>
              <a:spcBef>
                <a:spcPts val="600"/>
              </a:spcBef>
              <a:spcAft>
                <a:spcPts val="600"/>
              </a:spcAft>
            </a:pPr>
            <a:r>
              <a:rPr lang="en-US" sz="3200">
                <a:solidFill>
                  <a:srgbClr val="000000"/>
                </a:solidFill>
                <a:latin typeface="Abadi ExtraLight"/>
              </a:rPr>
              <a:t>Moving forward, should</a:t>
            </a:r>
            <a:r>
              <a:rPr lang="en-US" sz="3200" b="0" i="0">
                <a:solidFill>
                  <a:srgbClr val="000000"/>
                </a:solidFill>
                <a:effectLst/>
                <a:latin typeface="Abadi ExtraLight"/>
              </a:rPr>
              <a:t> the Academic Law Library </a:t>
            </a:r>
            <a:r>
              <a:rPr lang="en-US" sz="3200" b="0" i="0" dirty="0">
                <a:solidFill>
                  <a:srgbClr val="000000"/>
                </a:solidFill>
                <a:effectLst/>
                <a:latin typeface="Abadi ExtraLight"/>
              </a:rPr>
              <a:t>Standards be curated by the Canadian Association of Academic Directors (CALL-D) or with the CALL Academic SIG?</a:t>
            </a:r>
          </a:p>
        </p:txBody>
      </p:sp>
    </p:spTree>
    <p:extLst>
      <p:ext uri="{BB962C8B-B14F-4D97-AF65-F5344CB8AC3E}">
        <p14:creationId xmlns:p14="http://schemas.microsoft.com/office/powerpoint/2010/main" val="665201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1E91-463A-2001-D581-34011D5863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21FFE-A36C-8352-715E-23748ACEB01D}"/>
              </a:ext>
            </a:extLst>
          </p:cNvPr>
          <p:cNvSpPr>
            <a:spLocks noGrp="1"/>
          </p:cNvSpPr>
          <p:nvPr>
            <p:ph type="ctrTitle"/>
          </p:nvPr>
        </p:nvSpPr>
        <p:spPr/>
        <p:txBody>
          <a:bodyPr/>
          <a:lstStyle/>
          <a:p>
            <a:r>
              <a:rPr lang="en-US" dirty="0">
                <a:latin typeface="Abadi ExtraLight" panose="020B0204020104020204" pitchFamily="34" charset="0"/>
              </a:rPr>
              <a:t>Reinvigorating Academic Law Library Standards</a:t>
            </a:r>
            <a:endParaRPr lang="en-CA" dirty="0">
              <a:latin typeface="Abadi ExtraLight" panose="020B0204020104020204" pitchFamily="34" charset="0"/>
            </a:endParaRPr>
          </a:p>
        </p:txBody>
      </p:sp>
      <p:pic>
        <p:nvPicPr>
          <p:cNvPr id="4" name="Picture 3">
            <a:extLst>
              <a:ext uri="{FF2B5EF4-FFF2-40B4-BE49-F238E27FC236}">
                <a16:creationId xmlns:a16="http://schemas.microsoft.com/office/drawing/2014/main" id="{76796F10-2B66-9DF4-02B2-F000E30735DA}"/>
              </a:ext>
            </a:extLst>
          </p:cNvPr>
          <p:cNvPicPr>
            <a:picLocks noChangeAspect="1"/>
          </p:cNvPicPr>
          <p:nvPr/>
        </p:nvPicPr>
        <p:blipFill>
          <a:blip r:embed="rId3"/>
          <a:stretch>
            <a:fillRect/>
          </a:stretch>
        </p:blipFill>
        <p:spPr>
          <a:xfrm>
            <a:off x="10858499" y="5305425"/>
            <a:ext cx="1186027" cy="1443238"/>
          </a:xfrm>
          <a:prstGeom prst="rect">
            <a:avLst/>
          </a:prstGeom>
          <a:scene3d>
            <a:camera prst="orthographicFront"/>
            <a:lightRig rig="threePt" dir="t"/>
          </a:scene3d>
          <a:sp3d>
            <a:bevelT/>
          </a:sp3d>
        </p:spPr>
      </p:pic>
      <p:sp>
        <p:nvSpPr>
          <p:cNvPr id="3" name="TextBox 2">
            <a:extLst>
              <a:ext uri="{FF2B5EF4-FFF2-40B4-BE49-F238E27FC236}">
                <a16:creationId xmlns:a16="http://schemas.microsoft.com/office/drawing/2014/main" id="{7379F805-62F5-6CD9-BF38-23C90C0B453E}"/>
              </a:ext>
            </a:extLst>
          </p:cNvPr>
          <p:cNvSpPr txBox="1"/>
          <p:nvPr/>
        </p:nvSpPr>
        <p:spPr>
          <a:xfrm>
            <a:off x="3048000" y="4161692"/>
            <a:ext cx="6096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CA" sz="2400" b="0" i="0" u="none" strike="noStrike" baseline="0">
                <a:solidFill>
                  <a:srgbClr val="000000"/>
                </a:solidFill>
                <a:latin typeface="Abadi ExtraLight"/>
                <a:ea typeface="Segoe UI"/>
                <a:cs typeface="Segoe UI"/>
              </a:rPr>
              <a:t>Annette Demers BA LLB MLIS</a:t>
            </a:r>
            <a:r>
              <a:rPr lang="en-US" sz="2400" b="0" i="0">
                <a:solidFill>
                  <a:srgbClr val="000000"/>
                </a:solidFill>
                <a:latin typeface="Abadi ExtraLight"/>
                <a:ea typeface="Segoe UI"/>
                <a:cs typeface="Segoe UI"/>
              </a:rPr>
              <a:t>​</a:t>
            </a:r>
          </a:p>
          <a:p>
            <a:pPr algn="ctr" rtl="0"/>
            <a:r>
              <a:rPr lang="en-CA" sz="2400" b="0" i="0" u="none" strike="noStrike" baseline="0">
                <a:solidFill>
                  <a:srgbClr val="000000"/>
                </a:solidFill>
                <a:latin typeface="Abadi ExtraLight"/>
                <a:ea typeface="Segoe UI"/>
                <a:cs typeface="Segoe UI"/>
              </a:rPr>
              <a:t>Reference Librarian, Windsor Law</a:t>
            </a:r>
            <a:r>
              <a:rPr lang="en-US" sz="2400" b="0" i="0">
                <a:solidFill>
                  <a:srgbClr val="000000"/>
                </a:solidFill>
                <a:latin typeface="Abadi ExtraLight"/>
                <a:ea typeface="Segoe UI"/>
                <a:cs typeface="Segoe UI"/>
              </a:rPr>
              <a:t>​</a:t>
            </a:r>
          </a:p>
          <a:p>
            <a:pPr algn="ctr" rtl="0"/>
            <a:r>
              <a:rPr lang="en-CA" sz="2400" b="0" i="0" u="none" strike="noStrike" baseline="0">
                <a:solidFill>
                  <a:srgbClr val="000000"/>
                </a:solidFill>
                <a:latin typeface="Abadi ExtraLight"/>
                <a:ea typeface="Segoe UI"/>
                <a:cs typeface="Segoe UI"/>
              </a:rPr>
              <a:t>Past President, CALL/ACBD</a:t>
            </a:r>
          </a:p>
          <a:p>
            <a:pPr algn="ctr"/>
            <a:endParaRPr lang="en-US"/>
          </a:p>
        </p:txBody>
      </p:sp>
    </p:spTree>
    <p:extLst>
      <p:ext uri="{BB962C8B-B14F-4D97-AF65-F5344CB8AC3E}">
        <p14:creationId xmlns:p14="http://schemas.microsoft.com/office/powerpoint/2010/main" val="38286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C2334-82BE-07B6-B056-E2A0840E7F1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8A115AB-A22A-61F3-A447-710374EAADFA}"/>
              </a:ext>
            </a:extLst>
          </p:cNvPr>
          <p:cNvPicPr>
            <a:picLocks noChangeAspect="1"/>
          </p:cNvPicPr>
          <p:nvPr/>
        </p:nvPicPr>
        <p:blipFill>
          <a:blip r:embed="rId2"/>
          <a:srcRect t="1474" r="7647"/>
          <a:stretch>
            <a:fillRect/>
          </a:stretch>
        </p:blipFill>
        <p:spPr>
          <a:xfrm>
            <a:off x="165334" y="673768"/>
            <a:ext cx="6419850"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702DC584-952E-9D78-6C3A-282EDC701D7A}"/>
              </a:ext>
            </a:extLst>
          </p:cNvPr>
          <p:cNvSpPr txBox="1"/>
          <p:nvPr/>
        </p:nvSpPr>
        <p:spPr>
          <a:xfrm>
            <a:off x="2064567" y="4920707"/>
            <a:ext cx="2895600" cy="371475"/>
          </a:xfrm>
          <a:prstGeom prst="rect">
            <a:avLst/>
          </a:prstGeom>
          <a:noFill/>
        </p:spPr>
        <p:txBody>
          <a:bodyPr wrap="square" rtlCol="0">
            <a:spAutoFit/>
          </a:bodyPr>
          <a:lstStyle/>
          <a:p>
            <a:pPr algn="ctr"/>
            <a:r>
              <a:rPr lang="en-US" dirty="0">
                <a:solidFill>
                  <a:schemeClr val="bg1"/>
                </a:solidFill>
              </a:rPr>
              <a:t>Our OLD Front Entrance</a:t>
            </a:r>
            <a:endParaRPr lang="en-CA" dirty="0">
              <a:solidFill>
                <a:schemeClr val="bg1"/>
              </a:solidFill>
            </a:endParaRPr>
          </a:p>
        </p:txBody>
      </p:sp>
      <p:pic>
        <p:nvPicPr>
          <p:cNvPr id="12" name="Picture 11">
            <a:extLst>
              <a:ext uri="{FF2B5EF4-FFF2-40B4-BE49-F238E27FC236}">
                <a16:creationId xmlns:a16="http://schemas.microsoft.com/office/drawing/2014/main" id="{D18A75C6-D8DA-36DD-39E5-DAE9895ECE3A}"/>
              </a:ext>
            </a:extLst>
          </p:cNvPr>
          <p:cNvPicPr>
            <a:picLocks noChangeAspect="1"/>
          </p:cNvPicPr>
          <p:nvPr/>
        </p:nvPicPr>
        <p:blipFill>
          <a:blip r:embed="rId3"/>
          <a:srcRect t="6883" b="3432"/>
          <a:stretch>
            <a:fillRect/>
          </a:stretch>
        </p:blipFill>
        <p:spPr>
          <a:xfrm>
            <a:off x="5932369" y="1092467"/>
            <a:ext cx="5930749" cy="5224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9FBA7F27-CA0E-58FF-9BC3-D2794FD6628A}"/>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Front Entrance Now</a:t>
            </a:r>
            <a:endParaRPr lang="en-CA" dirty="0">
              <a:solidFill>
                <a:schemeClr val="bg1"/>
              </a:solidFill>
            </a:endParaRPr>
          </a:p>
        </p:txBody>
      </p:sp>
    </p:spTree>
    <p:extLst>
      <p:ext uri="{BB962C8B-B14F-4D97-AF65-F5344CB8AC3E}">
        <p14:creationId xmlns:p14="http://schemas.microsoft.com/office/powerpoint/2010/main" val="160629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39516-C9D1-01F6-10FC-568599CA420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1448795-B951-702A-21CB-1B3DBD7D9852}"/>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3" name="Picture 2">
            <a:extLst>
              <a:ext uri="{FF2B5EF4-FFF2-40B4-BE49-F238E27FC236}">
                <a16:creationId xmlns:a16="http://schemas.microsoft.com/office/drawing/2014/main" id="{7FB93ADD-BC82-B70D-9B1B-F0DC3BAB32AD}"/>
              </a:ext>
            </a:extLst>
          </p:cNvPr>
          <p:cNvPicPr>
            <a:picLocks noChangeAspect="1"/>
          </p:cNvPicPr>
          <p:nvPr/>
        </p:nvPicPr>
        <p:blipFill>
          <a:blip r:embed="rId2"/>
          <a:stretch>
            <a:fillRect/>
          </a:stretch>
        </p:blipFill>
        <p:spPr>
          <a:xfrm>
            <a:off x="1642761" y="536086"/>
            <a:ext cx="9263647" cy="57858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C45D3B0B-BB6C-79F8-57E6-B111142DEA87}"/>
              </a:ext>
            </a:extLst>
          </p:cNvPr>
          <p:cNvSpPr txBox="1"/>
          <p:nvPr/>
        </p:nvSpPr>
        <p:spPr>
          <a:xfrm>
            <a:off x="4400870" y="5783178"/>
            <a:ext cx="2895600" cy="371475"/>
          </a:xfrm>
          <a:prstGeom prst="rect">
            <a:avLst/>
          </a:prstGeom>
          <a:noFill/>
        </p:spPr>
        <p:txBody>
          <a:bodyPr wrap="square" rtlCol="0">
            <a:spAutoFit/>
          </a:bodyPr>
          <a:lstStyle/>
          <a:p>
            <a:pPr algn="ctr"/>
            <a:r>
              <a:rPr lang="en-US" dirty="0">
                <a:solidFill>
                  <a:schemeClr val="bg1"/>
                </a:solidFill>
              </a:rPr>
              <a:t>Windsor Law Library Today</a:t>
            </a:r>
            <a:endParaRPr lang="en-CA" dirty="0">
              <a:solidFill>
                <a:schemeClr val="bg1"/>
              </a:solidFill>
            </a:endParaRPr>
          </a:p>
        </p:txBody>
      </p:sp>
    </p:spTree>
    <p:extLst>
      <p:ext uri="{BB962C8B-B14F-4D97-AF65-F5344CB8AC3E}">
        <p14:creationId xmlns:p14="http://schemas.microsoft.com/office/powerpoint/2010/main" val="581885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0411A-160D-0159-4ED2-5C1826F3591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9FE5834-2E4F-9D1B-7D9E-C1DD737401F7}"/>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6" name="Picture 5">
            <a:extLst>
              <a:ext uri="{FF2B5EF4-FFF2-40B4-BE49-F238E27FC236}">
                <a16:creationId xmlns:a16="http://schemas.microsoft.com/office/drawing/2014/main" id="{7DB4D043-1E6E-3564-E1D3-7CBBDA346A4B}"/>
              </a:ext>
            </a:extLst>
          </p:cNvPr>
          <p:cNvPicPr>
            <a:picLocks noChangeAspect="1"/>
          </p:cNvPicPr>
          <p:nvPr/>
        </p:nvPicPr>
        <p:blipFill>
          <a:blip r:embed="rId2"/>
          <a:stretch>
            <a:fillRect/>
          </a:stretch>
        </p:blipFill>
        <p:spPr>
          <a:xfrm>
            <a:off x="1482363" y="0"/>
            <a:ext cx="9227274"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39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0D14E-0018-7A27-7E5D-ADDDBA0FE2C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A52CEF0-9B83-D8B2-72AC-BE0E25E5DCDE}"/>
              </a:ext>
            </a:extLst>
          </p:cNvPr>
          <p:cNvSpPr txBox="1"/>
          <p:nvPr/>
        </p:nvSpPr>
        <p:spPr>
          <a:xfrm>
            <a:off x="7653639" y="5487903"/>
            <a:ext cx="2895600" cy="371475"/>
          </a:xfrm>
          <a:prstGeom prst="rect">
            <a:avLst/>
          </a:prstGeom>
          <a:noFill/>
        </p:spPr>
        <p:txBody>
          <a:bodyPr wrap="square" rtlCol="0">
            <a:spAutoFit/>
          </a:bodyPr>
          <a:lstStyle/>
          <a:p>
            <a:pPr algn="ctr"/>
            <a:r>
              <a:rPr lang="en-US" dirty="0">
                <a:solidFill>
                  <a:schemeClr val="bg1"/>
                </a:solidFill>
              </a:rPr>
              <a:t>Our Circ Desk After</a:t>
            </a:r>
            <a:endParaRPr lang="en-CA" dirty="0">
              <a:solidFill>
                <a:schemeClr val="bg1"/>
              </a:solidFill>
            </a:endParaRPr>
          </a:p>
        </p:txBody>
      </p:sp>
      <p:pic>
        <p:nvPicPr>
          <p:cNvPr id="3" name="Picture 2">
            <a:extLst>
              <a:ext uri="{FF2B5EF4-FFF2-40B4-BE49-F238E27FC236}">
                <a16:creationId xmlns:a16="http://schemas.microsoft.com/office/drawing/2014/main" id="{6132BA0C-5BFD-DB1C-343D-F82B0A536BEB}"/>
              </a:ext>
            </a:extLst>
          </p:cNvPr>
          <p:cNvPicPr>
            <a:picLocks noChangeAspect="1"/>
          </p:cNvPicPr>
          <p:nvPr/>
        </p:nvPicPr>
        <p:blipFill>
          <a:blip r:embed="rId2"/>
          <a:stretch>
            <a:fillRect/>
          </a:stretch>
        </p:blipFill>
        <p:spPr>
          <a:xfrm>
            <a:off x="1194788" y="603540"/>
            <a:ext cx="9606562" cy="56509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03801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1150</TotalTime>
  <Words>2530</Words>
  <Application>Microsoft Office PowerPoint</Application>
  <PresentationFormat>Widescreen</PresentationFormat>
  <Paragraphs>270</Paragraphs>
  <Slides>58</Slides>
  <Notes>2</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Reinvigorating Academic Law Library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Foundation</vt:lpstr>
      <vt:lpstr>The Core of What We Do</vt:lpstr>
      <vt:lpstr>In the beginning…</vt:lpstr>
      <vt:lpstr>Competencies are the Key</vt:lpstr>
      <vt:lpstr>Required Research Competencies</vt:lpstr>
      <vt:lpstr>PowerPoint Presentation</vt:lpstr>
      <vt:lpstr>Competencies are Key</vt:lpstr>
      <vt:lpstr>Library Standards are the Bridge</vt:lpstr>
      <vt:lpstr>Remembering Our Roots</vt:lpstr>
      <vt:lpstr>Reporting Structures - 1948-49</vt:lpstr>
      <vt:lpstr>Library Services – prior to 1945</vt:lpstr>
      <vt:lpstr>Focus on Librarians with Legal Expertise</vt:lpstr>
      <vt:lpstr>Law Library Standards Development</vt:lpstr>
      <vt:lpstr>Law Library Standards Development</vt:lpstr>
      <vt:lpstr>Law Library Standards Development</vt:lpstr>
      <vt:lpstr>Law Library Standards Development</vt:lpstr>
      <vt:lpstr>Birth of CALL/ACBD</vt:lpstr>
      <vt:lpstr>About the Survey</vt:lpstr>
      <vt:lpstr>About the Survey</vt:lpstr>
      <vt:lpstr>PowerPoint Presentation</vt:lpstr>
      <vt:lpstr>Response Rates</vt:lpstr>
      <vt:lpstr>Law Library Directors – Historical Count</vt:lpstr>
      <vt:lpstr>Law Libraries  with a Head Law Librarian(2023)</vt:lpstr>
      <vt:lpstr>PowerPoint Presentation</vt:lpstr>
      <vt:lpstr>Academic Librarians in Decline</vt:lpstr>
      <vt:lpstr>Fulfilling our Mandate</vt:lpstr>
      <vt:lpstr>Impetus for this Survey</vt:lpstr>
      <vt:lpstr>Unseen Impacts</vt:lpstr>
      <vt:lpstr>Unseen Impacts</vt:lpstr>
      <vt:lpstr>Unseen Impacts</vt:lpstr>
      <vt:lpstr>Potential Impacts on the Profession</vt:lpstr>
      <vt:lpstr>Head has a Seat on Faculty Council</vt:lpstr>
      <vt:lpstr>Law Representation on Head Hiring Committee</vt:lpstr>
      <vt:lpstr>Law Representation on Librarian Hiring Committees</vt:lpstr>
      <vt:lpstr>Recommendations</vt:lpstr>
      <vt:lpstr>Let’s Discuss</vt:lpstr>
      <vt:lpstr>Reinvigorating Academic Law Library Standards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Annette Demers</dc:creator>
  <cp:lastModifiedBy>Annette Demers</cp:lastModifiedBy>
  <cp:revision>497</cp:revision>
  <dcterms:created xsi:type="dcterms:W3CDTF">2026-04-15T18:58:13Z</dcterms:created>
  <dcterms:modified xsi:type="dcterms:W3CDTF">2026-04-24T19:01:33Z</dcterms:modified>
</cp:coreProperties>
</file>