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4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18A00-4BCD-497E-9CDF-C51A802F77EE}" v="1" dt="2022-02-22T16:12:21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46"/>
    <p:restoredTop sz="96327"/>
  </p:normalViewPr>
  <p:slideViewPr>
    <p:cSldViewPr snapToGrid="0" snapToObjects="1">
      <p:cViewPr varScale="1">
        <p:scale>
          <a:sx n="224" d="100"/>
          <a:sy n="2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o Montilla" userId="S::angelom@uwindsor.ca::236253ca-3573-4995-9c75-5b6251bd9cc2" providerId="AD" clId="Web-{7C418A00-4BCD-497E-9CDF-C51A802F77EE}"/>
    <pc:docChg chg="modSld">
      <pc:chgData name="Angelo Montilla" userId="S::angelom@uwindsor.ca::236253ca-3573-4995-9c75-5b6251bd9cc2" providerId="AD" clId="Web-{7C418A00-4BCD-497E-9CDF-C51A802F77EE}" dt="2022-02-22T16:12:21.437" v="0"/>
      <pc:docMkLst>
        <pc:docMk/>
      </pc:docMkLst>
      <pc:sldChg chg="addSp">
        <pc:chgData name="Angelo Montilla" userId="S::angelom@uwindsor.ca::236253ca-3573-4995-9c75-5b6251bd9cc2" providerId="AD" clId="Web-{7C418A00-4BCD-497E-9CDF-C51A802F77EE}" dt="2022-02-22T16:12:21.437" v="0"/>
        <pc:sldMkLst>
          <pc:docMk/>
          <pc:sldMk cId="159744940" sldId="258"/>
        </pc:sldMkLst>
        <pc:spChg chg="add">
          <ac:chgData name="Angelo Montilla" userId="S::angelom@uwindsor.ca::236253ca-3573-4995-9c75-5b6251bd9cc2" providerId="AD" clId="Web-{7C418A00-4BCD-497E-9CDF-C51A802F77EE}" dt="2022-02-22T16:12:21.437" v="0"/>
          <ac:spMkLst>
            <pc:docMk/>
            <pc:sldMk cId="159744940" sldId="258"/>
            <ac:spMk id="2" creationId="{4ECC9B75-F1E0-4EA7-8667-61AFC91AAC8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6CED3D2-6DBF-BF49-90F4-A15B17DF9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7D809E-91AB-3448-BD76-DEED65C0EF3A}"/>
              </a:ext>
            </a:extLst>
          </p:cNvPr>
          <p:cNvSpPr txBox="1"/>
          <p:nvPr userDrawn="1"/>
        </p:nvSpPr>
        <p:spPr>
          <a:xfrm>
            <a:off x="547509" y="632179"/>
            <a:ext cx="1079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443DA2-8193-1E47-B969-090DB102650A}"/>
              </a:ext>
            </a:extLst>
          </p:cNvPr>
          <p:cNvSpPr txBox="1"/>
          <p:nvPr userDrawn="1"/>
        </p:nvSpPr>
        <p:spPr>
          <a:xfrm>
            <a:off x="654756" y="1399822"/>
            <a:ext cx="10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copy goes in this space.</a:t>
            </a:r>
          </a:p>
        </p:txBody>
      </p:sp>
    </p:spTree>
    <p:extLst>
      <p:ext uri="{BB962C8B-B14F-4D97-AF65-F5344CB8AC3E}">
        <p14:creationId xmlns:p14="http://schemas.microsoft.com/office/powerpoint/2010/main" val="180755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tangle&#10;&#10;Description automatically generated with low confidence">
            <a:extLst>
              <a:ext uri="{FF2B5EF4-FFF2-40B4-BE49-F238E27FC236}">
                <a16:creationId xmlns:a16="http://schemas.microsoft.com/office/drawing/2014/main" id="{7C04796E-E6FB-D640-8797-8FDFA0ED7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9233C6-A243-2C49-BCD9-FA3568F92BCF}"/>
              </a:ext>
            </a:extLst>
          </p:cNvPr>
          <p:cNvSpPr txBox="1"/>
          <p:nvPr userDrawn="1"/>
        </p:nvSpPr>
        <p:spPr>
          <a:xfrm>
            <a:off x="547509" y="632179"/>
            <a:ext cx="1079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AE914-0378-E948-B4EA-CA65F13B1B29}"/>
              </a:ext>
            </a:extLst>
          </p:cNvPr>
          <p:cNvSpPr txBox="1"/>
          <p:nvPr userDrawn="1"/>
        </p:nvSpPr>
        <p:spPr>
          <a:xfrm>
            <a:off x="654756" y="1399822"/>
            <a:ext cx="10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copy goes in this space.</a:t>
            </a:r>
          </a:p>
        </p:txBody>
      </p:sp>
    </p:spTree>
    <p:extLst>
      <p:ext uri="{BB962C8B-B14F-4D97-AF65-F5344CB8AC3E}">
        <p14:creationId xmlns:p14="http://schemas.microsoft.com/office/powerpoint/2010/main" val="343688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F1B470-C02B-8E4E-844C-6F0AE80A0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D767D3-45E0-5A48-A7B5-3B603C413735}"/>
              </a:ext>
            </a:extLst>
          </p:cNvPr>
          <p:cNvSpPr txBox="1"/>
          <p:nvPr userDrawn="1"/>
        </p:nvSpPr>
        <p:spPr>
          <a:xfrm>
            <a:off x="547510" y="632179"/>
            <a:ext cx="47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Headline goes in this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B612B5-FD22-9042-8CD3-6752C2B8ACFF}"/>
              </a:ext>
            </a:extLst>
          </p:cNvPr>
          <p:cNvSpPr txBox="1"/>
          <p:nvPr userDrawn="1"/>
        </p:nvSpPr>
        <p:spPr>
          <a:xfrm>
            <a:off x="601133" y="1399822"/>
            <a:ext cx="464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05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7DA6483F-BBAB-A447-813B-ABF521BF5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C26562-865D-DD4E-BB8C-14DF60B039FF}"/>
              </a:ext>
            </a:extLst>
          </p:cNvPr>
          <p:cNvSpPr txBox="1"/>
          <p:nvPr userDrawn="1"/>
        </p:nvSpPr>
        <p:spPr>
          <a:xfrm>
            <a:off x="6694310" y="632179"/>
            <a:ext cx="47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Headline goes in this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0D3B7-CF98-A741-BBA0-21730FC0A7BE}"/>
              </a:ext>
            </a:extLst>
          </p:cNvPr>
          <p:cNvSpPr txBox="1"/>
          <p:nvPr userDrawn="1"/>
        </p:nvSpPr>
        <p:spPr>
          <a:xfrm>
            <a:off x="6801556" y="1399822"/>
            <a:ext cx="464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rk, night&#10;&#10;Description automatically generated">
            <a:extLst>
              <a:ext uri="{FF2B5EF4-FFF2-40B4-BE49-F238E27FC236}">
                <a16:creationId xmlns:a16="http://schemas.microsoft.com/office/drawing/2014/main" id="{60D8679E-A264-184E-A565-5A3395E25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E6085-070B-BC41-8002-B9931A8D8865}"/>
              </a:ext>
            </a:extLst>
          </p:cNvPr>
          <p:cNvSpPr txBox="1"/>
          <p:nvPr userDrawn="1"/>
        </p:nvSpPr>
        <p:spPr>
          <a:xfrm>
            <a:off x="547510" y="632179"/>
            <a:ext cx="4752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</a:rPr>
              <a:t>Headline goes in this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DC353-7828-A844-A512-DBF04D21551B}"/>
              </a:ext>
            </a:extLst>
          </p:cNvPr>
          <p:cNvSpPr txBox="1"/>
          <p:nvPr userDrawn="1"/>
        </p:nvSpPr>
        <p:spPr>
          <a:xfrm>
            <a:off x="654756" y="2341576"/>
            <a:ext cx="464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3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outdoor, sign&#10;&#10;Description automatically generated">
            <a:extLst>
              <a:ext uri="{FF2B5EF4-FFF2-40B4-BE49-F238E27FC236}">
                <a16:creationId xmlns:a16="http://schemas.microsoft.com/office/drawing/2014/main" id="{C40086CD-A36E-A14B-8AAD-65D5BA7BE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5AEA53-49AC-464D-AF57-5A73DCDB72E9}"/>
              </a:ext>
            </a:extLst>
          </p:cNvPr>
          <p:cNvSpPr txBox="1"/>
          <p:nvPr userDrawn="1"/>
        </p:nvSpPr>
        <p:spPr>
          <a:xfrm>
            <a:off x="445912" y="632179"/>
            <a:ext cx="3070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Headline goes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 this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95BFE-719E-9041-B7D1-28EBE9421835}"/>
              </a:ext>
            </a:extLst>
          </p:cNvPr>
          <p:cNvSpPr txBox="1"/>
          <p:nvPr userDrawn="1"/>
        </p:nvSpPr>
        <p:spPr>
          <a:xfrm>
            <a:off x="383823" y="2020711"/>
            <a:ext cx="3251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8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91EB313-EA61-8F45-BCD5-BBE306F85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DD1FD-18D1-BE47-BB97-A0FAC72D751C}"/>
              </a:ext>
            </a:extLst>
          </p:cNvPr>
          <p:cNvSpPr txBox="1"/>
          <p:nvPr userDrawn="1"/>
        </p:nvSpPr>
        <p:spPr>
          <a:xfrm>
            <a:off x="8709379" y="632179"/>
            <a:ext cx="3070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Headline goes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 this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67CAE-5A4C-8846-A250-A19AB4E4D3B9}"/>
              </a:ext>
            </a:extLst>
          </p:cNvPr>
          <p:cNvSpPr txBox="1"/>
          <p:nvPr userDrawn="1"/>
        </p:nvSpPr>
        <p:spPr>
          <a:xfrm>
            <a:off x="8573912" y="2020711"/>
            <a:ext cx="3251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5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35276F-9B9D-3A47-B0CF-D59609942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5E780-0F84-7145-895B-232211534F96}"/>
              </a:ext>
            </a:extLst>
          </p:cNvPr>
          <p:cNvSpPr txBox="1"/>
          <p:nvPr userDrawn="1"/>
        </p:nvSpPr>
        <p:spPr>
          <a:xfrm>
            <a:off x="547509" y="632179"/>
            <a:ext cx="635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954EF-B2C3-8642-B4EB-89DBEF96AF02}"/>
              </a:ext>
            </a:extLst>
          </p:cNvPr>
          <p:cNvSpPr txBox="1"/>
          <p:nvPr userDrawn="1"/>
        </p:nvSpPr>
        <p:spPr>
          <a:xfrm>
            <a:off x="654756" y="1399822"/>
            <a:ext cx="63290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perspiciatis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accusantium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laudantium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aperiam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veritatis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quasi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beatae vitae dicta sunt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explicabo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Nemo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aspernatur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fugit,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consequuntur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nesciunt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porro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ipsum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quaerat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nostrum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exercitationem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suscipit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laboriosam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nihil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molestiae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5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575629-7C01-3E46-AEB3-4D3B21D89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22CE8-882F-7C4A-B551-6557C7A8FD06}"/>
              </a:ext>
            </a:extLst>
          </p:cNvPr>
          <p:cNvSpPr txBox="1"/>
          <p:nvPr userDrawn="1"/>
        </p:nvSpPr>
        <p:spPr>
          <a:xfrm>
            <a:off x="5350931" y="632179"/>
            <a:ext cx="635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58DEB7-D951-C04D-9014-BDE47FC53766}"/>
              </a:ext>
            </a:extLst>
          </p:cNvPr>
          <p:cNvSpPr txBox="1"/>
          <p:nvPr userDrawn="1"/>
        </p:nvSpPr>
        <p:spPr>
          <a:xfrm>
            <a:off x="5458178" y="1399822"/>
            <a:ext cx="63290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perspiciatis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accusantium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laudantium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aperiam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veritatis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quasi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beatae vitae dicta sunt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explicabo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Nemo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aspernatur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fugit,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consequuntur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nesciunt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porro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ipsum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quaerat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nostrum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exercitationem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suscipit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laboriosam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nihil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molestiae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5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6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5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12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CC9B75-F1E0-4EA7-8667-61AFC91AAC8A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974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66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11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5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84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692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89720F0A2FB4D87BF3CE2B505EDDE" ma:contentTypeVersion="13" ma:contentTypeDescription="Create a new document." ma:contentTypeScope="" ma:versionID="aa6dd99508374e0fa3b4382bc721c29e">
  <xsd:schema xmlns:xsd="http://www.w3.org/2001/XMLSchema" xmlns:xs="http://www.w3.org/2001/XMLSchema" xmlns:p="http://schemas.microsoft.com/office/2006/metadata/properties" xmlns:ns2="b431ef04-562a-4166-a1a2-72613bdcbb9a" xmlns:ns3="101d6f40-b0a8-48f7-9a43-44817195080e" targetNamespace="http://schemas.microsoft.com/office/2006/metadata/properties" ma:root="true" ma:fieldsID="c4e55eada6e968f87e9073bb445c9684" ns2:_="" ns3:_="">
    <xsd:import namespace="b431ef04-562a-4166-a1a2-72613bdcbb9a"/>
    <xsd:import namespace="101d6f40-b0a8-48f7-9a43-4481719508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1ef04-562a-4166-a1a2-72613bdcb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6f40-b0a8-48f7-9a43-4481719508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CFCB5C-E751-45F8-B71E-E996F59C1A2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2A4C985-AC77-4B18-B17E-A64C762BEE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BEA1C1-B264-441C-9658-93351401D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31ef04-562a-4166-a1a2-72613bdcbb9a"/>
    <ds:schemaRef ds:uri="101d6f40-b0a8-48f7-9a43-4481719508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Montilla</dc:creator>
  <cp:lastModifiedBy>Angelo Montilla</cp:lastModifiedBy>
  <cp:revision>2</cp:revision>
  <dcterms:created xsi:type="dcterms:W3CDTF">2022-02-22T15:30:26Z</dcterms:created>
  <dcterms:modified xsi:type="dcterms:W3CDTF">2022-02-22T16:12:21Z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0x01010095989720F0A2FB4D87BF3CE2B505EDDE</vt:lpwstr>
  </property>
</Properties>
</file>