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4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418A00-4BCD-497E-9CDF-C51A802F77EE}" v="1" dt="2022-02-22T16:12:21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49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8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76CED3D2-6DBF-BF49-90F4-A15B17DF9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5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tangle&#10;&#10;Description automatically generated with low confidence">
            <a:extLst>
              <a:ext uri="{FF2B5EF4-FFF2-40B4-BE49-F238E27FC236}">
                <a16:creationId xmlns:a16="http://schemas.microsoft.com/office/drawing/2014/main" id="{7C04796E-E6FB-D640-8797-8FDFA0ED7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88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DF1B470-C02B-8E4E-844C-6F0AE80A0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5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7DA6483F-BBAB-A447-813B-ABF521BF5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11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dark, night&#10;&#10;Description automatically generated">
            <a:extLst>
              <a:ext uri="{FF2B5EF4-FFF2-40B4-BE49-F238E27FC236}">
                <a16:creationId xmlns:a16="http://schemas.microsoft.com/office/drawing/2014/main" id="{60D8679E-A264-184E-A565-5A3395E25D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3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outdoor, sign&#10;&#10;Description automatically generated">
            <a:extLst>
              <a:ext uri="{FF2B5EF4-FFF2-40B4-BE49-F238E27FC236}">
                <a16:creationId xmlns:a16="http://schemas.microsoft.com/office/drawing/2014/main" id="{C40086CD-A36E-A14B-8AAD-65D5BA7BE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89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91EB313-EA61-8F45-BCD5-BBE306F85E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5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235276F-9B9D-3A47-B0CF-D59609942A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5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F575629-7C01-3E46-AEB3-4D3B21D89B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55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66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6B9FAA-5C7C-2032-B052-7B6219A1A0ED}"/>
              </a:ext>
            </a:extLst>
          </p:cNvPr>
          <p:cNvSpPr txBox="1"/>
          <p:nvPr/>
        </p:nvSpPr>
        <p:spPr>
          <a:xfrm>
            <a:off x="547509" y="632179"/>
            <a:ext cx="10797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Headline goes in this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BCCA3-0694-5101-B1F1-E1155D03A573}"/>
              </a:ext>
            </a:extLst>
          </p:cNvPr>
          <p:cNvSpPr txBox="1"/>
          <p:nvPr/>
        </p:nvSpPr>
        <p:spPr>
          <a:xfrm>
            <a:off x="654756" y="1399822"/>
            <a:ext cx="1075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Body copy goes in this space.</a:t>
            </a:r>
          </a:p>
        </p:txBody>
      </p:sp>
    </p:spTree>
    <p:extLst>
      <p:ext uri="{BB962C8B-B14F-4D97-AF65-F5344CB8AC3E}">
        <p14:creationId xmlns:p14="http://schemas.microsoft.com/office/powerpoint/2010/main" val="3849568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8FC965-DEF2-8EEA-405E-308210296F50}"/>
              </a:ext>
            </a:extLst>
          </p:cNvPr>
          <p:cNvSpPr txBox="1"/>
          <p:nvPr/>
        </p:nvSpPr>
        <p:spPr>
          <a:xfrm>
            <a:off x="547509" y="632179"/>
            <a:ext cx="10797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Headline goes in this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BE4D68-3517-CA88-F97E-336938CE5812}"/>
              </a:ext>
            </a:extLst>
          </p:cNvPr>
          <p:cNvSpPr txBox="1"/>
          <p:nvPr/>
        </p:nvSpPr>
        <p:spPr>
          <a:xfrm>
            <a:off x="654756" y="1399822"/>
            <a:ext cx="1075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Body copy goes in this space.</a:t>
            </a:r>
          </a:p>
        </p:txBody>
      </p:sp>
    </p:spTree>
    <p:extLst>
      <p:ext uri="{BB962C8B-B14F-4D97-AF65-F5344CB8AC3E}">
        <p14:creationId xmlns:p14="http://schemas.microsoft.com/office/powerpoint/2010/main" val="6485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B435A3-4B66-6886-1577-2BBEECF9D57A}"/>
              </a:ext>
            </a:extLst>
          </p:cNvPr>
          <p:cNvSpPr txBox="1"/>
          <p:nvPr/>
        </p:nvSpPr>
        <p:spPr>
          <a:xfrm>
            <a:off x="547510" y="632179"/>
            <a:ext cx="475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Headline goes in this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40888-4891-6FEE-EFE1-8FE5B275BCBB}"/>
              </a:ext>
            </a:extLst>
          </p:cNvPr>
          <p:cNvSpPr txBox="1"/>
          <p:nvPr/>
        </p:nvSpPr>
        <p:spPr>
          <a:xfrm>
            <a:off x="601133" y="1399822"/>
            <a:ext cx="46453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"Lorem ipsum dolor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sed do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eiusmod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incididunt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dolore magna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 minim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nostrud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exercitation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ullamco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nisi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aliquip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commodo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Duis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irure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 in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cillum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dolore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Excepteur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occaecat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cupidatat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proident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sunt in culpa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deserunt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24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456745-5989-5763-3BCE-E56E92C9293B}"/>
              </a:ext>
            </a:extLst>
          </p:cNvPr>
          <p:cNvSpPr txBox="1"/>
          <p:nvPr/>
        </p:nvSpPr>
        <p:spPr>
          <a:xfrm>
            <a:off x="6694310" y="632179"/>
            <a:ext cx="4752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Headline goes in this space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AFC172-4D15-19E5-BC2B-4BDDCE03AE2D}"/>
              </a:ext>
            </a:extLst>
          </p:cNvPr>
          <p:cNvSpPr txBox="1"/>
          <p:nvPr/>
        </p:nvSpPr>
        <p:spPr>
          <a:xfrm>
            <a:off x="6801556" y="1399822"/>
            <a:ext cx="46453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"Lorem ipsum dolor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sed do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eiusmod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incididunt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dolore magna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 minim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nostrud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exercitation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ullamco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nisi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aliquip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commodo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Duis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irure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 in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cillum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dolore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Excepteur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occaecat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cupidatat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proident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sunt in culpa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officia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deserunt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4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A7C2D7-77C4-03C6-85E5-278D5CC84828}"/>
              </a:ext>
            </a:extLst>
          </p:cNvPr>
          <p:cNvSpPr txBox="1"/>
          <p:nvPr/>
        </p:nvSpPr>
        <p:spPr>
          <a:xfrm>
            <a:off x="547510" y="632179"/>
            <a:ext cx="4752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</a:rPr>
              <a:t>Headline goes in this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E9946-53C3-EC52-8749-30FDF68E32F6}"/>
              </a:ext>
            </a:extLst>
          </p:cNvPr>
          <p:cNvSpPr txBox="1"/>
          <p:nvPr/>
        </p:nvSpPr>
        <p:spPr>
          <a:xfrm>
            <a:off x="654756" y="2341576"/>
            <a:ext cx="46453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"Lorem ipsum dolor sit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sed do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eiusmod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tempor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incididunt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et dolore magna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aliqua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ad minim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nostrud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exercitation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ullamco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laboris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nisi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aliquip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commodo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consequat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Duis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aute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irure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dolor in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cillum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dolore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Excepteur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sint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occaecat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cupidatat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proident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sunt in culpa qui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officia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deserunt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mollit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anim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id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laborum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6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8737C-F954-765A-7FF8-F5539D3855F2}"/>
              </a:ext>
            </a:extLst>
          </p:cNvPr>
          <p:cNvSpPr txBox="1"/>
          <p:nvPr/>
        </p:nvSpPr>
        <p:spPr>
          <a:xfrm>
            <a:off x="445912" y="632179"/>
            <a:ext cx="3070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Headline goes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in this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07510-35C1-3462-74AE-2BDC22EF08D5}"/>
              </a:ext>
            </a:extLst>
          </p:cNvPr>
          <p:cNvSpPr txBox="1"/>
          <p:nvPr/>
        </p:nvSpPr>
        <p:spPr>
          <a:xfrm>
            <a:off x="383823" y="2020711"/>
            <a:ext cx="32511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"Lorem ipsum dolor sit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sed do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eiusmod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tempor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incididunt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et dolore magna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aliqua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ad minim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nostrud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exercitation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ullamco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laboris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nisi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aliquip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commodo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consequat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Duis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aute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irure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dolor in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cillum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dolore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Excepteur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sint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occaecat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cupidatat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proident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sunt in culpa qui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officia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deserunt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mollit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anim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id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laborum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13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D3638-BAA0-7842-6C43-7780C540D2B0}"/>
              </a:ext>
            </a:extLst>
          </p:cNvPr>
          <p:cNvSpPr txBox="1"/>
          <p:nvPr/>
        </p:nvSpPr>
        <p:spPr>
          <a:xfrm>
            <a:off x="8709379" y="632179"/>
            <a:ext cx="3070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Headline goes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in this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824C4-79B2-3919-56E5-FA1D177CE2D9}"/>
              </a:ext>
            </a:extLst>
          </p:cNvPr>
          <p:cNvSpPr txBox="1"/>
          <p:nvPr/>
        </p:nvSpPr>
        <p:spPr>
          <a:xfrm>
            <a:off x="8573912" y="2020711"/>
            <a:ext cx="32511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"Lorem ipsum dolor sit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adipiscing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sed do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eiusmod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tempor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incididunt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et dolore magna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aliqua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ad minim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nostrud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exercitation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ullamco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laboris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nisi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aliquip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commodo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consequat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Duis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aute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irure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dolor in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cillum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dolore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Excepteur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sint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occaecat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cupidatat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proident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sunt in culpa qui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officia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deserunt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mollit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anim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id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laborum</a:t>
            </a:r>
            <a:r>
              <a:rPr lang="en-CA" sz="1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."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45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675414-DD48-FD1B-1C5E-55B3945E2E92}"/>
              </a:ext>
            </a:extLst>
          </p:cNvPr>
          <p:cNvSpPr txBox="1"/>
          <p:nvPr/>
        </p:nvSpPr>
        <p:spPr>
          <a:xfrm>
            <a:off x="547509" y="632179"/>
            <a:ext cx="6355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Headline goes in this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462938-0855-152D-AB74-F5455EB3264E}"/>
              </a:ext>
            </a:extLst>
          </p:cNvPr>
          <p:cNvSpPr txBox="1"/>
          <p:nvPr/>
        </p:nvSpPr>
        <p:spPr>
          <a:xfrm>
            <a:off x="654756" y="1399822"/>
            <a:ext cx="63290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"Sed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perspiciatis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omnis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error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accusantium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doloremque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laudantium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aperiam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eaque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ipsa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inventore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veritatis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quasi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beatae vitae dicta sunt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explicabo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Nemo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ipsam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aspernatur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fugit, sed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consequuntur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ratione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nesciunt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Neque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porro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ipsum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adipisci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eius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dolore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quaerat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 minima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nostrum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exercitationem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ullam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corporis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suscipit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laboriosam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nisi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aliquid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commodi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vel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iure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in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nihil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molestiae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vel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quo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4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7B8FA3-37B6-D058-EC98-FD1BE605F211}"/>
              </a:ext>
            </a:extLst>
          </p:cNvPr>
          <p:cNvSpPr txBox="1"/>
          <p:nvPr/>
        </p:nvSpPr>
        <p:spPr>
          <a:xfrm>
            <a:off x="5350931" y="632179"/>
            <a:ext cx="6355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Headline goes in this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CCAF2-C6F2-9D4F-D795-D928CCA85173}"/>
              </a:ext>
            </a:extLst>
          </p:cNvPr>
          <p:cNvSpPr txBox="1"/>
          <p:nvPr/>
        </p:nvSpPr>
        <p:spPr>
          <a:xfrm>
            <a:off x="5458178" y="1399822"/>
            <a:ext cx="63290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"Sed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perspiciatis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omnis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error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accusantium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doloremque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laudantium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aperiam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eaque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ipsa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inventore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veritatis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quasi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architecto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beatae vitae dicta sunt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explicabo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Nemo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ipsam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aspernatur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fugit, sed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consequuntur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ratione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nesciunt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Neque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porro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ipsum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dolor sit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consectetur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adipisci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sed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eius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tempora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incidunt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dolore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quaerat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Ut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enim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 minima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veniam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nostrum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exercitationem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ullam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corporis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suscipit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laboriosam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nisi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aliquid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commodi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vel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iure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reprehenderit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in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voluptate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velit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nihil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molestiae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vel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dolorem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eum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fugiat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quo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voluptas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nulla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8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pariatur</a:t>
            </a:r>
            <a:r>
              <a:rPr lang="en-CA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92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989720F0A2FB4D87BF3CE2B505EDDE" ma:contentTypeVersion="13" ma:contentTypeDescription="Create a new document." ma:contentTypeScope="" ma:versionID="aa6dd99508374e0fa3b4382bc721c29e">
  <xsd:schema xmlns:xsd="http://www.w3.org/2001/XMLSchema" xmlns:xs="http://www.w3.org/2001/XMLSchema" xmlns:p="http://schemas.microsoft.com/office/2006/metadata/properties" xmlns:ns2="b431ef04-562a-4166-a1a2-72613bdcbb9a" xmlns:ns3="101d6f40-b0a8-48f7-9a43-44817195080e" targetNamespace="http://schemas.microsoft.com/office/2006/metadata/properties" ma:root="true" ma:fieldsID="c4e55eada6e968f87e9073bb445c9684" ns2:_="" ns3:_="">
    <xsd:import namespace="b431ef04-562a-4166-a1a2-72613bdcbb9a"/>
    <xsd:import namespace="101d6f40-b0a8-48f7-9a43-4481719508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31ef04-562a-4166-a1a2-72613bdcbb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d6f40-b0a8-48f7-9a43-44817195080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BEA1C1-B264-441C-9658-93351401D6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31ef04-562a-4166-a1a2-72613bdcbb9a"/>
    <ds:schemaRef ds:uri="101d6f40-b0a8-48f7-9a43-4481719508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A4C985-AC77-4B18-B17E-A64C762BEE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CFCB5C-E751-45F8-B71E-E996F59C1A2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741</Words>
  <Application>Microsoft Macintosh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Angelo Montilla</dc:creator>
  <cp:lastModifiedBy>Angelo Montilla</cp:lastModifiedBy>
  <cp:revision>3</cp:revision>
  <dcterms:created xsi:type="dcterms:W3CDTF">2022-02-22T15:30:26Z</dcterms:created>
  <dcterms:modified xsi:type="dcterms:W3CDTF">2022-04-29T13:14:35Z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0x01010095989720F0A2FB4D87BF3CE2B505EDDE</vt:lpwstr>
  </property>
</Properties>
</file>