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48" r:id="rId2"/>
  </p:sldMasterIdLst>
  <p:notesMasterIdLst>
    <p:notesMasterId r:id="rId5"/>
  </p:notesMasterIdLst>
  <p:sldIdLst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96"/>
    <p:restoredTop sz="94649"/>
  </p:normalViewPr>
  <p:slideViewPr>
    <p:cSldViewPr snapToGrid="0" snapToObjects="1">
      <p:cViewPr varScale="1">
        <p:scale>
          <a:sx n="89" d="100"/>
          <a:sy n="89" d="100"/>
        </p:scale>
        <p:origin x="176" y="13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07CF9C-6515-9E48-A779-037560F47797}" type="datetimeFigureOut">
              <a:rPr lang="en-US" smtClean="0"/>
              <a:t>12/12/19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85A15C-93E2-F040-B9B5-7FEEF9327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569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85A15C-93E2-F040-B9B5-7FEEF9327D2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76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3DF7E94-BE02-9A45-9062-1449FB0E45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6650E84-FCA6-BF46-947F-0E37FDBD20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B9436B4-1720-2548-BCE3-CC2568995F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8FA1EE-A4F6-CB48-8E0A-9173DF6BA0D0}" type="datetimeFigureOut">
              <a:rPr lang="en-US" smtClean="0"/>
              <a:t>12/12/19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B98079D-0BF4-CD44-B92A-489A2C415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3D7B34F-B4A6-AC47-A86D-866C0E238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DEBF6B5-A8B6-5742-91AE-8DC29EBB8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091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F69D7BE-8467-FA47-BC87-BEEAECA3B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CD20FF2-3FE8-1248-A4BA-F5AE9648AA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0C397C0-5CA5-F14C-AA7D-A1EE12F440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8FA1EE-A4F6-CB48-8E0A-9173DF6BA0D0}" type="datetimeFigureOut">
              <a:rPr lang="en-US" smtClean="0"/>
              <a:t>12/12/19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CEC006F-A7FD-6846-A942-B3569196C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1BF61AC-F887-AE4C-BD7C-AC1FDE24B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DEBF6B5-A8B6-5742-91AE-8DC29EBB8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8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4D7D49B-FD14-D446-91B5-0CC55D140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156E7AB3-B6DD-9E47-BE1A-4E24B6AA5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2E64115-4182-7A4B-A588-4C67C2305B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8FA1EE-A4F6-CB48-8E0A-9173DF6BA0D0}" type="datetimeFigureOut">
              <a:rPr lang="en-US" smtClean="0"/>
              <a:t>12/12/19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1B42A63-2CB1-A24E-954D-7D7D93797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358B48E-845C-4840-95A9-377C3D3B4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DEBF6B5-A8B6-5742-91AE-8DC29EBB8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84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458C3E4-95D0-D041-BD41-2F9A8ED5E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1325F08-48C2-644B-ADE9-A7FD0DFF50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581F2CF-1A8D-D440-A80C-A89DA67A6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BC2C35B-5647-C74B-B437-00CFE688B4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8FA1EE-A4F6-CB48-8E0A-9173DF6BA0D0}" type="datetimeFigureOut">
              <a:rPr lang="en-US" smtClean="0"/>
              <a:t>12/12/19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6678282-95C5-2749-9540-97EF5B659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6B0FAAF-9653-E04F-94F2-4224F38BC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DEBF6B5-A8B6-5742-91AE-8DC29EBB8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426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0BB7240-9A7C-CF46-A50F-913546492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2ADA3D2-A89B-9342-A622-CF0D36725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44DE86EF-5EF1-F74B-97C2-CDA3362ED2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723AD070-654E-214E-B651-0E16996FFF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4715334D-7F3A-EA40-866D-AB3C425FEC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45691819-88AD-1E47-A20A-21A14DF14B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8FA1EE-A4F6-CB48-8E0A-9173DF6BA0D0}" type="datetimeFigureOut">
              <a:rPr lang="en-US" smtClean="0"/>
              <a:t>12/12/19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42E5BACE-5675-9D40-9F4F-E9921987F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8E0F5B13-59D2-5A41-B943-5F2460810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DEBF6B5-A8B6-5742-91AE-8DC29EBB8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907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006E827-A917-7549-A733-3976261C2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45DCA6C4-E35C-224C-9307-A887F1DC41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8FA1EE-A4F6-CB48-8E0A-9173DF6BA0D0}" type="datetimeFigureOut">
              <a:rPr lang="en-US" smtClean="0"/>
              <a:t>12/12/19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FAE571E2-C2E8-4E42-8B5C-F20315D16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DDDED733-939E-2148-A95E-47077E5D6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DEBF6B5-A8B6-5742-91AE-8DC29EBB8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674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DB2AAF3A-3FEB-F143-A7B5-3828A35205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8FA1EE-A4F6-CB48-8E0A-9173DF6BA0D0}" type="datetimeFigureOut">
              <a:rPr lang="en-US" smtClean="0"/>
              <a:t>12/12/19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BEBA8D13-6D31-624A-BA24-CD6B8FF10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0F6B2883-BD7C-D844-ADA8-0B3BFA6B8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DEBF6B5-A8B6-5742-91AE-8DC29EBB8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384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66B88B-E4B2-8F4F-B312-99069E934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1B8816F-7C9A-6941-AB5E-F714B7BB1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057400"/>
            <a:ext cx="6172200" cy="38036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EF52E3B-1E34-C048-AC30-905D39D4E8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0B352D6-8B20-1E43-BD8E-08A641772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8FA1EE-A4F6-CB48-8E0A-9173DF6BA0D0}" type="datetimeFigureOut">
              <a:rPr lang="en-US" smtClean="0"/>
              <a:t>12/12/19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9137D3C-9157-6A4D-B3FC-7B226ED29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9DB182A-4BF9-5F41-A908-DFC23E647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DEBF6B5-A8B6-5742-91AE-8DC29EBB8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072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0C9A1F0-B270-7049-988F-77C6A532A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AD030449-C0AC-0F4D-8B00-58157086C3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2057400"/>
            <a:ext cx="6172200" cy="38036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0489FE3-E19C-3343-8DBD-230EB8ACF5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1E31E9A-72CE-7744-90AD-CBA84005AD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8FA1EE-A4F6-CB48-8E0A-9173DF6BA0D0}" type="datetimeFigureOut">
              <a:rPr lang="en-US" smtClean="0"/>
              <a:t>12/12/19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EB8B379-1EF7-534A-B2FF-EA8F19541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761B19C-BEAD-AC49-8528-67569E0DF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DEBF6B5-A8B6-5742-91AE-8DC29EBB8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315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2.xml"/><Relationship Id="rId11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582721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1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2B7AD727-180C-6C41-8560-04A952E25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C2E65D2-9D75-0548-91A2-FE37A13DCE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92949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0E7B385-2DCA-364C-8CE4-7908472926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6EFE4783-2DCE-C244-9D3A-0F56A2B3C7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821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88236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UWindsor Yellow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1</Words>
  <Application>Microsoft Macintosh PowerPoint</Application>
  <PresentationFormat>Widescreen</PresentationFormat>
  <Paragraphs>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Calibri Light</vt:lpstr>
      <vt:lpstr>Arial</vt:lpstr>
      <vt:lpstr>Custom Design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Marnie Robillard</dc:creator>
  <cp:lastModifiedBy>Ida Hary</cp:lastModifiedBy>
  <cp:revision>6</cp:revision>
  <dcterms:created xsi:type="dcterms:W3CDTF">2019-04-04T13:39:44Z</dcterms:created>
  <dcterms:modified xsi:type="dcterms:W3CDTF">2019-12-12T13:58:11Z</dcterms:modified>
</cp:coreProperties>
</file>