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48" r:id="rId2"/>
  </p:sldMasterIdLst>
  <p:notesMasterIdLst>
    <p:notesMasterId r:id="rId5"/>
  </p:notes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85"/>
    <p:restoredTop sz="94649"/>
  </p:normalViewPr>
  <p:slideViewPr>
    <p:cSldViewPr snapToGrid="0" snapToObjects="1">
      <p:cViewPr varScale="1">
        <p:scale>
          <a:sx n="110" d="100"/>
          <a:sy n="110" d="100"/>
        </p:scale>
        <p:origin x="184" y="1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7CF9C-6515-9E48-A779-037560F47797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5A15C-93E2-F040-B9B5-7FEEF9327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69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5A15C-93E2-F040-B9B5-7FEEF9327D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DF7E94-BE02-9A45-9062-1449FB0E4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6650E84-FCA6-BF46-947F-0E37FDBD2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9436B4-1720-2548-BCE3-CC2568995F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98079D-0BF4-CD44-B92A-489A2C415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D7B34F-B4A6-AC47-A86D-866C0E238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9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69D7BE-8467-FA47-BC87-BEEAECA3B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D20FF2-3FE8-1248-A4BA-F5AE9648A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C397C0-5CA5-F14C-AA7D-A1EE12F440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EC006F-A7FD-6846-A942-B3569196C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BF61AC-F887-AE4C-BD7C-AC1FDE24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8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D7D49B-FD14-D446-91B5-0CC55D140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56E7AB3-B6DD-9E47-BE1A-4E24B6AA5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E64115-4182-7A4B-A588-4C67C2305B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B42A63-2CB1-A24E-954D-7D7D93797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58B48E-845C-4840-95A9-377C3D3B4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8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58C3E4-95D0-D041-BD41-2F9A8ED5E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325F08-48C2-644B-ADE9-A7FD0DFF5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0213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</a:t>
            </a:r>
            <a:r>
              <a:rPr lang="en-US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</a:t>
            </a:r>
            <a:r>
              <a:rPr lang="en-US" dirty="0"/>
              <a:t>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581F2CF-1A8D-D440-A80C-A89DA67A6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0213"/>
            <a:ext cx="5181600" cy="38967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BC2C35B-5647-C74B-B437-00CFE688B4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6678282-95C5-2749-9540-97EF5B65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6B0FAAF-9653-E04F-94F2-4224F38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2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BB7240-9A7C-CF46-A50F-913546492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2ADA3D2-A89B-9342-A622-CF0D36725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58956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4DE86EF-5EF1-F74B-97C2-CDA3362ED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82868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23AD070-654E-214E-B651-0E16996FFF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58956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715334D-7F3A-EA40-866D-AB3C425FEC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82868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5691819-88AD-1E47-A20A-21A14DF14B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2E5BACE-5675-9D40-9F4F-E9921987F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E0F5B13-59D2-5A41-B943-5F2460810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4612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907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06E827-A917-7549-A733-3976261C2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5DCA6C4-E35C-224C-9307-A887F1DC41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AE571E2-C2E8-4E42-8B5C-F20315D16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DDED733-939E-2148-A95E-47077E5D6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7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B2AAF3A-3FEB-F143-A7B5-3828A35205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EBA8D13-6D31-624A-BA24-CD6B8FF10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F6B2883-BD7C-D844-ADA8-0B3BFA6B8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38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66B88B-E4B2-8F4F-B312-99069E934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B8816F-7C9A-6941-AB5E-F714B7BB1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4678442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EF52E3B-1E34-C048-AC30-905D39D4E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0B352D6-8B20-1E43-BD8E-08A641772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9137D3C-9157-6A4D-B3FC-7B226ED29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DB182A-4BF9-5F41-A908-DFC23E647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07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C9A1F0-B270-7049-988F-77C6A532A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D030449-C0AC-0F4D-8B00-58157086C3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60899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0489FE3-E19C-3343-8DBD-230EB8ACF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E31E9A-72CE-7744-90AD-CBA84005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EB8B379-1EF7-534A-B2FF-EA8F19541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761B19C-BEAD-AC49-8528-67569E0DF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15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2.xml"/><Relationship Id="rId11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58272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B7AD727-180C-6C41-8560-04A952E25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C2E65D2-9D75-0548-91A2-FE37A13DC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294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E7B385-2DCA-364C-8CE4-7908472926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FE4783-2DCE-C244-9D3A-0F56A2B3C7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21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88236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UWindsor Yellow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1075</TotalTime>
  <Words>1</Words>
  <Application>Microsoft Macintosh PowerPoint</Application>
  <PresentationFormat>Widescreen</PresentationFormat>
  <Paragraphs>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Arial</vt:lpstr>
      <vt:lpstr>Custom Design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Marnie Robillard</dc:creator>
  <cp:lastModifiedBy>Ida Hary</cp:lastModifiedBy>
  <cp:revision>12</cp:revision>
  <dcterms:created xsi:type="dcterms:W3CDTF">2019-04-04T13:39:44Z</dcterms:created>
  <dcterms:modified xsi:type="dcterms:W3CDTF">2019-12-12T14:02:07Z</dcterms:modified>
</cp:coreProperties>
</file>