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62" r:id="rId7"/>
    <p:sldId id="266" r:id="rId8"/>
    <p:sldId id="267" r:id="rId9"/>
    <p:sldId id="268" r:id="rId10"/>
    <p:sldId id="269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4381A0-E3C2-4581-9A07-73F11BCB7A19}" v="2" dt="2026-10-01T13:51:37.2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ina N." userId="92cfbca38cbe8130" providerId="LiveId" clId="{D6595976-B539-4AFB-99C7-E15DC6947C9C}"/>
    <pc:docChg chg="custSel modSld">
      <pc:chgData name="Kristina N." userId="92cfbca38cbe8130" providerId="LiveId" clId="{D6595976-B539-4AFB-99C7-E15DC6947C9C}" dt="2026-10-01T21:43:42.300" v="181" actId="20577"/>
      <pc:docMkLst>
        <pc:docMk/>
      </pc:docMkLst>
      <pc:sldChg chg="modSp mod">
        <pc:chgData name="Kristina N." userId="92cfbca38cbe8130" providerId="LiveId" clId="{D6595976-B539-4AFB-99C7-E15DC6947C9C}" dt="2026-10-01T13:50:04.760" v="41" actId="20577"/>
        <pc:sldMkLst>
          <pc:docMk/>
          <pc:sldMk cId="1619975354" sldId="261"/>
        </pc:sldMkLst>
        <pc:spChg chg="mod">
          <ac:chgData name="Kristina N." userId="92cfbca38cbe8130" providerId="LiveId" clId="{D6595976-B539-4AFB-99C7-E15DC6947C9C}" dt="2026-10-01T13:50:04.760" v="41" actId="20577"/>
          <ac:spMkLst>
            <pc:docMk/>
            <pc:sldMk cId="1619975354" sldId="261"/>
            <ac:spMk id="3" creationId="{A44193B5-9DC2-E08F-40F7-55F785AC9C14}"/>
          </ac:spMkLst>
        </pc:spChg>
      </pc:sldChg>
      <pc:sldChg chg="modSp mod">
        <pc:chgData name="Kristina N." userId="92cfbca38cbe8130" providerId="LiveId" clId="{D6595976-B539-4AFB-99C7-E15DC6947C9C}" dt="2026-10-01T13:50:30.955" v="43" actId="20577"/>
        <pc:sldMkLst>
          <pc:docMk/>
          <pc:sldMk cId="3998682441" sldId="262"/>
        </pc:sldMkLst>
        <pc:spChg chg="mod">
          <ac:chgData name="Kristina N." userId="92cfbca38cbe8130" providerId="LiveId" clId="{D6595976-B539-4AFB-99C7-E15DC6947C9C}" dt="2026-10-01T13:50:30.955" v="43" actId="20577"/>
          <ac:spMkLst>
            <pc:docMk/>
            <pc:sldMk cId="3998682441" sldId="262"/>
            <ac:spMk id="2" creationId="{7E7E8AD7-FD39-F24C-889E-F1C1A72AA322}"/>
          </ac:spMkLst>
        </pc:spChg>
      </pc:sldChg>
      <pc:sldChg chg="modSp mod">
        <pc:chgData name="Kristina N." userId="92cfbca38cbe8130" providerId="LiveId" clId="{D6595976-B539-4AFB-99C7-E15DC6947C9C}" dt="2026-10-01T13:51:37.270" v="137" actId="20577"/>
        <pc:sldMkLst>
          <pc:docMk/>
          <pc:sldMk cId="3477461896" sldId="265"/>
        </pc:sldMkLst>
        <pc:spChg chg="mod">
          <ac:chgData name="Kristina N." userId="92cfbca38cbe8130" providerId="LiveId" clId="{D6595976-B539-4AFB-99C7-E15DC6947C9C}" dt="2026-10-01T13:51:37.270" v="137" actId="20577"/>
          <ac:spMkLst>
            <pc:docMk/>
            <pc:sldMk cId="3477461896" sldId="265"/>
            <ac:spMk id="3" creationId="{78321610-652C-6C3E-AF56-2700764C386E}"/>
          </ac:spMkLst>
        </pc:spChg>
      </pc:sldChg>
      <pc:sldChg chg="modSp mod">
        <pc:chgData name="Kristina N." userId="92cfbca38cbe8130" providerId="LiveId" clId="{D6595976-B539-4AFB-99C7-E15DC6947C9C}" dt="2026-10-01T21:43:42.300" v="181" actId="20577"/>
        <pc:sldMkLst>
          <pc:docMk/>
          <pc:sldMk cId="2097583444" sldId="269"/>
        </pc:sldMkLst>
        <pc:spChg chg="mod">
          <ac:chgData name="Kristina N." userId="92cfbca38cbe8130" providerId="LiveId" clId="{D6595976-B539-4AFB-99C7-E15DC6947C9C}" dt="2026-10-01T21:43:42.300" v="181" actId="20577"/>
          <ac:spMkLst>
            <pc:docMk/>
            <pc:sldMk cId="2097583444" sldId="269"/>
            <ac:spMk id="3" creationId="{8C637067-3884-E8B0-F9B0-7CA9A340089D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7CB5BE-3254-48D8-B9FA-6AFE93E08043}" type="doc">
      <dgm:prSet loTypeId="urn:microsoft.com/office/officeart/2018/2/layout/IconCircleList" loCatId="icon" qsTypeId="urn:microsoft.com/office/officeart/2005/8/quickstyle/simple1#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76DFEC84-66B9-4E6A-AF52-D73A85FA1E68}">
      <dgm:prSet/>
      <dgm:spPr/>
      <dgm:t>
        <a:bodyPr/>
        <a:lstStyle/>
        <a:p>
          <a:r>
            <a:rPr lang="en-CA"/>
            <a:t>Admission Requirements</a:t>
          </a:r>
          <a:endParaRPr lang="en-US"/>
        </a:p>
      </dgm:t>
    </dgm:pt>
    <dgm:pt modelId="{7C28B6D7-AB0B-4C21-9F4A-785B50BCA06E}" type="parTrans" cxnId="{181A5CC2-58B3-4565-B897-67AA2FC0E564}">
      <dgm:prSet/>
      <dgm:spPr/>
      <dgm:t>
        <a:bodyPr/>
        <a:lstStyle/>
        <a:p>
          <a:endParaRPr lang="en-US"/>
        </a:p>
      </dgm:t>
    </dgm:pt>
    <dgm:pt modelId="{9BB53FA5-D839-4A88-BB2C-2DFD575C39EF}" type="sibTrans" cxnId="{181A5CC2-58B3-4565-B897-67AA2FC0E564}">
      <dgm:prSet/>
      <dgm:spPr/>
      <dgm:t>
        <a:bodyPr/>
        <a:lstStyle/>
        <a:p>
          <a:endParaRPr lang="en-US"/>
        </a:p>
      </dgm:t>
    </dgm:pt>
    <dgm:pt modelId="{881A3C4C-CB9F-4386-A3BE-C505A3E2A4CB}">
      <dgm:prSet/>
      <dgm:spPr/>
      <dgm:t>
        <a:bodyPr/>
        <a:lstStyle/>
        <a:p>
          <a:r>
            <a:rPr lang="en-CA"/>
            <a:t>Application Process</a:t>
          </a:r>
          <a:endParaRPr lang="en-US"/>
        </a:p>
      </dgm:t>
    </dgm:pt>
    <dgm:pt modelId="{3592C946-D9DF-4250-B1CE-D765FC990AF3}" type="parTrans" cxnId="{D005A439-B4D3-4947-9A36-CCBBD8E666B5}">
      <dgm:prSet/>
      <dgm:spPr/>
      <dgm:t>
        <a:bodyPr/>
        <a:lstStyle/>
        <a:p>
          <a:endParaRPr lang="en-US"/>
        </a:p>
      </dgm:t>
    </dgm:pt>
    <dgm:pt modelId="{9008AE5C-F3D4-400C-9278-3F28526C43E5}" type="sibTrans" cxnId="{D005A439-B4D3-4947-9A36-CCBBD8E666B5}">
      <dgm:prSet/>
      <dgm:spPr/>
      <dgm:t>
        <a:bodyPr/>
        <a:lstStyle/>
        <a:p>
          <a:endParaRPr lang="en-US"/>
        </a:p>
      </dgm:t>
    </dgm:pt>
    <dgm:pt modelId="{B1AB0CC5-93C5-41B1-8037-6745545B3A47}">
      <dgm:prSet/>
      <dgm:spPr/>
      <dgm:t>
        <a:bodyPr/>
        <a:lstStyle/>
        <a:p>
          <a:r>
            <a:rPr lang="en-CA"/>
            <a:t>FAQ</a:t>
          </a:r>
          <a:endParaRPr lang="en-US"/>
        </a:p>
      </dgm:t>
    </dgm:pt>
    <dgm:pt modelId="{061858BC-4DA4-402C-A6A1-78B785CE5A0E}" type="parTrans" cxnId="{59E5A2DB-371B-4821-9573-905630886113}">
      <dgm:prSet/>
      <dgm:spPr/>
      <dgm:t>
        <a:bodyPr/>
        <a:lstStyle/>
        <a:p>
          <a:endParaRPr lang="en-US"/>
        </a:p>
      </dgm:t>
    </dgm:pt>
    <dgm:pt modelId="{A7B33430-F21A-4CB9-9E4D-412CF8F22335}" type="sibTrans" cxnId="{59E5A2DB-371B-4821-9573-905630886113}">
      <dgm:prSet/>
      <dgm:spPr/>
      <dgm:t>
        <a:bodyPr/>
        <a:lstStyle/>
        <a:p>
          <a:endParaRPr lang="en-US"/>
        </a:p>
      </dgm:t>
    </dgm:pt>
    <dgm:pt modelId="{BF46E348-7D15-4C01-BE50-16353B481981}">
      <dgm:prSet/>
      <dgm:spPr/>
      <dgm:t>
        <a:bodyPr/>
        <a:lstStyle/>
        <a:p>
          <a:r>
            <a:rPr lang="en-CA"/>
            <a:t>Contact Information</a:t>
          </a:r>
          <a:endParaRPr lang="en-US"/>
        </a:p>
      </dgm:t>
    </dgm:pt>
    <dgm:pt modelId="{D11571C8-E869-498C-ADAE-68EFCA95CD2E}" type="parTrans" cxnId="{A4E25D1A-8D56-4EB1-83BC-098664556E81}">
      <dgm:prSet/>
      <dgm:spPr/>
      <dgm:t>
        <a:bodyPr/>
        <a:lstStyle/>
        <a:p>
          <a:endParaRPr lang="en-US"/>
        </a:p>
      </dgm:t>
    </dgm:pt>
    <dgm:pt modelId="{1076B8C0-A95F-4372-889F-001244D997A0}" type="sibTrans" cxnId="{A4E25D1A-8D56-4EB1-83BC-098664556E81}">
      <dgm:prSet/>
      <dgm:spPr/>
      <dgm:t>
        <a:bodyPr/>
        <a:lstStyle/>
        <a:p>
          <a:endParaRPr lang="en-US"/>
        </a:p>
      </dgm:t>
    </dgm:pt>
    <dgm:pt modelId="{2690F0C3-4697-410F-B58F-96788E002259}" type="pres">
      <dgm:prSet presAssocID="{ED7CB5BE-3254-48D8-B9FA-6AFE93E08043}" presName="root" presStyleCnt="0">
        <dgm:presLayoutVars>
          <dgm:dir/>
          <dgm:resizeHandles val="exact"/>
        </dgm:presLayoutVars>
      </dgm:prSet>
      <dgm:spPr/>
    </dgm:pt>
    <dgm:pt modelId="{AB24B853-AD30-4B19-A8DF-A7B945D3919C}" type="pres">
      <dgm:prSet presAssocID="{ED7CB5BE-3254-48D8-B9FA-6AFE93E08043}" presName="container" presStyleCnt="0">
        <dgm:presLayoutVars>
          <dgm:dir/>
          <dgm:resizeHandles val="exact"/>
        </dgm:presLayoutVars>
      </dgm:prSet>
      <dgm:spPr/>
    </dgm:pt>
    <dgm:pt modelId="{EC112DF4-9693-4555-818B-B5E19444894F}" type="pres">
      <dgm:prSet presAssocID="{76DFEC84-66B9-4E6A-AF52-D73A85FA1E68}" presName="compNode" presStyleCnt="0"/>
      <dgm:spPr/>
    </dgm:pt>
    <dgm:pt modelId="{182619A1-33B0-4E9E-9EFA-B4115C9528A6}" type="pres">
      <dgm:prSet presAssocID="{76DFEC84-66B9-4E6A-AF52-D73A85FA1E68}" presName="iconBgRect" presStyleLbl="bgShp" presStyleIdx="0" presStyleCnt="4"/>
      <dgm:spPr/>
    </dgm:pt>
    <dgm:pt modelId="{AD0D078A-EB73-417C-A85A-6B10E2DCFBBB}" type="pres">
      <dgm:prSet presAssocID="{76DFEC84-66B9-4E6A-AF52-D73A85FA1E68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1F904A30-2009-4426-A906-F38F6350610D}" type="pres">
      <dgm:prSet presAssocID="{76DFEC84-66B9-4E6A-AF52-D73A85FA1E68}" presName="spaceRect" presStyleCnt="0"/>
      <dgm:spPr/>
    </dgm:pt>
    <dgm:pt modelId="{C9814AC3-21E0-49F6-B1DD-220F3B6DA8E6}" type="pres">
      <dgm:prSet presAssocID="{76DFEC84-66B9-4E6A-AF52-D73A85FA1E68}" presName="textRect" presStyleLbl="revTx" presStyleIdx="0" presStyleCnt="4">
        <dgm:presLayoutVars>
          <dgm:chMax val="1"/>
          <dgm:chPref val="1"/>
        </dgm:presLayoutVars>
      </dgm:prSet>
      <dgm:spPr/>
    </dgm:pt>
    <dgm:pt modelId="{1255CDF2-6759-45AA-9022-F1563EDDAD8B}" type="pres">
      <dgm:prSet presAssocID="{9BB53FA5-D839-4A88-BB2C-2DFD575C39EF}" presName="sibTrans" presStyleLbl="sibTrans2D1" presStyleIdx="0" presStyleCnt="0"/>
      <dgm:spPr/>
    </dgm:pt>
    <dgm:pt modelId="{3AEB03E2-A64B-4CC8-9AFD-37CA7C8E1A78}" type="pres">
      <dgm:prSet presAssocID="{881A3C4C-CB9F-4386-A3BE-C505A3E2A4CB}" presName="compNode" presStyleCnt="0"/>
      <dgm:spPr/>
    </dgm:pt>
    <dgm:pt modelId="{9CEF1AD9-82B9-4AEB-837B-B5056B929D4F}" type="pres">
      <dgm:prSet presAssocID="{881A3C4C-CB9F-4386-A3BE-C505A3E2A4CB}" presName="iconBgRect" presStyleLbl="bgShp" presStyleIdx="1" presStyleCnt="4"/>
      <dgm:spPr/>
    </dgm:pt>
    <dgm:pt modelId="{036AD6C7-DFAC-451B-B495-D993C3A8321A}" type="pres">
      <dgm:prSet presAssocID="{881A3C4C-CB9F-4386-A3BE-C505A3E2A4CB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D2074574-8C6C-45AD-B1E0-230383C0A727}" type="pres">
      <dgm:prSet presAssocID="{881A3C4C-CB9F-4386-A3BE-C505A3E2A4CB}" presName="spaceRect" presStyleCnt="0"/>
      <dgm:spPr/>
    </dgm:pt>
    <dgm:pt modelId="{C9A7E500-0960-451F-BAD9-C7A904229852}" type="pres">
      <dgm:prSet presAssocID="{881A3C4C-CB9F-4386-A3BE-C505A3E2A4CB}" presName="textRect" presStyleLbl="revTx" presStyleIdx="1" presStyleCnt="4">
        <dgm:presLayoutVars>
          <dgm:chMax val="1"/>
          <dgm:chPref val="1"/>
        </dgm:presLayoutVars>
      </dgm:prSet>
      <dgm:spPr/>
    </dgm:pt>
    <dgm:pt modelId="{DD49D357-81B3-42EC-9449-B0B332132016}" type="pres">
      <dgm:prSet presAssocID="{9008AE5C-F3D4-400C-9278-3F28526C43E5}" presName="sibTrans" presStyleLbl="sibTrans2D1" presStyleIdx="0" presStyleCnt="0"/>
      <dgm:spPr/>
    </dgm:pt>
    <dgm:pt modelId="{840CAE4A-D47A-473C-8E7D-232DD8B04491}" type="pres">
      <dgm:prSet presAssocID="{B1AB0CC5-93C5-41B1-8037-6745545B3A47}" presName="compNode" presStyleCnt="0"/>
      <dgm:spPr/>
    </dgm:pt>
    <dgm:pt modelId="{EA8BFCD6-A47E-437D-B80D-E2C458227B9F}" type="pres">
      <dgm:prSet presAssocID="{B1AB0CC5-93C5-41B1-8037-6745545B3A47}" presName="iconBgRect" presStyleLbl="bgShp" presStyleIdx="2" presStyleCnt="4"/>
      <dgm:spPr/>
    </dgm:pt>
    <dgm:pt modelId="{BEB3B7D1-65AE-40B5-96AA-F0C9F52DF562}" type="pres">
      <dgm:prSet presAssocID="{B1AB0CC5-93C5-41B1-8037-6745545B3A47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3A2A6DED-48B5-43F4-B6A9-425442213F4B}" type="pres">
      <dgm:prSet presAssocID="{B1AB0CC5-93C5-41B1-8037-6745545B3A47}" presName="spaceRect" presStyleCnt="0"/>
      <dgm:spPr/>
    </dgm:pt>
    <dgm:pt modelId="{C5D559DB-9FF5-4441-96E5-BC0042421248}" type="pres">
      <dgm:prSet presAssocID="{B1AB0CC5-93C5-41B1-8037-6745545B3A47}" presName="textRect" presStyleLbl="revTx" presStyleIdx="2" presStyleCnt="4">
        <dgm:presLayoutVars>
          <dgm:chMax val="1"/>
          <dgm:chPref val="1"/>
        </dgm:presLayoutVars>
      </dgm:prSet>
      <dgm:spPr/>
    </dgm:pt>
    <dgm:pt modelId="{55659191-3CCD-48D8-8E60-8C150878452E}" type="pres">
      <dgm:prSet presAssocID="{A7B33430-F21A-4CB9-9E4D-412CF8F22335}" presName="sibTrans" presStyleLbl="sibTrans2D1" presStyleIdx="0" presStyleCnt="0"/>
      <dgm:spPr/>
    </dgm:pt>
    <dgm:pt modelId="{7EC49B5B-441A-43CA-A9A1-8BF0A751FAB3}" type="pres">
      <dgm:prSet presAssocID="{BF46E348-7D15-4C01-BE50-16353B481981}" presName="compNode" presStyleCnt="0"/>
      <dgm:spPr/>
    </dgm:pt>
    <dgm:pt modelId="{0C5EB0AA-20E2-430A-984A-523A02868CB4}" type="pres">
      <dgm:prSet presAssocID="{BF46E348-7D15-4C01-BE50-16353B481981}" presName="iconBgRect" presStyleLbl="bgShp" presStyleIdx="3" presStyleCnt="4"/>
      <dgm:spPr/>
    </dgm:pt>
    <dgm:pt modelId="{51A9F482-6C98-4538-AE55-DC7035D533FD}" type="pres">
      <dgm:prSet presAssocID="{BF46E348-7D15-4C01-BE50-16353B481981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ceiver"/>
        </a:ext>
      </dgm:extLst>
    </dgm:pt>
    <dgm:pt modelId="{05A2A0ED-245D-44EF-8404-B87D810FCE4C}" type="pres">
      <dgm:prSet presAssocID="{BF46E348-7D15-4C01-BE50-16353B481981}" presName="spaceRect" presStyleCnt="0"/>
      <dgm:spPr/>
    </dgm:pt>
    <dgm:pt modelId="{5EB98B65-F6EF-41AC-BFB8-DB748F060C6C}" type="pres">
      <dgm:prSet presAssocID="{BF46E348-7D15-4C01-BE50-16353B481981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B697D18-A6B9-4DF0-9094-3BBA825AEE7D}" type="presOf" srcId="{BF46E348-7D15-4C01-BE50-16353B481981}" destId="{5EB98B65-F6EF-41AC-BFB8-DB748F060C6C}" srcOrd="0" destOrd="0" presId="urn:microsoft.com/office/officeart/2018/2/layout/IconCircleList"/>
    <dgm:cxn modelId="{A4E25D1A-8D56-4EB1-83BC-098664556E81}" srcId="{ED7CB5BE-3254-48D8-B9FA-6AFE93E08043}" destId="{BF46E348-7D15-4C01-BE50-16353B481981}" srcOrd="3" destOrd="0" parTransId="{D11571C8-E869-498C-ADAE-68EFCA95CD2E}" sibTransId="{1076B8C0-A95F-4372-889F-001244D997A0}"/>
    <dgm:cxn modelId="{8BCB3C34-FD76-48D7-9066-B30D50F8957C}" type="presOf" srcId="{76DFEC84-66B9-4E6A-AF52-D73A85FA1E68}" destId="{C9814AC3-21E0-49F6-B1DD-220F3B6DA8E6}" srcOrd="0" destOrd="0" presId="urn:microsoft.com/office/officeart/2018/2/layout/IconCircleList"/>
    <dgm:cxn modelId="{D005A439-B4D3-4947-9A36-CCBBD8E666B5}" srcId="{ED7CB5BE-3254-48D8-B9FA-6AFE93E08043}" destId="{881A3C4C-CB9F-4386-A3BE-C505A3E2A4CB}" srcOrd="1" destOrd="0" parTransId="{3592C946-D9DF-4250-B1CE-D765FC990AF3}" sibTransId="{9008AE5C-F3D4-400C-9278-3F28526C43E5}"/>
    <dgm:cxn modelId="{25D64F63-2D34-4A13-8995-6822B3493DF5}" type="presOf" srcId="{ED7CB5BE-3254-48D8-B9FA-6AFE93E08043}" destId="{2690F0C3-4697-410F-B58F-96788E002259}" srcOrd="0" destOrd="0" presId="urn:microsoft.com/office/officeart/2018/2/layout/IconCircleList"/>
    <dgm:cxn modelId="{AC480E6D-B668-4682-8C29-8A3BAC8A4650}" type="presOf" srcId="{9008AE5C-F3D4-400C-9278-3F28526C43E5}" destId="{DD49D357-81B3-42EC-9449-B0B332132016}" srcOrd="0" destOrd="0" presId="urn:microsoft.com/office/officeart/2018/2/layout/IconCircleList"/>
    <dgm:cxn modelId="{E3612474-F29C-487B-84A5-D57BF9DBA90A}" type="presOf" srcId="{A7B33430-F21A-4CB9-9E4D-412CF8F22335}" destId="{55659191-3CCD-48D8-8E60-8C150878452E}" srcOrd="0" destOrd="0" presId="urn:microsoft.com/office/officeart/2018/2/layout/IconCircleList"/>
    <dgm:cxn modelId="{FE98BA79-832E-4190-AE8E-46111D8D0C07}" type="presOf" srcId="{9BB53FA5-D839-4A88-BB2C-2DFD575C39EF}" destId="{1255CDF2-6759-45AA-9022-F1563EDDAD8B}" srcOrd="0" destOrd="0" presId="urn:microsoft.com/office/officeart/2018/2/layout/IconCircleList"/>
    <dgm:cxn modelId="{181A5CC2-58B3-4565-B897-67AA2FC0E564}" srcId="{ED7CB5BE-3254-48D8-B9FA-6AFE93E08043}" destId="{76DFEC84-66B9-4E6A-AF52-D73A85FA1E68}" srcOrd="0" destOrd="0" parTransId="{7C28B6D7-AB0B-4C21-9F4A-785B50BCA06E}" sibTransId="{9BB53FA5-D839-4A88-BB2C-2DFD575C39EF}"/>
    <dgm:cxn modelId="{8DF711C4-8E90-42AD-9DBD-C01D12AE5851}" type="presOf" srcId="{B1AB0CC5-93C5-41B1-8037-6745545B3A47}" destId="{C5D559DB-9FF5-4441-96E5-BC0042421248}" srcOrd="0" destOrd="0" presId="urn:microsoft.com/office/officeart/2018/2/layout/IconCircleList"/>
    <dgm:cxn modelId="{59E5A2DB-371B-4821-9573-905630886113}" srcId="{ED7CB5BE-3254-48D8-B9FA-6AFE93E08043}" destId="{B1AB0CC5-93C5-41B1-8037-6745545B3A47}" srcOrd="2" destOrd="0" parTransId="{061858BC-4DA4-402C-A6A1-78B785CE5A0E}" sibTransId="{A7B33430-F21A-4CB9-9E4D-412CF8F22335}"/>
    <dgm:cxn modelId="{F3D525E9-B5F6-4F7A-8FE9-02D27E6B95DD}" type="presOf" srcId="{881A3C4C-CB9F-4386-A3BE-C505A3E2A4CB}" destId="{C9A7E500-0960-451F-BAD9-C7A904229852}" srcOrd="0" destOrd="0" presId="urn:microsoft.com/office/officeart/2018/2/layout/IconCircleList"/>
    <dgm:cxn modelId="{EDFCE017-ABF0-48F2-9C1A-381709901123}" type="presParOf" srcId="{2690F0C3-4697-410F-B58F-96788E002259}" destId="{AB24B853-AD30-4B19-A8DF-A7B945D3919C}" srcOrd="0" destOrd="0" presId="urn:microsoft.com/office/officeart/2018/2/layout/IconCircleList"/>
    <dgm:cxn modelId="{A7B80A97-040A-4442-AEB1-F063AA457A07}" type="presParOf" srcId="{AB24B853-AD30-4B19-A8DF-A7B945D3919C}" destId="{EC112DF4-9693-4555-818B-B5E19444894F}" srcOrd="0" destOrd="0" presId="urn:microsoft.com/office/officeart/2018/2/layout/IconCircleList"/>
    <dgm:cxn modelId="{C0D136AC-4704-49B3-8981-E56D4E8869F6}" type="presParOf" srcId="{EC112DF4-9693-4555-818B-B5E19444894F}" destId="{182619A1-33B0-4E9E-9EFA-B4115C9528A6}" srcOrd="0" destOrd="0" presId="urn:microsoft.com/office/officeart/2018/2/layout/IconCircleList"/>
    <dgm:cxn modelId="{71115130-D7E3-43E6-A7EF-E187A52DC7A0}" type="presParOf" srcId="{EC112DF4-9693-4555-818B-B5E19444894F}" destId="{AD0D078A-EB73-417C-A85A-6B10E2DCFBBB}" srcOrd="1" destOrd="0" presId="urn:microsoft.com/office/officeart/2018/2/layout/IconCircleList"/>
    <dgm:cxn modelId="{54DF69EE-F79D-400D-BB38-027EDC2F2AE5}" type="presParOf" srcId="{EC112DF4-9693-4555-818B-B5E19444894F}" destId="{1F904A30-2009-4426-A906-F38F6350610D}" srcOrd="2" destOrd="0" presId="urn:microsoft.com/office/officeart/2018/2/layout/IconCircleList"/>
    <dgm:cxn modelId="{38009148-2D10-4C49-91E6-31DFD3781CEA}" type="presParOf" srcId="{EC112DF4-9693-4555-818B-B5E19444894F}" destId="{C9814AC3-21E0-49F6-B1DD-220F3B6DA8E6}" srcOrd="3" destOrd="0" presId="urn:microsoft.com/office/officeart/2018/2/layout/IconCircleList"/>
    <dgm:cxn modelId="{D6DF4BBB-464E-455B-BADF-9E1CEF7BC4DD}" type="presParOf" srcId="{AB24B853-AD30-4B19-A8DF-A7B945D3919C}" destId="{1255CDF2-6759-45AA-9022-F1563EDDAD8B}" srcOrd="1" destOrd="0" presId="urn:microsoft.com/office/officeart/2018/2/layout/IconCircleList"/>
    <dgm:cxn modelId="{1BE16863-21D3-495A-A520-CB6188D273F6}" type="presParOf" srcId="{AB24B853-AD30-4B19-A8DF-A7B945D3919C}" destId="{3AEB03E2-A64B-4CC8-9AFD-37CA7C8E1A78}" srcOrd="2" destOrd="0" presId="urn:microsoft.com/office/officeart/2018/2/layout/IconCircleList"/>
    <dgm:cxn modelId="{10D6F6C0-C759-4920-90CA-79213965B095}" type="presParOf" srcId="{3AEB03E2-A64B-4CC8-9AFD-37CA7C8E1A78}" destId="{9CEF1AD9-82B9-4AEB-837B-B5056B929D4F}" srcOrd="0" destOrd="0" presId="urn:microsoft.com/office/officeart/2018/2/layout/IconCircleList"/>
    <dgm:cxn modelId="{0DC9742D-66DB-41D2-9E4C-9685E9CB233C}" type="presParOf" srcId="{3AEB03E2-A64B-4CC8-9AFD-37CA7C8E1A78}" destId="{036AD6C7-DFAC-451B-B495-D993C3A8321A}" srcOrd="1" destOrd="0" presId="urn:microsoft.com/office/officeart/2018/2/layout/IconCircleList"/>
    <dgm:cxn modelId="{FDDD1120-DEC7-448F-AA91-238F8B3E1868}" type="presParOf" srcId="{3AEB03E2-A64B-4CC8-9AFD-37CA7C8E1A78}" destId="{D2074574-8C6C-45AD-B1E0-230383C0A727}" srcOrd="2" destOrd="0" presId="urn:microsoft.com/office/officeart/2018/2/layout/IconCircleList"/>
    <dgm:cxn modelId="{3C0159C8-7069-4F1C-91E2-2432219D2BD2}" type="presParOf" srcId="{3AEB03E2-A64B-4CC8-9AFD-37CA7C8E1A78}" destId="{C9A7E500-0960-451F-BAD9-C7A904229852}" srcOrd="3" destOrd="0" presId="urn:microsoft.com/office/officeart/2018/2/layout/IconCircleList"/>
    <dgm:cxn modelId="{0FEB0269-46D3-4797-81D5-1265E8152876}" type="presParOf" srcId="{AB24B853-AD30-4B19-A8DF-A7B945D3919C}" destId="{DD49D357-81B3-42EC-9449-B0B332132016}" srcOrd="3" destOrd="0" presId="urn:microsoft.com/office/officeart/2018/2/layout/IconCircleList"/>
    <dgm:cxn modelId="{5DC5874F-71A2-451D-AD30-526A156A997A}" type="presParOf" srcId="{AB24B853-AD30-4B19-A8DF-A7B945D3919C}" destId="{840CAE4A-D47A-473C-8E7D-232DD8B04491}" srcOrd="4" destOrd="0" presId="urn:microsoft.com/office/officeart/2018/2/layout/IconCircleList"/>
    <dgm:cxn modelId="{4679EAC0-C015-4674-A099-E518BDFDDEDD}" type="presParOf" srcId="{840CAE4A-D47A-473C-8E7D-232DD8B04491}" destId="{EA8BFCD6-A47E-437D-B80D-E2C458227B9F}" srcOrd="0" destOrd="0" presId="urn:microsoft.com/office/officeart/2018/2/layout/IconCircleList"/>
    <dgm:cxn modelId="{7CE52D2E-B2D9-44D4-9FD8-B7443BCA5DE3}" type="presParOf" srcId="{840CAE4A-D47A-473C-8E7D-232DD8B04491}" destId="{BEB3B7D1-65AE-40B5-96AA-F0C9F52DF562}" srcOrd="1" destOrd="0" presId="urn:microsoft.com/office/officeart/2018/2/layout/IconCircleList"/>
    <dgm:cxn modelId="{28F1C23B-B1D2-4065-A93D-4527E680563D}" type="presParOf" srcId="{840CAE4A-D47A-473C-8E7D-232DD8B04491}" destId="{3A2A6DED-48B5-43F4-B6A9-425442213F4B}" srcOrd="2" destOrd="0" presId="urn:microsoft.com/office/officeart/2018/2/layout/IconCircleList"/>
    <dgm:cxn modelId="{1013A8B6-179B-49B8-BAF5-E95B312C85EA}" type="presParOf" srcId="{840CAE4A-D47A-473C-8E7D-232DD8B04491}" destId="{C5D559DB-9FF5-4441-96E5-BC0042421248}" srcOrd="3" destOrd="0" presId="urn:microsoft.com/office/officeart/2018/2/layout/IconCircleList"/>
    <dgm:cxn modelId="{C423558D-95C6-425E-B282-222B6B76A3DF}" type="presParOf" srcId="{AB24B853-AD30-4B19-A8DF-A7B945D3919C}" destId="{55659191-3CCD-48D8-8E60-8C150878452E}" srcOrd="5" destOrd="0" presId="urn:microsoft.com/office/officeart/2018/2/layout/IconCircleList"/>
    <dgm:cxn modelId="{285CCD88-A374-44FC-BE40-FE58F388AF3C}" type="presParOf" srcId="{AB24B853-AD30-4B19-A8DF-A7B945D3919C}" destId="{7EC49B5B-441A-43CA-A9A1-8BF0A751FAB3}" srcOrd="6" destOrd="0" presId="urn:microsoft.com/office/officeart/2018/2/layout/IconCircleList"/>
    <dgm:cxn modelId="{F0DCEC39-0F6A-4FAC-8E09-1742C5D66491}" type="presParOf" srcId="{7EC49B5B-441A-43CA-A9A1-8BF0A751FAB3}" destId="{0C5EB0AA-20E2-430A-984A-523A02868CB4}" srcOrd="0" destOrd="0" presId="urn:microsoft.com/office/officeart/2018/2/layout/IconCircleList"/>
    <dgm:cxn modelId="{E9024A53-CF23-41D6-A2D5-7979F155ECFD}" type="presParOf" srcId="{7EC49B5B-441A-43CA-A9A1-8BF0A751FAB3}" destId="{51A9F482-6C98-4538-AE55-DC7035D533FD}" srcOrd="1" destOrd="0" presId="urn:microsoft.com/office/officeart/2018/2/layout/IconCircleList"/>
    <dgm:cxn modelId="{8A8229D8-79C6-409A-9646-3FE85194F59B}" type="presParOf" srcId="{7EC49B5B-441A-43CA-A9A1-8BF0A751FAB3}" destId="{05A2A0ED-245D-44EF-8404-B87D810FCE4C}" srcOrd="2" destOrd="0" presId="urn:microsoft.com/office/officeart/2018/2/layout/IconCircleList"/>
    <dgm:cxn modelId="{451E7EF5-41BD-48B8-A627-49D5FC064711}" type="presParOf" srcId="{7EC49B5B-441A-43CA-A9A1-8BF0A751FAB3}" destId="{5EB98B65-F6EF-41AC-BFB8-DB748F060C6C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631D4E-CB37-4B15-BA91-00D9D3A27432}" type="doc">
      <dgm:prSet loTypeId="urn:microsoft.com/office/officeart/2005/8/layout/hierarchy1" loCatId="hierarchy" qsTypeId="urn:microsoft.com/office/officeart/2005/8/quickstyle/simple2#1" qsCatId="simple" csTypeId="urn:microsoft.com/office/officeart/2005/8/colors/accent1_2#1" csCatId="accent1"/>
      <dgm:spPr/>
      <dgm:t>
        <a:bodyPr/>
        <a:lstStyle/>
        <a:p>
          <a:endParaRPr lang="en-US"/>
        </a:p>
      </dgm:t>
    </dgm:pt>
    <dgm:pt modelId="{BD60DE51-D9CF-4922-BBF3-24686D0FE7AD}">
      <dgm:prSet/>
      <dgm:spPr/>
      <dgm:t>
        <a:bodyPr/>
        <a:lstStyle/>
        <a:p>
          <a:r>
            <a:rPr lang="en-CA"/>
            <a:t>Honours BSW Degree</a:t>
          </a:r>
          <a:endParaRPr lang="en-US"/>
        </a:p>
      </dgm:t>
    </dgm:pt>
    <dgm:pt modelId="{134A87E0-ACBB-4D28-8D5F-BF6E6DB1383A}" type="parTrans" cxnId="{56184CAE-74CB-471E-ADA5-5A627C9A1524}">
      <dgm:prSet/>
      <dgm:spPr/>
      <dgm:t>
        <a:bodyPr/>
        <a:lstStyle/>
        <a:p>
          <a:endParaRPr lang="en-US"/>
        </a:p>
      </dgm:t>
    </dgm:pt>
    <dgm:pt modelId="{7E1735AF-ECDE-4D94-ABDE-EAC216F6C03E}" type="sibTrans" cxnId="{56184CAE-74CB-471E-ADA5-5A627C9A1524}">
      <dgm:prSet/>
      <dgm:spPr/>
      <dgm:t>
        <a:bodyPr/>
        <a:lstStyle/>
        <a:p>
          <a:endParaRPr lang="en-US"/>
        </a:p>
      </dgm:t>
    </dgm:pt>
    <dgm:pt modelId="{0FF37F8E-9916-415C-AB27-B70643DDF2B3}">
      <dgm:prSet/>
      <dgm:spPr/>
      <dgm:t>
        <a:bodyPr/>
        <a:lstStyle/>
        <a:p>
          <a:r>
            <a:rPr lang="en-CA"/>
            <a:t>Combined Honours BSW and Women’s Studies Degree</a:t>
          </a:r>
          <a:endParaRPr lang="en-US"/>
        </a:p>
      </dgm:t>
    </dgm:pt>
    <dgm:pt modelId="{91FE0C57-BB3A-459C-BA77-FBA85EF9E923}" type="parTrans" cxnId="{710A5B2E-181D-432A-B349-54283F2EC4DE}">
      <dgm:prSet/>
      <dgm:spPr/>
      <dgm:t>
        <a:bodyPr/>
        <a:lstStyle/>
        <a:p>
          <a:endParaRPr lang="en-US"/>
        </a:p>
      </dgm:t>
    </dgm:pt>
    <dgm:pt modelId="{54FE738C-1E25-4164-B0A3-4DBB89A28A79}" type="sibTrans" cxnId="{710A5B2E-181D-432A-B349-54283F2EC4DE}">
      <dgm:prSet/>
      <dgm:spPr/>
      <dgm:t>
        <a:bodyPr/>
        <a:lstStyle/>
        <a:p>
          <a:endParaRPr lang="en-US"/>
        </a:p>
      </dgm:t>
    </dgm:pt>
    <dgm:pt modelId="{F8CC6B38-88A5-44E6-B545-E2A36864332A}">
      <dgm:prSet/>
      <dgm:spPr/>
      <dgm:t>
        <a:bodyPr/>
        <a:lstStyle/>
        <a:p>
          <a:r>
            <a:rPr lang="en-CA"/>
            <a:t>Combined Honours BSW and Disability Studies Degree</a:t>
          </a:r>
          <a:endParaRPr lang="en-US"/>
        </a:p>
      </dgm:t>
    </dgm:pt>
    <dgm:pt modelId="{990D02AE-0AE5-4794-B119-CD5F0FA7EDD2}" type="parTrans" cxnId="{2001F1F3-5A14-4F05-B425-3E1ADEC3F3F9}">
      <dgm:prSet/>
      <dgm:spPr/>
      <dgm:t>
        <a:bodyPr/>
        <a:lstStyle/>
        <a:p>
          <a:endParaRPr lang="en-US"/>
        </a:p>
      </dgm:t>
    </dgm:pt>
    <dgm:pt modelId="{AFDEBCDE-6DFF-4964-9659-4C33F4D91549}" type="sibTrans" cxnId="{2001F1F3-5A14-4F05-B425-3E1ADEC3F3F9}">
      <dgm:prSet/>
      <dgm:spPr/>
      <dgm:t>
        <a:bodyPr/>
        <a:lstStyle/>
        <a:p>
          <a:endParaRPr lang="en-US"/>
        </a:p>
      </dgm:t>
    </dgm:pt>
    <dgm:pt modelId="{4438DB5B-E739-4E42-AD56-23C33B7F6E5D}" type="pres">
      <dgm:prSet presAssocID="{A4631D4E-CB37-4B15-BA91-00D9D3A2743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EB00345-36EE-429D-9DAF-8631F617D5B7}" type="pres">
      <dgm:prSet presAssocID="{BD60DE51-D9CF-4922-BBF3-24686D0FE7AD}" presName="hierRoot1" presStyleCnt="0"/>
      <dgm:spPr/>
    </dgm:pt>
    <dgm:pt modelId="{759879C5-F048-4331-A6AE-586FD85B03D4}" type="pres">
      <dgm:prSet presAssocID="{BD60DE51-D9CF-4922-BBF3-24686D0FE7AD}" presName="composite" presStyleCnt="0"/>
      <dgm:spPr/>
    </dgm:pt>
    <dgm:pt modelId="{E0F26239-A9DC-46DA-A512-A1A43C35DDBA}" type="pres">
      <dgm:prSet presAssocID="{BD60DE51-D9CF-4922-BBF3-24686D0FE7AD}" presName="background" presStyleLbl="node0" presStyleIdx="0" presStyleCnt="3"/>
      <dgm:spPr/>
    </dgm:pt>
    <dgm:pt modelId="{80E574E7-636D-4384-89F8-A147FE290480}" type="pres">
      <dgm:prSet presAssocID="{BD60DE51-D9CF-4922-BBF3-24686D0FE7AD}" presName="text" presStyleLbl="fgAcc0" presStyleIdx="0" presStyleCnt="3">
        <dgm:presLayoutVars>
          <dgm:chPref val="3"/>
        </dgm:presLayoutVars>
      </dgm:prSet>
      <dgm:spPr/>
    </dgm:pt>
    <dgm:pt modelId="{AEC6B3BD-1ACB-494B-8F44-BAC3746ACC18}" type="pres">
      <dgm:prSet presAssocID="{BD60DE51-D9CF-4922-BBF3-24686D0FE7AD}" presName="hierChild2" presStyleCnt="0"/>
      <dgm:spPr/>
    </dgm:pt>
    <dgm:pt modelId="{C18357A3-8977-43BF-A6BA-7AC002633F74}" type="pres">
      <dgm:prSet presAssocID="{0FF37F8E-9916-415C-AB27-B70643DDF2B3}" presName="hierRoot1" presStyleCnt="0"/>
      <dgm:spPr/>
    </dgm:pt>
    <dgm:pt modelId="{5DAA29E4-54AB-440B-A1CA-BA1003CAD748}" type="pres">
      <dgm:prSet presAssocID="{0FF37F8E-9916-415C-AB27-B70643DDF2B3}" presName="composite" presStyleCnt="0"/>
      <dgm:spPr/>
    </dgm:pt>
    <dgm:pt modelId="{E1B3F093-FBD3-42E8-9222-9547C936AE0A}" type="pres">
      <dgm:prSet presAssocID="{0FF37F8E-9916-415C-AB27-B70643DDF2B3}" presName="background" presStyleLbl="node0" presStyleIdx="1" presStyleCnt="3"/>
      <dgm:spPr/>
    </dgm:pt>
    <dgm:pt modelId="{9E0683CA-58BE-412A-9510-D5736B780B86}" type="pres">
      <dgm:prSet presAssocID="{0FF37F8E-9916-415C-AB27-B70643DDF2B3}" presName="text" presStyleLbl="fgAcc0" presStyleIdx="1" presStyleCnt="3">
        <dgm:presLayoutVars>
          <dgm:chPref val="3"/>
        </dgm:presLayoutVars>
      </dgm:prSet>
      <dgm:spPr/>
    </dgm:pt>
    <dgm:pt modelId="{A2F3C29F-E0EF-494B-975F-4C31FD19A107}" type="pres">
      <dgm:prSet presAssocID="{0FF37F8E-9916-415C-AB27-B70643DDF2B3}" presName="hierChild2" presStyleCnt="0"/>
      <dgm:spPr/>
    </dgm:pt>
    <dgm:pt modelId="{C3C0FF16-71F3-4B7E-AEEA-979131FAE278}" type="pres">
      <dgm:prSet presAssocID="{F8CC6B38-88A5-44E6-B545-E2A36864332A}" presName="hierRoot1" presStyleCnt="0"/>
      <dgm:spPr/>
    </dgm:pt>
    <dgm:pt modelId="{356E5ACC-D103-4B5D-82B3-500ECF236CBD}" type="pres">
      <dgm:prSet presAssocID="{F8CC6B38-88A5-44E6-B545-E2A36864332A}" presName="composite" presStyleCnt="0"/>
      <dgm:spPr/>
    </dgm:pt>
    <dgm:pt modelId="{4DE6617E-B458-431E-A7EB-2075F8E1A5A8}" type="pres">
      <dgm:prSet presAssocID="{F8CC6B38-88A5-44E6-B545-E2A36864332A}" presName="background" presStyleLbl="node0" presStyleIdx="2" presStyleCnt="3"/>
      <dgm:spPr/>
    </dgm:pt>
    <dgm:pt modelId="{E198FA53-B357-4CD7-A1CA-3BE51660E5D4}" type="pres">
      <dgm:prSet presAssocID="{F8CC6B38-88A5-44E6-B545-E2A36864332A}" presName="text" presStyleLbl="fgAcc0" presStyleIdx="2" presStyleCnt="3">
        <dgm:presLayoutVars>
          <dgm:chPref val="3"/>
        </dgm:presLayoutVars>
      </dgm:prSet>
      <dgm:spPr/>
    </dgm:pt>
    <dgm:pt modelId="{D109AEE0-3909-406C-B0AC-E44B84297D97}" type="pres">
      <dgm:prSet presAssocID="{F8CC6B38-88A5-44E6-B545-E2A36864332A}" presName="hierChild2" presStyleCnt="0"/>
      <dgm:spPr/>
    </dgm:pt>
  </dgm:ptLst>
  <dgm:cxnLst>
    <dgm:cxn modelId="{6A21A313-B530-47DF-9C56-84DF9EFA131B}" type="presOf" srcId="{0FF37F8E-9916-415C-AB27-B70643DDF2B3}" destId="{9E0683CA-58BE-412A-9510-D5736B780B86}" srcOrd="0" destOrd="0" presId="urn:microsoft.com/office/officeart/2005/8/layout/hierarchy1"/>
    <dgm:cxn modelId="{0878F213-6A01-4061-88DB-C3425D967C4B}" type="presOf" srcId="{A4631D4E-CB37-4B15-BA91-00D9D3A27432}" destId="{4438DB5B-E739-4E42-AD56-23C33B7F6E5D}" srcOrd="0" destOrd="0" presId="urn:microsoft.com/office/officeart/2005/8/layout/hierarchy1"/>
    <dgm:cxn modelId="{710A5B2E-181D-432A-B349-54283F2EC4DE}" srcId="{A4631D4E-CB37-4B15-BA91-00D9D3A27432}" destId="{0FF37F8E-9916-415C-AB27-B70643DDF2B3}" srcOrd="1" destOrd="0" parTransId="{91FE0C57-BB3A-459C-BA77-FBA85EF9E923}" sibTransId="{54FE738C-1E25-4164-B0A3-4DBB89A28A79}"/>
    <dgm:cxn modelId="{56184CAE-74CB-471E-ADA5-5A627C9A1524}" srcId="{A4631D4E-CB37-4B15-BA91-00D9D3A27432}" destId="{BD60DE51-D9CF-4922-BBF3-24686D0FE7AD}" srcOrd="0" destOrd="0" parTransId="{134A87E0-ACBB-4D28-8D5F-BF6E6DB1383A}" sibTransId="{7E1735AF-ECDE-4D94-ABDE-EAC216F6C03E}"/>
    <dgm:cxn modelId="{C317C2CA-EAD5-4C3A-A07C-06AE82FED48C}" type="presOf" srcId="{BD60DE51-D9CF-4922-BBF3-24686D0FE7AD}" destId="{80E574E7-636D-4384-89F8-A147FE290480}" srcOrd="0" destOrd="0" presId="urn:microsoft.com/office/officeart/2005/8/layout/hierarchy1"/>
    <dgm:cxn modelId="{2001F1F3-5A14-4F05-B425-3E1ADEC3F3F9}" srcId="{A4631D4E-CB37-4B15-BA91-00D9D3A27432}" destId="{F8CC6B38-88A5-44E6-B545-E2A36864332A}" srcOrd="2" destOrd="0" parTransId="{990D02AE-0AE5-4794-B119-CD5F0FA7EDD2}" sibTransId="{AFDEBCDE-6DFF-4964-9659-4C33F4D91549}"/>
    <dgm:cxn modelId="{4D7204F8-3FBD-45F9-99D7-95538ABDDEF0}" type="presOf" srcId="{F8CC6B38-88A5-44E6-B545-E2A36864332A}" destId="{E198FA53-B357-4CD7-A1CA-3BE51660E5D4}" srcOrd="0" destOrd="0" presId="urn:microsoft.com/office/officeart/2005/8/layout/hierarchy1"/>
    <dgm:cxn modelId="{1771AC5E-9A26-4C4D-83CC-974A55661E4E}" type="presParOf" srcId="{4438DB5B-E739-4E42-AD56-23C33B7F6E5D}" destId="{EEB00345-36EE-429D-9DAF-8631F617D5B7}" srcOrd="0" destOrd="0" presId="urn:microsoft.com/office/officeart/2005/8/layout/hierarchy1"/>
    <dgm:cxn modelId="{6AB39DE7-B2B4-4FF9-87B8-250595755043}" type="presParOf" srcId="{EEB00345-36EE-429D-9DAF-8631F617D5B7}" destId="{759879C5-F048-4331-A6AE-586FD85B03D4}" srcOrd="0" destOrd="0" presId="urn:microsoft.com/office/officeart/2005/8/layout/hierarchy1"/>
    <dgm:cxn modelId="{9964C440-2579-46B4-BF90-675B2708507F}" type="presParOf" srcId="{759879C5-F048-4331-A6AE-586FD85B03D4}" destId="{E0F26239-A9DC-46DA-A512-A1A43C35DDBA}" srcOrd="0" destOrd="0" presId="urn:microsoft.com/office/officeart/2005/8/layout/hierarchy1"/>
    <dgm:cxn modelId="{AF1BCD0A-44C6-4B1D-A597-006373D1C2AB}" type="presParOf" srcId="{759879C5-F048-4331-A6AE-586FD85B03D4}" destId="{80E574E7-636D-4384-89F8-A147FE290480}" srcOrd="1" destOrd="0" presId="urn:microsoft.com/office/officeart/2005/8/layout/hierarchy1"/>
    <dgm:cxn modelId="{C16D2EBC-DA47-40DB-BA9D-FF581C7418F5}" type="presParOf" srcId="{EEB00345-36EE-429D-9DAF-8631F617D5B7}" destId="{AEC6B3BD-1ACB-494B-8F44-BAC3746ACC18}" srcOrd="1" destOrd="0" presId="urn:microsoft.com/office/officeart/2005/8/layout/hierarchy1"/>
    <dgm:cxn modelId="{3D79D932-08E5-4ADD-A382-D17CDA28D7FB}" type="presParOf" srcId="{4438DB5B-E739-4E42-AD56-23C33B7F6E5D}" destId="{C18357A3-8977-43BF-A6BA-7AC002633F74}" srcOrd="1" destOrd="0" presId="urn:microsoft.com/office/officeart/2005/8/layout/hierarchy1"/>
    <dgm:cxn modelId="{318D011F-0E77-4BF8-98B3-471CC597BD32}" type="presParOf" srcId="{C18357A3-8977-43BF-A6BA-7AC002633F74}" destId="{5DAA29E4-54AB-440B-A1CA-BA1003CAD748}" srcOrd="0" destOrd="0" presId="urn:microsoft.com/office/officeart/2005/8/layout/hierarchy1"/>
    <dgm:cxn modelId="{B0D5D6A8-4F05-4348-BBAC-5C50B4E49190}" type="presParOf" srcId="{5DAA29E4-54AB-440B-A1CA-BA1003CAD748}" destId="{E1B3F093-FBD3-42E8-9222-9547C936AE0A}" srcOrd="0" destOrd="0" presId="urn:microsoft.com/office/officeart/2005/8/layout/hierarchy1"/>
    <dgm:cxn modelId="{1B4B26D0-2BFF-4A04-BFE6-A06FA9F249D0}" type="presParOf" srcId="{5DAA29E4-54AB-440B-A1CA-BA1003CAD748}" destId="{9E0683CA-58BE-412A-9510-D5736B780B86}" srcOrd="1" destOrd="0" presId="urn:microsoft.com/office/officeart/2005/8/layout/hierarchy1"/>
    <dgm:cxn modelId="{B9B83FCE-0AFB-4260-9A40-52C4195F4060}" type="presParOf" srcId="{C18357A3-8977-43BF-A6BA-7AC002633F74}" destId="{A2F3C29F-E0EF-494B-975F-4C31FD19A107}" srcOrd="1" destOrd="0" presId="urn:microsoft.com/office/officeart/2005/8/layout/hierarchy1"/>
    <dgm:cxn modelId="{D9E2DFEA-1A7E-4B98-92B6-5D5D888921A1}" type="presParOf" srcId="{4438DB5B-E739-4E42-AD56-23C33B7F6E5D}" destId="{C3C0FF16-71F3-4B7E-AEEA-979131FAE278}" srcOrd="2" destOrd="0" presId="urn:microsoft.com/office/officeart/2005/8/layout/hierarchy1"/>
    <dgm:cxn modelId="{19781870-F20A-41E1-B7C1-0E9FDE2E76F0}" type="presParOf" srcId="{C3C0FF16-71F3-4B7E-AEEA-979131FAE278}" destId="{356E5ACC-D103-4B5D-82B3-500ECF236CBD}" srcOrd="0" destOrd="0" presId="urn:microsoft.com/office/officeart/2005/8/layout/hierarchy1"/>
    <dgm:cxn modelId="{01427576-8DA3-419A-8D0C-EAC8E6B92423}" type="presParOf" srcId="{356E5ACC-D103-4B5D-82B3-500ECF236CBD}" destId="{4DE6617E-B458-431E-A7EB-2075F8E1A5A8}" srcOrd="0" destOrd="0" presId="urn:microsoft.com/office/officeart/2005/8/layout/hierarchy1"/>
    <dgm:cxn modelId="{03E98812-40DB-4E82-9F10-AD6165B57C9B}" type="presParOf" srcId="{356E5ACC-D103-4B5D-82B3-500ECF236CBD}" destId="{E198FA53-B357-4CD7-A1CA-3BE51660E5D4}" srcOrd="1" destOrd="0" presId="urn:microsoft.com/office/officeart/2005/8/layout/hierarchy1"/>
    <dgm:cxn modelId="{13A0D45D-9502-473C-82DD-2080625511FA}" type="presParOf" srcId="{C3C0FF16-71F3-4B7E-AEEA-979131FAE278}" destId="{D109AEE0-3909-406C-B0AC-E44B84297D9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2619A1-33B0-4E9E-9EFA-B4115C9528A6}">
      <dsp:nvSpPr>
        <dsp:cNvPr id="0" name=""/>
        <dsp:cNvSpPr/>
      </dsp:nvSpPr>
      <dsp:spPr>
        <a:xfrm>
          <a:off x="222669" y="391570"/>
          <a:ext cx="1341248" cy="134124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0D078A-EB73-417C-A85A-6B10E2DCFBBB}">
      <dsp:nvSpPr>
        <dsp:cNvPr id="0" name=""/>
        <dsp:cNvSpPr/>
      </dsp:nvSpPr>
      <dsp:spPr>
        <a:xfrm>
          <a:off x="504331" y="673232"/>
          <a:ext cx="777924" cy="77792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814AC3-21E0-49F6-B1DD-220F3B6DA8E6}">
      <dsp:nvSpPr>
        <dsp:cNvPr id="0" name=""/>
        <dsp:cNvSpPr/>
      </dsp:nvSpPr>
      <dsp:spPr>
        <a:xfrm>
          <a:off x="1851328" y="391570"/>
          <a:ext cx="3161515" cy="134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Admission Requirements</a:t>
          </a:r>
          <a:endParaRPr lang="en-US" sz="2400" kern="1200"/>
        </a:p>
      </dsp:txBody>
      <dsp:txXfrm>
        <a:off x="1851328" y="391570"/>
        <a:ext cx="3161515" cy="1341248"/>
      </dsp:txXfrm>
    </dsp:sp>
    <dsp:sp modelId="{9CEF1AD9-82B9-4AEB-837B-B5056B929D4F}">
      <dsp:nvSpPr>
        <dsp:cNvPr id="0" name=""/>
        <dsp:cNvSpPr/>
      </dsp:nvSpPr>
      <dsp:spPr>
        <a:xfrm>
          <a:off x="5563714" y="391570"/>
          <a:ext cx="1341248" cy="134124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6AD6C7-DFAC-451B-B495-D993C3A8321A}">
      <dsp:nvSpPr>
        <dsp:cNvPr id="0" name=""/>
        <dsp:cNvSpPr/>
      </dsp:nvSpPr>
      <dsp:spPr>
        <a:xfrm>
          <a:off x="5845376" y="673232"/>
          <a:ext cx="777924" cy="77792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A7E500-0960-451F-BAD9-C7A904229852}">
      <dsp:nvSpPr>
        <dsp:cNvPr id="0" name=""/>
        <dsp:cNvSpPr/>
      </dsp:nvSpPr>
      <dsp:spPr>
        <a:xfrm>
          <a:off x="7192373" y="391570"/>
          <a:ext cx="3161515" cy="134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Application Process</a:t>
          </a:r>
          <a:endParaRPr lang="en-US" sz="2400" kern="1200"/>
        </a:p>
      </dsp:txBody>
      <dsp:txXfrm>
        <a:off x="7192373" y="391570"/>
        <a:ext cx="3161515" cy="1341248"/>
      </dsp:txXfrm>
    </dsp:sp>
    <dsp:sp modelId="{EA8BFCD6-A47E-437D-B80D-E2C458227B9F}">
      <dsp:nvSpPr>
        <dsp:cNvPr id="0" name=""/>
        <dsp:cNvSpPr/>
      </dsp:nvSpPr>
      <dsp:spPr>
        <a:xfrm>
          <a:off x="222669" y="2442648"/>
          <a:ext cx="1341248" cy="134124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B3B7D1-65AE-40B5-96AA-F0C9F52DF562}">
      <dsp:nvSpPr>
        <dsp:cNvPr id="0" name=""/>
        <dsp:cNvSpPr/>
      </dsp:nvSpPr>
      <dsp:spPr>
        <a:xfrm>
          <a:off x="504331" y="2724311"/>
          <a:ext cx="777924" cy="77792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D559DB-9FF5-4441-96E5-BC0042421248}">
      <dsp:nvSpPr>
        <dsp:cNvPr id="0" name=""/>
        <dsp:cNvSpPr/>
      </dsp:nvSpPr>
      <dsp:spPr>
        <a:xfrm>
          <a:off x="1851328" y="2442648"/>
          <a:ext cx="3161515" cy="134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FAQ</a:t>
          </a:r>
          <a:endParaRPr lang="en-US" sz="2400" kern="1200"/>
        </a:p>
      </dsp:txBody>
      <dsp:txXfrm>
        <a:off x="1851328" y="2442648"/>
        <a:ext cx="3161515" cy="1341248"/>
      </dsp:txXfrm>
    </dsp:sp>
    <dsp:sp modelId="{0C5EB0AA-20E2-430A-984A-523A02868CB4}">
      <dsp:nvSpPr>
        <dsp:cNvPr id="0" name=""/>
        <dsp:cNvSpPr/>
      </dsp:nvSpPr>
      <dsp:spPr>
        <a:xfrm>
          <a:off x="5563714" y="2442648"/>
          <a:ext cx="1341248" cy="134124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A9F482-6C98-4538-AE55-DC7035D533FD}">
      <dsp:nvSpPr>
        <dsp:cNvPr id="0" name=""/>
        <dsp:cNvSpPr/>
      </dsp:nvSpPr>
      <dsp:spPr>
        <a:xfrm>
          <a:off x="5845376" y="2724311"/>
          <a:ext cx="777924" cy="77792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B98B65-F6EF-41AC-BFB8-DB748F060C6C}">
      <dsp:nvSpPr>
        <dsp:cNvPr id="0" name=""/>
        <dsp:cNvSpPr/>
      </dsp:nvSpPr>
      <dsp:spPr>
        <a:xfrm>
          <a:off x="7192373" y="2442648"/>
          <a:ext cx="3161515" cy="1341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kern="1200"/>
            <a:t>Contact Information</a:t>
          </a:r>
          <a:endParaRPr lang="en-US" sz="2400" kern="1200"/>
        </a:p>
      </dsp:txBody>
      <dsp:txXfrm>
        <a:off x="7192373" y="2442648"/>
        <a:ext cx="3161515" cy="13412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F26239-A9DC-46DA-A512-A1A43C35DDBA}">
      <dsp:nvSpPr>
        <dsp:cNvPr id="0" name=""/>
        <dsp:cNvSpPr/>
      </dsp:nvSpPr>
      <dsp:spPr>
        <a:xfrm>
          <a:off x="0" y="986284"/>
          <a:ext cx="2974656" cy="1888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0E574E7-636D-4384-89F8-A147FE290480}">
      <dsp:nvSpPr>
        <dsp:cNvPr id="0" name=""/>
        <dsp:cNvSpPr/>
      </dsp:nvSpPr>
      <dsp:spPr>
        <a:xfrm>
          <a:off x="330517" y="1300276"/>
          <a:ext cx="2974656" cy="18889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900" kern="1200"/>
            <a:t>Honours BSW Degree</a:t>
          </a:r>
          <a:endParaRPr lang="en-US" sz="2900" kern="1200"/>
        </a:p>
      </dsp:txBody>
      <dsp:txXfrm>
        <a:off x="385841" y="1355600"/>
        <a:ext cx="2864008" cy="1778259"/>
      </dsp:txXfrm>
    </dsp:sp>
    <dsp:sp modelId="{E1B3F093-FBD3-42E8-9222-9547C936AE0A}">
      <dsp:nvSpPr>
        <dsp:cNvPr id="0" name=""/>
        <dsp:cNvSpPr/>
      </dsp:nvSpPr>
      <dsp:spPr>
        <a:xfrm>
          <a:off x="3635691" y="986284"/>
          <a:ext cx="2974656" cy="1888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E0683CA-58BE-412A-9510-D5736B780B86}">
      <dsp:nvSpPr>
        <dsp:cNvPr id="0" name=""/>
        <dsp:cNvSpPr/>
      </dsp:nvSpPr>
      <dsp:spPr>
        <a:xfrm>
          <a:off x="3966209" y="1300276"/>
          <a:ext cx="2974656" cy="18889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900" kern="1200"/>
            <a:t>Combined Honours BSW and Women’s Studies Degree</a:t>
          </a:r>
          <a:endParaRPr lang="en-US" sz="2900" kern="1200"/>
        </a:p>
      </dsp:txBody>
      <dsp:txXfrm>
        <a:off x="4021533" y="1355600"/>
        <a:ext cx="2864008" cy="1778259"/>
      </dsp:txXfrm>
    </dsp:sp>
    <dsp:sp modelId="{4DE6617E-B458-431E-A7EB-2075F8E1A5A8}">
      <dsp:nvSpPr>
        <dsp:cNvPr id="0" name=""/>
        <dsp:cNvSpPr/>
      </dsp:nvSpPr>
      <dsp:spPr>
        <a:xfrm>
          <a:off x="7271383" y="986284"/>
          <a:ext cx="2974656" cy="1888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198FA53-B357-4CD7-A1CA-3BE51660E5D4}">
      <dsp:nvSpPr>
        <dsp:cNvPr id="0" name=""/>
        <dsp:cNvSpPr/>
      </dsp:nvSpPr>
      <dsp:spPr>
        <a:xfrm>
          <a:off x="7601901" y="1300276"/>
          <a:ext cx="2974656" cy="18889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900" kern="1200"/>
            <a:t>Combined Honours BSW and Disability Studies Degree</a:t>
          </a:r>
          <a:endParaRPr lang="en-US" sz="2900" kern="1200"/>
        </a:p>
      </dsp:txBody>
      <dsp:txXfrm>
        <a:off x="7657225" y="1355600"/>
        <a:ext cx="2864008" cy="17782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98DFB0-00D5-4CAB-B38B-5FEE5865FC45}" type="datetimeFigureOut">
              <a:rPr lang="en-CA" smtClean="0"/>
              <a:t>2026-10-01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3C5278-179E-456F-B292-5609FAAB502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8863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Must indicate which one you select in </a:t>
            </a:r>
            <a:r>
              <a:rPr lang="en-CA" dirty="0" err="1"/>
              <a:t>UWinsite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C5278-179E-456F-B292-5609FAAB5022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2482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windsor.ca/socialwork/460/bsw-application-and-admissions-proces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can01.safelinks.protection.outlook.com/?url=https%3A%2F%2Fask.uwindsor.ca%2Fapp%2Fanswers%2Fdetail%2Fa_id%2F43%2Fkw%2Fchange%2520of%2520program%3F_gl%3D1*1wnv57d*_gcl_au*MTE2NjQyNTYwOS4xNzI0MzQ2NjI4*_ga*MTY4Njc1NjQzMy4xNzI0MzQ2NjI4*_ga_TMHVD0679R*MTcyODMzMjg0NC4xMTguMC4xNzI4MzMyODQ0LjYwLjAuMA..&amp;data=05%7C02%7Cnikolova%40uwindsor.ca%7C76536c6069a649644bd508dce79bf370%7C12f933b33d614b199a4d689021de8cc9%7C0%7C0%7C638639904207592655%7CUnknown%7CTWFpbGZsb3d8eyJWIjoiMC4wLjAwMDAiLCJQIjoiV2luMzIiLCJBTiI6Ik1haWwiLCJXVCI6Mn0%3D%7C0%7C%7C%7C&amp;sdata=dDPN74VW44o1kSsgZLD7sNm4m91qHnzfFaXgtLGEhDI%3D&amp;reserved=0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an01.safelinks.protection.outlook.com/?url=https%3A%2F%2Fask.uwindsor.ca%2Fapp%2Fanswers%2Fdetail%2Fa_id%2F555&amp;data=05%7C02%7Cnikolova%40uwindsor.ca%7C76536c6069a649644bd508dce79bf370%7C12f933b33d614b199a4d689021de8cc9%7C0%7C0%7C638639904207612066%7CUnknown%7CTWFpbGZsb3d8eyJWIjoiMC4wLjAwMDAiLCJQIjoiV2luMzIiLCJBTiI6Ik1haWwiLCJXVCI6Mn0%3D%7C0%7C%7C%7C&amp;sdata=TKotbqkls6ntuqjHXLL8Dcp5gimMnOROFpqZcOz%2Fk9Y%3D&amp;reserved=0" TargetMode="Externa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bsw@uwindsor.ca" TargetMode="External"/><Relationship Id="rId2" Type="http://schemas.openxmlformats.org/officeDocument/2006/relationships/hyperlink" Target="mailto:Nikolova@uwindsor.c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ushlow@uwindsor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7DF423B-20EE-4B4E-9331-08534D6E40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68B0462-75E9-4B1D-8B86-70E9E8F4C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54E69918-1325-4CA2-9AB0-85EE8D6D8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>
                <a:gd name="T0" fmla="*/ 1752 w 2038"/>
                <a:gd name="T1" fmla="*/ 1169 h 1169"/>
                <a:gd name="T2" fmla="*/ 1487 w 2038"/>
                <a:gd name="T3" fmla="*/ 334 h 1169"/>
                <a:gd name="T4" fmla="*/ 860 w 2038"/>
                <a:gd name="T5" fmla="*/ 22 h 1169"/>
                <a:gd name="T6" fmla="*/ 199 w 2038"/>
                <a:gd name="T7" fmla="*/ 318 h 1169"/>
                <a:gd name="T8" fmla="*/ 399 w 2038"/>
                <a:gd name="T9" fmla="*/ 1165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7A5071B7-1CAE-4E86-9CA1-F918E5ED3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>
                <a:gd name="T0" fmla="*/ 1025 w 1549"/>
                <a:gd name="T1" fmla="*/ 1016 h 1017"/>
                <a:gd name="T2" fmla="*/ 1443 w 1549"/>
                <a:gd name="T3" fmla="*/ 592 h 1017"/>
                <a:gd name="T4" fmla="*/ 782 w 1549"/>
                <a:gd name="T5" fmla="*/ 53 h 1017"/>
                <a:gd name="T6" fmla="*/ 150 w 1549"/>
                <a:gd name="T7" fmla="*/ 329 h 1017"/>
                <a:gd name="T8" fmla="*/ 477 w 1549"/>
                <a:gd name="T9" fmla="*/ 101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15A709AE-C597-4F0F-9CAA-FE0F9071D4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>
                <a:gd name="T0" fmla="*/ 1302 w 1688"/>
                <a:gd name="T1" fmla="*/ 1066 h 1066"/>
                <a:gd name="T2" fmla="*/ 1613 w 1688"/>
                <a:gd name="T3" fmla="*/ 850 h 1066"/>
                <a:gd name="T4" fmla="*/ 1517 w 1688"/>
                <a:gd name="T5" fmla="*/ 471 h 1066"/>
                <a:gd name="T6" fmla="*/ 798 w 1688"/>
                <a:gd name="T7" fmla="*/ 28 h 1066"/>
                <a:gd name="T8" fmla="*/ 181 w 1688"/>
                <a:gd name="T9" fmla="*/ 333 h 1066"/>
                <a:gd name="T10" fmla="*/ 420 w 1688"/>
                <a:gd name="T11" fmla="*/ 1066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A413C053-C9C1-4E6A-B009-C4B4DDAB9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>
                <a:gd name="T0" fmla="*/ 1873 w 2171"/>
                <a:gd name="T1" fmla="*/ 1326 h 1326"/>
                <a:gd name="T2" fmla="*/ 1609 w 2171"/>
                <a:gd name="T3" fmla="*/ 473 h 1326"/>
                <a:gd name="T4" fmla="*/ 880 w 2171"/>
                <a:gd name="T5" fmla="*/ 63 h 1326"/>
                <a:gd name="T6" fmla="*/ 0 w 2171"/>
                <a:gd name="T7" fmla="*/ 423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E5AE5B33-92CA-42D0-B84A-7AFE673AB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>
                <a:gd name="T0" fmla="*/ 0 w 106"/>
                <a:gd name="T1" fmla="*/ 0 h 143"/>
                <a:gd name="T2" fmla="*/ 106 w 106"/>
                <a:gd name="T3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C9CFEC47-604F-4921-8C95-501EDBD84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>
                <a:gd name="T0" fmla="*/ 2046 w 2330"/>
                <a:gd name="T1" fmla="*/ 1452 h 1452"/>
                <a:gd name="T2" fmla="*/ 1813 w 2330"/>
                <a:gd name="T3" fmla="*/ 601 h 1452"/>
                <a:gd name="T4" fmla="*/ 956 w 2330"/>
                <a:gd name="T5" fmla="*/ 97 h 1452"/>
                <a:gd name="T6" fmla="*/ 0 w 2330"/>
                <a:gd name="T7" fmla="*/ 366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7449E73-1609-4FCE-B4A0-7C4BA7E1F5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>
                <a:gd name="T0" fmla="*/ 1094 w 1216"/>
                <a:gd name="T1" fmla="*/ 1436 h 1436"/>
                <a:gd name="T2" fmla="*/ 709 w 1216"/>
                <a:gd name="T3" fmla="*/ 551 h 1436"/>
                <a:gd name="T4" fmla="*/ 0 w 1216"/>
                <a:gd name="T5" fmla="*/ 0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212DE114-EF7D-4E44-B0AA-C84E525E94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>
                <a:gd name="T0" fmla="*/ 222 w 222"/>
                <a:gd name="T1" fmla="*/ 0 h 129"/>
                <a:gd name="T2" fmla="*/ 0 w 222"/>
                <a:gd name="T3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7368FDEB-E7AA-4C77-B71A-98163A4669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>
                <a:gd name="T0" fmla="*/ 1067 w 1174"/>
                <a:gd name="T1" fmla="*/ 1440 h 1440"/>
                <a:gd name="T2" fmla="*/ 698 w 1174"/>
                <a:gd name="T3" fmla="*/ 577 h 1440"/>
                <a:gd name="T4" fmla="*/ 0 w 1174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A0649E67-96B5-4930-98AF-82AC94609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>
                <a:gd name="T0" fmla="*/ 125 w 125"/>
                <a:gd name="T1" fmla="*/ 0 h 74"/>
                <a:gd name="T2" fmla="*/ 0 w 125"/>
                <a:gd name="T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926C88EF-A37D-44C3-934C-42AA5B5121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>
                <a:gd name="T0" fmla="*/ 1056 w 1155"/>
                <a:gd name="T1" fmla="*/ 1440 h 1440"/>
                <a:gd name="T2" fmla="*/ 686 w 1155"/>
                <a:gd name="T3" fmla="*/ 580 h 1440"/>
                <a:gd name="T4" fmla="*/ 0 w 1155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C0442B81-6DBB-491C-B230-24678522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>
                <a:gd name="T0" fmla="*/ 75 w 75"/>
                <a:gd name="T1" fmla="*/ 0 h 45"/>
                <a:gd name="T2" fmla="*/ 0 w 75"/>
                <a:gd name="T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93426BCC-D22C-403C-8DCC-D90D2298D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>
                <a:gd name="T0" fmla="*/ 1053 w 1160"/>
                <a:gd name="T1" fmla="*/ 1441 h 1441"/>
                <a:gd name="T2" fmla="*/ 705 w 1160"/>
                <a:gd name="T3" fmla="*/ 599 h 1441"/>
                <a:gd name="T4" fmla="*/ 0 w 1160"/>
                <a:gd name="T5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267F8A8D-44CE-4AF4-9157-8A83CC462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>
                <a:gd name="T0" fmla="*/ 1040 w 1137"/>
                <a:gd name="T1" fmla="*/ 1440 h 1440"/>
                <a:gd name="T2" fmla="*/ 698 w 1137"/>
                <a:gd name="T3" fmla="*/ 611 h 1440"/>
                <a:gd name="T4" fmla="*/ 0 w 1137"/>
                <a:gd name="T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4A8C909B-F38A-40E8-AFDA-DC78B0861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>
                <a:gd name="T0" fmla="*/ 1011 w 1058"/>
                <a:gd name="T1" fmla="*/ 1439 h 1439"/>
                <a:gd name="T2" fmla="*/ 648 w 1058"/>
                <a:gd name="T3" fmla="*/ 617 h 1439"/>
                <a:gd name="T4" fmla="*/ 0 w 1058"/>
                <a:gd name="T5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F1979438-48F8-498A-9404-803B48B99F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>
                <a:gd name="T0" fmla="*/ 718 w 718"/>
                <a:gd name="T1" fmla="*/ 575 h 575"/>
                <a:gd name="T2" fmla="*/ 0 w 718"/>
                <a:gd name="T3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43C1135D-3BE6-4AA0-9092-DA224D3614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>
                <a:gd name="T0" fmla="*/ 620 w 620"/>
                <a:gd name="T1" fmla="*/ 536 h 536"/>
                <a:gd name="T2" fmla="*/ 0 w 620"/>
                <a:gd name="T3" fmla="*/ 0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F3056CE6-A290-4B53-A183-2F813443C6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>
                <a:gd name="T0" fmla="*/ 0 w 455"/>
                <a:gd name="T1" fmla="*/ 0 h 285"/>
                <a:gd name="T2" fmla="*/ 455 w 455"/>
                <a:gd name="T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336073A9-4BB3-4518-95E4-42138439A0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>
                <a:gd name="T0" fmla="*/ 0 w 188"/>
                <a:gd name="T1" fmla="*/ 0 h 112"/>
                <a:gd name="T2" fmla="*/ 188 w 188"/>
                <a:gd name="T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28981D50-41EB-47B6-A74B-B4590663D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680" y="-6706"/>
            <a:ext cx="12194680" cy="412771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E4463170-BF2B-707F-5AE6-FF7C0E447E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3230" y="321731"/>
            <a:ext cx="8604479" cy="3477458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206AD6B3-B348-4CE7-AFAD-F882E7795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4206292"/>
            <a:ext cx="12192755" cy="1771275"/>
            <a:chOff x="1" y="3893141"/>
            <a:chExt cx="12192755" cy="1771275"/>
          </a:xfrm>
        </p:grpSpPr>
        <p:sp>
          <p:nvSpPr>
            <p:cNvPr id="35" name="Isosceles Triangle 39">
              <a:extLst>
                <a:ext uri="{FF2B5EF4-FFF2-40B4-BE49-F238E27FC236}">
                  <a16:creationId xmlns:a16="http://schemas.microsoft.com/office/drawing/2014/main" id="{513F5A56-3C10-4EB6-A41F-B2387E13BD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9931031-0A9A-4132-A62C-407AFAC3F4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3893141"/>
              <a:ext cx="12192755" cy="14202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8AC7D9E-FCEF-CD34-1294-41EF7240B1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982" y="4293388"/>
            <a:ext cx="8833655" cy="727748"/>
          </a:xfrm>
        </p:spPr>
        <p:txBody>
          <a:bodyPr>
            <a:normAutofit fontScale="90000"/>
          </a:bodyPr>
          <a:lstStyle/>
          <a:p>
            <a:r>
              <a:rPr lang="en-CA" sz="4000" dirty="0"/>
              <a:t>BSW Professional Years Application Info Session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D70BA1-8DB1-33DA-4F7B-02C96D97B2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983" y="5021137"/>
            <a:ext cx="8833654" cy="522636"/>
          </a:xfrm>
        </p:spPr>
        <p:txBody>
          <a:bodyPr>
            <a:normAutofit/>
          </a:bodyPr>
          <a:lstStyle/>
          <a:p>
            <a:r>
              <a:rPr lang="en-CA" sz="1600" dirty="0"/>
              <a:t>Internal Applicants</a:t>
            </a:r>
          </a:p>
        </p:txBody>
      </p:sp>
    </p:spTree>
    <p:extLst>
      <p:ext uri="{BB962C8B-B14F-4D97-AF65-F5344CB8AC3E}">
        <p14:creationId xmlns:p14="http://schemas.microsoft.com/office/powerpoint/2010/main" val="3624248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0F2DE27-1297-4129-8109-8A8F621F6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E3576CE-E327-4733-A289-BEFB35F75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F2E2475-8B34-4000-B8B4-D1C0480EA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FF0158B-67CA-4E5D-82E9-032946005C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E791B238-571A-4C82-9B16-63D94A891B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70F10DD1-A998-4B23-8C15-31B7FD35E9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AE6BBC61-DC1C-44DA-9B00-6F69CE21D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906CAA79-7669-426E-AB78-3E141D4751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DA6EE275-29A0-4962-AFA6-FAD32DF50F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2274EE13-0D62-4489-9B61-C616736FA1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471730B6-C7FB-45ED-BCC5-40FD45BF2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D6FE80FB-C4EF-4D79-9559-D63549F146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C9CBAF19-21AE-40E8-8965-D5E6042F25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EBA99019-E134-4FD1-9B9C-5F2DCAAA9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00B654CA-DF8B-44BB-BF62-5B028D522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32411C03-987B-42CB-833D-E31A279010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5F9F126A-997B-4B39-8984-6563BA5D7F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49617DFE-E17F-4F67-9D22-C419793921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E5441641-3AA6-42CE-8E3B-D39246DDE4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6A578EBB-B60C-404B-B968-F9D46DC8BF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6A6D1E40-DD2C-4558-954C-47EC7417E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6C40FCAF-C578-4360-9094-9F66028B7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63EAC42D-DC17-4FCB-B8F4-6AFBDA29CF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739A3FF-9646-0A9C-3399-31305AD61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en-CA">
                <a:solidFill>
                  <a:schemeClr val="tx1"/>
                </a:solidFill>
              </a:rPr>
              <a:t>Topics of Discussion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B4FE7FF-E58E-B531-DF97-E1FAA6E64A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8909003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9259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A73C6-9539-718C-0809-2F25B09D7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Who is this application process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445FF-A383-0E72-ED2F-8C64971EC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Students who started in social work from semester 1 or who transferred into social work during their first year</a:t>
            </a:r>
          </a:p>
          <a:p>
            <a:r>
              <a:rPr lang="en-CA" sz="2400" dirty="0"/>
              <a:t>Must have 2 or fewer transfer credits</a:t>
            </a:r>
          </a:p>
        </p:txBody>
      </p:sp>
    </p:spTree>
    <p:extLst>
      <p:ext uri="{BB962C8B-B14F-4D97-AF65-F5344CB8AC3E}">
        <p14:creationId xmlns:p14="http://schemas.microsoft.com/office/powerpoint/2010/main" val="75953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40F2DE27-1297-4129-8109-8A8F621F6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E3576CE-E327-4733-A289-BEFB35F75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EF2E2475-8B34-4000-B8B4-D1C0480EA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AFF0158B-67CA-4E5D-82E9-032946005C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7">
              <a:extLst>
                <a:ext uri="{FF2B5EF4-FFF2-40B4-BE49-F238E27FC236}">
                  <a16:creationId xmlns:a16="http://schemas.microsoft.com/office/drawing/2014/main" id="{E791B238-571A-4C82-9B16-63D94A891B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id="{70F10DD1-A998-4B23-8C15-31B7FD35E9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9">
              <a:extLst>
                <a:ext uri="{FF2B5EF4-FFF2-40B4-BE49-F238E27FC236}">
                  <a16:creationId xmlns:a16="http://schemas.microsoft.com/office/drawing/2014/main" id="{AE6BBC61-DC1C-44DA-9B00-6F69CE21D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906CAA79-7669-426E-AB78-3E141D4751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DA6EE275-29A0-4962-AFA6-FAD32DF50F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2">
              <a:extLst>
                <a:ext uri="{FF2B5EF4-FFF2-40B4-BE49-F238E27FC236}">
                  <a16:creationId xmlns:a16="http://schemas.microsoft.com/office/drawing/2014/main" id="{2274EE13-0D62-4489-9B61-C616736FA1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3">
              <a:extLst>
                <a:ext uri="{FF2B5EF4-FFF2-40B4-BE49-F238E27FC236}">
                  <a16:creationId xmlns:a16="http://schemas.microsoft.com/office/drawing/2014/main" id="{471730B6-C7FB-45ED-BCC5-40FD45BF2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4">
              <a:extLst>
                <a:ext uri="{FF2B5EF4-FFF2-40B4-BE49-F238E27FC236}">
                  <a16:creationId xmlns:a16="http://schemas.microsoft.com/office/drawing/2014/main" id="{D6FE80FB-C4EF-4D79-9559-D63549F146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5">
              <a:extLst>
                <a:ext uri="{FF2B5EF4-FFF2-40B4-BE49-F238E27FC236}">
                  <a16:creationId xmlns:a16="http://schemas.microsoft.com/office/drawing/2014/main" id="{C9CBAF19-21AE-40E8-8965-D5E6042F25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6">
              <a:extLst>
                <a:ext uri="{FF2B5EF4-FFF2-40B4-BE49-F238E27FC236}">
                  <a16:creationId xmlns:a16="http://schemas.microsoft.com/office/drawing/2014/main" id="{EBA99019-E134-4FD1-9B9C-5F2DCAAA9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7">
              <a:extLst>
                <a:ext uri="{FF2B5EF4-FFF2-40B4-BE49-F238E27FC236}">
                  <a16:creationId xmlns:a16="http://schemas.microsoft.com/office/drawing/2014/main" id="{00B654CA-DF8B-44BB-BF62-5B028D522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8">
              <a:extLst>
                <a:ext uri="{FF2B5EF4-FFF2-40B4-BE49-F238E27FC236}">
                  <a16:creationId xmlns:a16="http://schemas.microsoft.com/office/drawing/2014/main" id="{32411C03-987B-42CB-833D-E31A279010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9">
              <a:extLst>
                <a:ext uri="{FF2B5EF4-FFF2-40B4-BE49-F238E27FC236}">
                  <a16:creationId xmlns:a16="http://schemas.microsoft.com/office/drawing/2014/main" id="{5F9F126A-997B-4B39-8984-6563BA5D7F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0">
              <a:extLst>
                <a:ext uri="{FF2B5EF4-FFF2-40B4-BE49-F238E27FC236}">
                  <a16:creationId xmlns:a16="http://schemas.microsoft.com/office/drawing/2014/main" id="{49617DFE-E17F-4F67-9D22-C419793921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1">
              <a:extLst>
                <a:ext uri="{FF2B5EF4-FFF2-40B4-BE49-F238E27FC236}">
                  <a16:creationId xmlns:a16="http://schemas.microsoft.com/office/drawing/2014/main" id="{E5441641-3AA6-42CE-8E3B-D39246DDE4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2">
              <a:extLst>
                <a:ext uri="{FF2B5EF4-FFF2-40B4-BE49-F238E27FC236}">
                  <a16:creationId xmlns:a16="http://schemas.microsoft.com/office/drawing/2014/main" id="{6A578EBB-B60C-404B-B968-F9D46DC8BF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3">
              <a:extLst>
                <a:ext uri="{FF2B5EF4-FFF2-40B4-BE49-F238E27FC236}">
                  <a16:creationId xmlns:a16="http://schemas.microsoft.com/office/drawing/2014/main" id="{6A6D1E40-DD2C-4558-954C-47EC7417E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4">
              <a:extLst>
                <a:ext uri="{FF2B5EF4-FFF2-40B4-BE49-F238E27FC236}">
                  <a16:creationId xmlns:a16="http://schemas.microsoft.com/office/drawing/2014/main" id="{6C40FCAF-C578-4360-9094-9F66028B7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5">
              <a:extLst>
                <a:ext uri="{FF2B5EF4-FFF2-40B4-BE49-F238E27FC236}">
                  <a16:creationId xmlns:a16="http://schemas.microsoft.com/office/drawing/2014/main" id="{63EAC42D-DC17-4FCB-B8F4-6AFBDA29CF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23FF6-4370-4B08-D199-6CDBF74A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en-CA" dirty="0">
                <a:solidFill>
                  <a:schemeClr val="tx1"/>
                </a:solidFill>
              </a:rPr>
              <a:t>4-Year Program Options</a:t>
            </a:r>
          </a:p>
        </p:txBody>
      </p:sp>
      <p:graphicFrame>
        <p:nvGraphicFramePr>
          <p:cNvPr id="57" name="Content Placeholder 2">
            <a:extLst>
              <a:ext uri="{FF2B5EF4-FFF2-40B4-BE49-F238E27FC236}">
                <a16:creationId xmlns:a16="http://schemas.microsoft.com/office/drawing/2014/main" id="{2833CB77-0D78-9CD9-46D9-6542A4B180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5251958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67306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75627FE-0AC5-4349-AC08-45A58BEC9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7AAF7B-2090-475D-9C3E-FDC03DD87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F2DCEC33-4B31-44BC-99CB-9E4845DC4C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204E0A10-D288-4B22-87A1-737B0A37D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9A3E042E-4911-425A-84BB-04BF90D07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3A49226D-3129-4C5A-9641-3D03BEEA79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CC3C315-B515-4DD8-AC22-9D8417B37F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1A961828-F78F-4D56-A98E-037806C637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739D4F9D-3728-42C1-8302-452D51321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B4D9647E-354D-4CA8-B4A7-39172E5EA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A3EC74E0-5222-4ACC-BCEC-1AA189D3BC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0AE72B4-084D-42E6-ABED-5FD4650D4B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C9D1F5DD-8D50-4098-8D2B-10E284752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D48F3941-C3C7-4589-AA46-067F6BB2D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C16BBE9A-4BE3-4401-82C5-8041DB14E5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6180330-CCD3-4D14-A652-D60C2825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616C90F6-4133-43A5-B47C-7750FE28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D7C03F90-E828-4414-8A53-92069FFB6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6ADDE443-75AA-4F32-A2EE-272C4347CE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ACD281C1-1D59-453F-A33A-D83E39EB0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60217FAC-29FE-4D6B-9BB4-FF41AA756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0D3CC33A-6E36-4A72-9965-8E20FB05D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F128F04E-05CD-4035-A32B-6E9ABAB931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BC2574CF-1D35-4994-87BD-5A3378E1A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788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FBB754-7B24-5499-C239-8A3DDAFE5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59" y="960120"/>
            <a:ext cx="3865695" cy="4171278"/>
          </a:xfrm>
        </p:spPr>
        <p:txBody>
          <a:bodyPr>
            <a:normAutofit/>
          </a:bodyPr>
          <a:lstStyle/>
          <a:p>
            <a:pPr algn="r"/>
            <a:r>
              <a:rPr lang="en-CA" sz="4400">
                <a:solidFill>
                  <a:schemeClr val="tx1"/>
                </a:solidFill>
              </a:rPr>
              <a:t>Admission Requirements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8B6AB33-DFE6-4FE4-94FE-C9E25424A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52263" y="1200150"/>
            <a:ext cx="0" cy="354397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193B5-9DC2-E08F-40F7-55F785AC9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3164" y="960120"/>
            <a:ext cx="5511800" cy="4171278"/>
          </a:xfrm>
        </p:spPr>
        <p:txBody>
          <a:bodyPr>
            <a:normAutofit/>
          </a:bodyPr>
          <a:lstStyle/>
          <a:p>
            <a:r>
              <a:rPr lang="en-CA" dirty="0"/>
              <a:t>Successful completion of 20 courses towards your degree (as laid out in academic plans) by August 31, 2027</a:t>
            </a:r>
          </a:p>
          <a:p>
            <a:r>
              <a:rPr lang="en-CA" b="1" dirty="0"/>
              <a:t>Minimum</a:t>
            </a:r>
            <a:r>
              <a:rPr lang="en-CA" dirty="0"/>
              <a:t> 70% GPA in social work courses (if in combined major then this includes Women’s Studies or Disability Studies courses)</a:t>
            </a:r>
          </a:p>
          <a:p>
            <a:r>
              <a:rPr lang="en-CA" b="1" dirty="0"/>
              <a:t>Minimum</a:t>
            </a:r>
            <a:r>
              <a:rPr lang="en-CA" dirty="0"/>
              <a:t> 67% cumulative average</a:t>
            </a:r>
          </a:p>
        </p:txBody>
      </p:sp>
    </p:spTree>
    <p:extLst>
      <p:ext uri="{BB962C8B-B14F-4D97-AF65-F5344CB8AC3E}">
        <p14:creationId xmlns:p14="http://schemas.microsoft.com/office/powerpoint/2010/main" val="1619975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8AD7-FD39-F24C-889E-F1C1A72AA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Internal Application Process</a:t>
            </a:r>
            <a:br>
              <a:rPr lang="en-CA" dirty="0"/>
            </a:br>
            <a:r>
              <a:rPr lang="en-CA" sz="3600" b="1" dirty="0">
                <a:solidFill>
                  <a:srgbClr val="002060"/>
                </a:solidFill>
              </a:rPr>
              <a:t>Deadline: December 1</a:t>
            </a:r>
            <a:r>
              <a:rPr lang="en-CA" sz="3600" b="1" baseline="30000" dirty="0">
                <a:solidFill>
                  <a:srgbClr val="002060"/>
                </a:solidFill>
              </a:rPr>
              <a:t>st</a:t>
            </a:r>
            <a:r>
              <a:rPr lang="en-CA" sz="3600" b="1" dirty="0">
                <a:solidFill>
                  <a:srgbClr val="002060"/>
                </a:solidFill>
              </a:rPr>
              <a:t>, 2026</a:t>
            </a:r>
            <a:endParaRPr lang="en-CA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618FB-5CC2-1AF0-08CA-B9E2F6BC8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CA" dirty="0"/>
              <a:t>Apply for “Change of Program” from pre-BSW to BSW in </a:t>
            </a:r>
            <a:r>
              <a:rPr lang="en-CA" dirty="0" err="1"/>
              <a:t>UWinsite</a:t>
            </a:r>
            <a:r>
              <a:rPr lang="en-CA" dirty="0"/>
              <a:t> Student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Submit brief application package to </a:t>
            </a:r>
            <a:r>
              <a:rPr lang="en-CA" dirty="0" err="1"/>
              <a:t>UWinsite</a:t>
            </a:r>
            <a:r>
              <a:rPr lang="en-CA" dirty="0"/>
              <a:t>***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CA" dirty="0"/>
              <a:t>Three-page application form (ensure its signed and equity section is completed) + Checklist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CA" dirty="0"/>
              <a:t>Study plan worksheet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/>
              <a:t>Attend workshop in Winter semester and complete reflective writing piece</a:t>
            </a:r>
          </a:p>
          <a:p>
            <a:pPr marL="342900" indent="-342900">
              <a:buFont typeface="+mj-lt"/>
              <a:buAutoNum type="arabicPeriod"/>
            </a:pPr>
            <a:endParaRPr lang="en-CA" dirty="0"/>
          </a:p>
          <a:p>
            <a:pPr marL="0" indent="0" algn="ctr">
              <a:buNone/>
            </a:pPr>
            <a:r>
              <a:rPr lang="en-CA" dirty="0"/>
              <a:t>***Application materials can only be submitted AFTER the Change of Program request has been accepted and processed!***</a:t>
            </a:r>
          </a:p>
          <a:p>
            <a:pPr marL="0" indent="0" algn="ctr">
              <a:buNone/>
            </a:pPr>
            <a:r>
              <a:rPr lang="en-CA" dirty="0">
                <a:hlinkClick r:id="rId2"/>
              </a:rPr>
              <a:t>https://www.uwindsor.ca/socialwork/460/bsw-application-and-admissions-process</a:t>
            </a:r>
            <a:r>
              <a:rPr lang="en-C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8682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BF1AB5B0-263B-4251-A882-934C776FB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D78ABF88-46E8-4029-AB46-E4771F473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034" name="Freeform 5">
              <a:extLst>
                <a:ext uri="{FF2B5EF4-FFF2-40B4-BE49-F238E27FC236}">
                  <a16:creationId xmlns:a16="http://schemas.microsoft.com/office/drawing/2014/main" id="{A593930E-DC99-4A6F-8D1B-FCB4393EC7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Freeform 6">
              <a:extLst>
                <a:ext uri="{FF2B5EF4-FFF2-40B4-BE49-F238E27FC236}">
                  <a16:creationId xmlns:a16="http://schemas.microsoft.com/office/drawing/2014/main" id="{A9F599E6-CA6D-46B2-AA6A-CB51C9674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Freeform 7">
              <a:extLst>
                <a:ext uri="{FF2B5EF4-FFF2-40B4-BE49-F238E27FC236}">
                  <a16:creationId xmlns:a16="http://schemas.microsoft.com/office/drawing/2014/main" id="{A12B52D1-9634-439A-BF00-9A83528A25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Freeform 8">
              <a:extLst>
                <a:ext uri="{FF2B5EF4-FFF2-40B4-BE49-F238E27FC236}">
                  <a16:creationId xmlns:a16="http://schemas.microsoft.com/office/drawing/2014/main" id="{BDC62A16-3789-4407-98CB-FE9204C070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Freeform 9">
              <a:extLst>
                <a:ext uri="{FF2B5EF4-FFF2-40B4-BE49-F238E27FC236}">
                  <a16:creationId xmlns:a16="http://schemas.microsoft.com/office/drawing/2014/main" id="{5B3E90E5-D147-40EE-A247-7E7FA76D9C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Freeform 10">
              <a:extLst>
                <a:ext uri="{FF2B5EF4-FFF2-40B4-BE49-F238E27FC236}">
                  <a16:creationId xmlns:a16="http://schemas.microsoft.com/office/drawing/2014/main" id="{4B6FABF9-7C96-401D-B639-971F46EFF5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Freeform 11">
              <a:extLst>
                <a:ext uri="{FF2B5EF4-FFF2-40B4-BE49-F238E27FC236}">
                  <a16:creationId xmlns:a16="http://schemas.microsoft.com/office/drawing/2014/main" id="{317ABAB0-8B6B-4191-9022-B4387F6B6E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Freeform 12">
              <a:extLst>
                <a:ext uri="{FF2B5EF4-FFF2-40B4-BE49-F238E27FC236}">
                  <a16:creationId xmlns:a16="http://schemas.microsoft.com/office/drawing/2014/main" id="{4D27EFFC-691E-43D3-A8B0-072BD810E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Freeform 13">
              <a:extLst>
                <a:ext uri="{FF2B5EF4-FFF2-40B4-BE49-F238E27FC236}">
                  <a16:creationId xmlns:a16="http://schemas.microsoft.com/office/drawing/2014/main" id="{556C61FB-950E-48E2-9BA3-C08FB72776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Freeform 14">
              <a:extLst>
                <a:ext uri="{FF2B5EF4-FFF2-40B4-BE49-F238E27FC236}">
                  <a16:creationId xmlns:a16="http://schemas.microsoft.com/office/drawing/2014/main" id="{9EE5CF75-7832-472F-9A10-C6940AE7B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Freeform 15">
              <a:extLst>
                <a:ext uri="{FF2B5EF4-FFF2-40B4-BE49-F238E27FC236}">
                  <a16:creationId xmlns:a16="http://schemas.microsoft.com/office/drawing/2014/main" id="{B25CB582-3404-4E8B-88DF-C913EA233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Freeform 16">
              <a:extLst>
                <a:ext uri="{FF2B5EF4-FFF2-40B4-BE49-F238E27FC236}">
                  <a16:creationId xmlns:a16="http://schemas.microsoft.com/office/drawing/2014/main" id="{BD3AE87A-86BB-4608-98F3-F97A5FB3D3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Freeform 17">
              <a:extLst>
                <a:ext uri="{FF2B5EF4-FFF2-40B4-BE49-F238E27FC236}">
                  <a16:creationId xmlns:a16="http://schemas.microsoft.com/office/drawing/2014/main" id="{D3C04704-0E90-43BD-8C48-CB17683BF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Freeform 18">
              <a:extLst>
                <a:ext uri="{FF2B5EF4-FFF2-40B4-BE49-F238E27FC236}">
                  <a16:creationId xmlns:a16="http://schemas.microsoft.com/office/drawing/2014/main" id="{00590DBF-511F-42DE-8D80-9DA44D4C4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Freeform 19">
              <a:extLst>
                <a:ext uri="{FF2B5EF4-FFF2-40B4-BE49-F238E27FC236}">
                  <a16:creationId xmlns:a16="http://schemas.microsoft.com/office/drawing/2014/main" id="{92D85413-70BF-48F7-BA51-5CA843FD31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Freeform 20">
              <a:extLst>
                <a:ext uri="{FF2B5EF4-FFF2-40B4-BE49-F238E27FC236}">
                  <a16:creationId xmlns:a16="http://schemas.microsoft.com/office/drawing/2014/main" id="{C4BC7756-F570-451B-A402-3667C0BBFE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Freeform 21">
              <a:extLst>
                <a:ext uri="{FF2B5EF4-FFF2-40B4-BE49-F238E27FC236}">
                  <a16:creationId xmlns:a16="http://schemas.microsoft.com/office/drawing/2014/main" id="{BDAC7596-8288-4C88-849A-1AAD5FFD59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Freeform 22">
              <a:extLst>
                <a:ext uri="{FF2B5EF4-FFF2-40B4-BE49-F238E27FC236}">
                  <a16:creationId xmlns:a16="http://schemas.microsoft.com/office/drawing/2014/main" id="{DBDDB9B0-48C6-4884-AE49-0CDC0770C0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Freeform 23">
              <a:extLst>
                <a:ext uri="{FF2B5EF4-FFF2-40B4-BE49-F238E27FC236}">
                  <a16:creationId xmlns:a16="http://schemas.microsoft.com/office/drawing/2014/main" id="{FE44F16A-C4EC-43CB-A4B0-05825FDB6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Freeform 24">
              <a:extLst>
                <a:ext uri="{FF2B5EF4-FFF2-40B4-BE49-F238E27FC236}">
                  <a16:creationId xmlns:a16="http://schemas.microsoft.com/office/drawing/2014/main" id="{B1D66A51-8EB2-47CB-8909-5879319D88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Freeform 25">
              <a:extLst>
                <a:ext uri="{FF2B5EF4-FFF2-40B4-BE49-F238E27FC236}">
                  <a16:creationId xmlns:a16="http://schemas.microsoft.com/office/drawing/2014/main" id="{E5A9A04F-DABB-442E-BFF9-C2A735C63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30FA0-B00C-F7D1-1DD1-C62831319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877" y="795527"/>
            <a:ext cx="10488547" cy="1190912"/>
          </a:xfrm>
        </p:spPr>
        <p:txBody>
          <a:bodyPr>
            <a:normAutofit fontScale="90000"/>
          </a:bodyPr>
          <a:lstStyle/>
          <a:p>
            <a:r>
              <a:rPr lang="en-CA" dirty="0">
                <a:solidFill>
                  <a:schemeClr val="tx2"/>
                </a:solidFill>
              </a:rPr>
              <a:t>Submitting a Change of Program Request</a:t>
            </a:r>
            <a:br>
              <a:rPr lang="en-CA" dirty="0">
                <a:solidFill>
                  <a:schemeClr val="tx2"/>
                </a:solidFill>
              </a:rPr>
            </a:br>
            <a:r>
              <a:rPr lang="en-CA" sz="1800" u="sng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2"/>
              </a:rPr>
              <a:t>ask.UWindsor</a:t>
            </a:r>
            <a:r>
              <a:rPr lang="en-CA" sz="18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2"/>
              </a:rPr>
              <a:t> - How can I change my program?</a:t>
            </a:r>
            <a:endParaRPr lang="en-CA" dirty="0">
              <a:solidFill>
                <a:schemeClr val="tx2"/>
              </a:solidFill>
            </a:endParaRP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E972DE0D-2E53-4159-ABD3-C60152426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030" y="2250281"/>
            <a:ext cx="4959318" cy="3678237"/>
          </a:xfrm>
          <a:prstGeom prst="rect">
            <a:avLst/>
          </a:prstGeom>
          <a:solidFill>
            <a:schemeClr val="bg1"/>
          </a:solidFill>
          <a:ln w="19050">
            <a:solidFill>
              <a:srgbClr val="F2A528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UWindsor Student User Interface: Student Homepage">
            <a:extLst>
              <a:ext uri="{FF2B5EF4-FFF2-40B4-BE49-F238E27FC236}">
                <a16:creationId xmlns:a16="http://schemas.microsoft.com/office/drawing/2014/main" id="{B28B6E24-58E0-99A3-9A50-BDBDFD520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50"/>
          <a:stretch/>
        </p:blipFill>
        <p:spPr bwMode="auto">
          <a:xfrm>
            <a:off x="1103257" y="2416047"/>
            <a:ext cx="4626864" cy="3346704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FFB7D-7DEF-BB48-B5D1-4D630D792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703" y="2228850"/>
            <a:ext cx="5028928" cy="3699669"/>
          </a:xfrm>
        </p:spPr>
        <p:txBody>
          <a:bodyPr>
            <a:normAutofit/>
          </a:bodyPr>
          <a:lstStyle/>
          <a:p>
            <a:pPr>
              <a:buClr>
                <a:srgbClr val="F2A528"/>
              </a:buClr>
            </a:pPr>
            <a:endParaRPr lang="en-CA"/>
          </a:p>
        </p:txBody>
      </p:sp>
      <p:pic>
        <p:nvPicPr>
          <p:cNvPr id="1028" name="Picture 4" descr="UWindsor Student User Interface: Sidebar option Change of Program Application">
            <a:extLst>
              <a:ext uri="{FF2B5EF4-FFF2-40B4-BE49-F238E27FC236}">
                <a16:creationId xmlns:a16="http://schemas.microsoft.com/office/drawing/2014/main" id="{4E508D5A-F4FF-3663-54AE-662402461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361" y="2250281"/>
            <a:ext cx="2923486" cy="357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083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D892DD75-0F21-4634-99B7-E84CA5367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61" name="Group 2060">
            <a:extLst>
              <a:ext uri="{FF2B5EF4-FFF2-40B4-BE49-F238E27FC236}">
                <a16:creationId xmlns:a16="http://schemas.microsoft.com/office/drawing/2014/main" id="{2FF33740-2A83-42E8-A598-9AE61A3F0A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2062" name="Freeform 5">
              <a:extLst>
                <a:ext uri="{FF2B5EF4-FFF2-40B4-BE49-F238E27FC236}">
                  <a16:creationId xmlns:a16="http://schemas.microsoft.com/office/drawing/2014/main" id="{6899C82F-20B6-4E2D-AB9D-1713FB3E67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Freeform 6">
              <a:extLst>
                <a:ext uri="{FF2B5EF4-FFF2-40B4-BE49-F238E27FC236}">
                  <a16:creationId xmlns:a16="http://schemas.microsoft.com/office/drawing/2014/main" id="{5D89ADB3-2D4B-4770-A268-498E3840E2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Freeform 7">
              <a:extLst>
                <a:ext uri="{FF2B5EF4-FFF2-40B4-BE49-F238E27FC236}">
                  <a16:creationId xmlns:a16="http://schemas.microsoft.com/office/drawing/2014/main" id="{5034FDD9-592C-44B5-BC27-2E924BF3BA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Freeform 8">
              <a:extLst>
                <a:ext uri="{FF2B5EF4-FFF2-40B4-BE49-F238E27FC236}">
                  <a16:creationId xmlns:a16="http://schemas.microsoft.com/office/drawing/2014/main" id="{4770B370-A883-43EB-9548-9F4DF8AFB0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Freeform 9">
              <a:extLst>
                <a:ext uri="{FF2B5EF4-FFF2-40B4-BE49-F238E27FC236}">
                  <a16:creationId xmlns:a16="http://schemas.microsoft.com/office/drawing/2014/main" id="{B4352703-BD5E-41FD-B464-679A4C6B76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Freeform 10">
              <a:extLst>
                <a:ext uri="{FF2B5EF4-FFF2-40B4-BE49-F238E27FC236}">
                  <a16:creationId xmlns:a16="http://schemas.microsoft.com/office/drawing/2014/main" id="{5030174A-A42D-4ECB-8A60-CF7D87327B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Freeform 11">
              <a:extLst>
                <a:ext uri="{FF2B5EF4-FFF2-40B4-BE49-F238E27FC236}">
                  <a16:creationId xmlns:a16="http://schemas.microsoft.com/office/drawing/2014/main" id="{28551ADF-F4C9-471C-B42F-D2D31E333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Freeform 12">
              <a:extLst>
                <a:ext uri="{FF2B5EF4-FFF2-40B4-BE49-F238E27FC236}">
                  <a16:creationId xmlns:a16="http://schemas.microsoft.com/office/drawing/2014/main" id="{93A66B57-AB21-4F33-AA9A-B7EB77A1E7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Freeform 13">
              <a:extLst>
                <a:ext uri="{FF2B5EF4-FFF2-40B4-BE49-F238E27FC236}">
                  <a16:creationId xmlns:a16="http://schemas.microsoft.com/office/drawing/2014/main" id="{4A1B8DCE-9DBF-48EC-85D4-5FC8358151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Freeform 14">
              <a:extLst>
                <a:ext uri="{FF2B5EF4-FFF2-40B4-BE49-F238E27FC236}">
                  <a16:creationId xmlns:a16="http://schemas.microsoft.com/office/drawing/2014/main" id="{52FA78DE-98F5-44CD-B9E3-7A5ED0ABC9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Freeform 15">
              <a:extLst>
                <a:ext uri="{FF2B5EF4-FFF2-40B4-BE49-F238E27FC236}">
                  <a16:creationId xmlns:a16="http://schemas.microsoft.com/office/drawing/2014/main" id="{F3E719C3-D321-48DD-8374-FF3B01E3CB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Freeform 16">
              <a:extLst>
                <a:ext uri="{FF2B5EF4-FFF2-40B4-BE49-F238E27FC236}">
                  <a16:creationId xmlns:a16="http://schemas.microsoft.com/office/drawing/2014/main" id="{CA9A2902-2BBF-4AD3-BA2E-88A033E76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Freeform 17">
              <a:extLst>
                <a:ext uri="{FF2B5EF4-FFF2-40B4-BE49-F238E27FC236}">
                  <a16:creationId xmlns:a16="http://schemas.microsoft.com/office/drawing/2014/main" id="{3052E19B-E780-4BD7-AAE5-F0087C6DE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Freeform 18">
              <a:extLst>
                <a:ext uri="{FF2B5EF4-FFF2-40B4-BE49-F238E27FC236}">
                  <a16:creationId xmlns:a16="http://schemas.microsoft.com/office/drawing/2014/main" id="{26318BCD-2E45-42B7-81DD-3D91924DDF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Freeform 19">
              <a:extLst>
                <a:ext uri="{FF2B5EF4-FFF2-40B4-BE49-F238E27FC236}">
                  <a16:creationId xmlns:a16="http://schemas.microsoft.com/office/drawing/2014/main" id="{F32B7AC7-D1A6-46B1-91B3-36A119862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Freeform 20">
              <a:extLst>
                <a:ext uri="{FF2B5EF4-FFF2-40B4-BE49-F238E27FC236}">
                  <a16:creationId xmlns:a16="http://schemas.microsoft.com/office/drawing/2014/main" id="{B04127CF-94AE-471B-AABC-7884E900E9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Freeform 21">
              <a:extLst>
                <a:ext uri="{FF2B5EF4-FFF2-40B4-BE49-F238E27FC236}">
                  <a16:creationId xmlns:a16="http://schemas.microsoft.com/office/drawing/2014/main" id="{0AB28A6D-6244-4B44-9B35-11BB6B8A17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Freeform 22">
              <a:extLst>
                <a:ext uri="{FF2B5EF4-FFF2-40B4-BE49-F238E27FC236}">
                  <a16:creationId xmlns:a16="http://schemas.microsoft.com/office/drawing/2014/main" id="{220F393F-FEF8-4D1A-A959-F0EC20D65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Freeform 23">
              <a:extLst>
                <a:ext uri="{FF2B5EF4-FFF2-40B4-BE49-F238E27FC236}">
                  <a16:creationId xmlns:a16="http://schemas.microsoft.com/office/drawing/2014/main" id="{F0CE6A4D-5C7D-460B-B2FD-8E85CD5AB7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Freeform 24">
              <a:extLst>
                <a:ext uri="{FF2B5EF4-FFF2-40B4-BE49-F238E27FC236}">
                  <a16:creationId xmlns:a16="http://schemas.microsoft.com/office/drawing/2014/main" id="{8A535C9C-6C1A-4BCF-BA51-CD74AA7E7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Freeform 25">
              <a:extLst>
                <a:ext uri="{FF2B5EF4-FFF2-40B4-BE49-F238E27FC236}">
                  <a16:creationId xmlns:a16="http://schemas.microsoft.com/office/drawing/2014/main" id="{36530B88-C8C1-478A-B785-86E745DD5C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84" name="Rectangle 2083">
            <a:extLst>
              <a:ext uri="{FF2B5EF4-FFF2-40B4-BE49-F238E27FC236}">
                <a16:creationId xmlns:a16="http://schemas.microsoft.com/office/drawing/2014/main" id="{E972DE0D-2E53-4159-ABD3-C60152426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7720" y="795527"/>
            <a:ext cx="5970638" cy="5248847"/>
          </a:xfrm>
          <a:prstGeom prst="rect">
            <a:avLst/>
          </a:prstGeom>
          <a:solidFill>
            <a:schemeClr val="bg1"/>
          </a:solidFill>
          <a:ln w="19050">
            <a:solidFill>
              <a:srgbClr val="FC9C0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4" name="Picture 6" descr="Create New Application button">
            <a:extLst>
              <a:ext uri="{FF2B5EF4-FFF2-40B4-BE49-F238E27FC236}">
                <a16:creationId xmlns:a16="http://schemas.microsoft.com/office/drawing/2014/main" id="{6A6CEEBB-1A1D-7C39-C5FE-10A9E305F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" r="17647"/>
          <a:stretch/>
        </p:blipFill>
        <p:spPr bwMode="auto">
          <a:xfrm>
            <a:off x="972115" y="960214"/>
            <a:ext cx="5641848" cy="4919472"/>
          </a:xfrm>
          <a:prstGeom prst="rect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A514F-6A90-41B8-5DBD-700AB8B21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3817" y="2338388"/>
            <a:ext cx="4099607" cy="3678237"/>
          </a:xfrm>
        </p:spPr>
        <p:txBody>
          <a:bodyPr>
            <a:normAutofit/>
          </a:bodyPr>
          <a:lstStyle/>
          <a:p>
            <a:pPr>
              <a:buClr>
                <a:srgbClr val="FC9C01"/>
              </a:buClr>
            </a:pPr>
            <a:r>
              <a:rPr lang="en-CA" dirty="0"/>
              <a:t>Go to Create a New Application</a:t>
            </a:r>
          </a:p>
          <a:p>
            <a:pPr>
              <a:buClr>
                <a:srgbClr val="FC9C01"/>
              </a:buClr>
            </a:pPr>
            <a:r>
              <a:rPr lang="en-CA" dirty="0"/>
              <a:t>Complete the required fields</a:t>
            </a:r>
          </a:p>
          <a:p>
            <a:pPr>
              <a:buClr>
                <a:srgbClr val="FC9C01"/>
              </a:buClr>
            </a:pPr>
            <a:r>
              <a:rPr lang="en-CA" dirty="0"/>
              <a:t>Click Save and then Continue to move on to the next page</a:t>
            </a:r>
          </a:p>
          <a:p>
            <a:pPr>
              <a:buClr>
                <a:srgbClr val="FC9C01"/>
              </a:buClr>
            </a:pPr>
            <a:r>
              <a:rPr lang="en-CA" dirty="0"/>
              <a:t>Click Submit Application</a:t>
            </a:r>
          </a:p>
        </p:txBody>
      </p:sp>
    </p:spTree>
    <p:extLst>
      <p:ext uri="{BB962C8B-B14F-4D97-AF65-F5344CB8AC3E}">
        <p14:creationId xmlns:p14="http://schemas.microsoft.com/office/powerpoint/2010/main" val="370419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822CE-C7F6-3E75-1797-5F6DF23EC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to submit application 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41EF8-30E0-2DB8-5782-458B68D68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80E528E-6487-E2C9-9D66-BA0716C5A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999" y="94095"/>
            <a:ext cx="7029215" cy="225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pplication Status">
            <a:extLst>
              <a:ext uri="{FF2B5EF4-FFF2-40B4-BE49-F238E27FC236}">
                <a16:creationId xmlns:a16="http://schemas.microsoft.com/office/drawing/2014/main" id="{39F89C68-19DE-8818-A9D0-6E939ADA7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850" y="2492658"/>
            <a:ext cx="7400786" cy="231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pplication Status - To Do list">
            <a:extLst>
              <a:ext uri="{FF2B5EF4-FFF2-40B4-BE49-F238E27FC236}">
                <a16:creationId xmlns:a16="http://schemas.microsoft.com/office/drawing/2014/main" id="{9388BDDB-9688-1D18-5EBA-2E231459C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850" y="4534929"/>
            <a:ext cx="7493150" cy="232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675237-CD2F-E7CB-EC48-41429F24516B}"/>
              </a:ext>
            </a:extLst>
          </p:cNvPr>
          <p:cNvSpPr txBox="1"/>
          <p:nvPr/>
        </p:nvSpPr>
        <p:spPr>
          <a:xfrm>
            <a:off x="203200" y="5370518"/>
            <a:ext cx="44956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u="sng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5"/>
              </a:rPr>
              <a:t>ask.UWindsor</a:t>
            </a:r>
            <a:r>
              <a:rPr lang="en-CA" sz="18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5"/>
              </a:rPr>
              <a:t> - How do I upload documents into </a:t>
            </a:r>
            <a:r>
              <a:rPr lang="en-CA" sz="1800" u="sng" dirty="0" err="1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5"/>
              </a:rPr>
              <a:t>UWinsite</a:t>
            </a:r>
            <a:r>
              <a:rPr lang="en-CA" sz="1800" u="sng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5"/>
              </a:rPr>
              <a:t> Student to support my undergraduate admission application(s)?</a:t>
            </a:r>
            <a:endParaRPr lang="en-CA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793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22EF6-EFE5-46CF-97A2-AC7181811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Important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37067-3884-E8B0-F9B0-7CA9A3400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All parts of the application must be submitted by December 1</a:t>
            </a:r>
            <a:r>
              <a:rPr lang="en-US" b="1" i="0" baseline="300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st</a:t>
            </a:r>
            <a:r>
              <a:rPr lang="en-US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Roboto" panose="02000000000000000000" pitchFamily="2" charset="0"/>
              </a:rPr>
              <a:t>, 2026!!!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Note: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To Do List items will remain “Received” and the application status will remain “Incomplete” until UWindsor’s Office of the Registrar verifies the 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documents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Do not upload multiple copies of the same document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as it slows our processing. 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Upload documents as one single pdf </a:t>
            </a:r>
            <a:r>
              <a:rPr lang="en-US">
                <a:solidFill>
                  <a:srgbClr val="000000"/>
                </a:solidFill>
                <a:latin typeface="Roboto" panose="02000000000000000000" pitchFamily="2" charset="0"/>
              </a:rPr>
              <a:t>file. </a:t>
            </a:r>
            <a:r>
              <a:rPr lang="en-US" b="0" i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Your 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patience is appreciated while we process your 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documents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On the 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Application Status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page, the status may never appear “Complete” even after 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document</a:t>
            </a:r>
            <a:r>
              <a:rPr lang="en-US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verification if you do not meet all the requirements (ex: insufficient language score, or lack of passport), but UWindsor will still evaluate your application.</a:t>
            </a:r>
          </a:p>
        </p:txBody>
      </p:sp>
    </p:spTree>
    <p:extLst>
      <p:ext uri="{BB962C8B-B14F-4D97-AF65-F5344CB8AC3E}">
        <p14:creationId xmlns:p14="http://schemas.microsoft.com/office/powerpoint/2010/main" val="2097583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55070-3B99-E425-06BF-48CC5B404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Frequently Asked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EDCFD0-EF85-5BCD-79E3-9C356BA5D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When will I know if I have been accepted?</a:t>
            </a:r>
          </a:p>
          <a:p>
            <a:pPr lvl="1"/>
            <a:r>
              <a:rPr lang="en-CA" dirty="0"/>
              <a:t>All applications will be received by the school for review in mid-January, invitations to the workshop will go out in early February</a:t>
            </a:r>
          </a:p>
          <a:p>
            <a:pPr lvl="1"/>
            <a:r>
              <a:rPr lang="en-CA" dirty="0"/>
              <a:t>Admission decisions will be sent to the registrar’s office for processing after the workshops in February</a:t>
            </a:r>
          </a:p>
          <a:p>
            <a:pPr lvl="1"/>
            <a:r>
              <a:rPr lang="en-CA" dirty="0"/>
              <a:t>Offers of admission are conditional upon your GPA meeting the minimum requirements!</a:t>
            </a:r>
          </a:p>
          <a:p>
            <a:r>
              <a:rPr lang="en-CA" dirty="0"/>
              <a:t>What if I don’t get into the Professional Years?</a:t>
            </a:r>
          </a:p>
          <a:p>
            <a:pPr lvl="1"/>
            <a:r>
              <a:rPr lang="en-CA" dirty="0"/>
              <a:t>Increase your GPA by retaking courses</a:t>
            </a:r>
          </a:p>
          <a:p>
            <a:pPr lvl="1"/>
            <a:r>
              <a:rPr lang="en-CA" dirty="0"/>
              <a:t>Consider your “discipline” as a degree completion option</a:t>
            </a:r>
          </a:p>
          <a:p>
            <a:r>
              <a:rPr lang="en-CA" dirty="0"/>
              <a:t>How many students are admitted?</a:t>
            </a:r>
          </a:p>
          <a:p>
            <a:pPr lvl="1"/>
            <a:r>
              <a:rPr lang="en-CA" dirty="0"/>
              <a:t>130-180 apply each year, 100 are admitted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215931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39156-FEAB-3E2E-84DD-26D1C992E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21610-652C-6C3E-AF56-2700764C3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Kristina Nikolova, BSW Program Coordinator: </a:t>
            </a:r>
            <a:r>
              <a:rPr lang="en-CA" dirty="0">
                <a:hlinkClick r:id="rId2"/>
              </a:rPr>
              <a:t>Nikolova@uwindsor.ca</a:t>
            </a:r>
            <a:endParaRPr lang="en-CA" dirty="0"/>
          </a:p>
          <a:p>
            <a:r>
              <a:rPr lang="en-CA" dirty="0"/>
              <a:t>Diane Abi-Samra, BSW Program Secretary: </a:t>
            </a:r>
            <a:r>
              <a:rPr lang="en-CA" dirty="0">
                <a:hlinkClick r:id="rId3"/>
              </a:rPr>
              <a:t>bsw@uwindsor.ca</a:t>
            </a:r>
            <a:endParaRPr lang="en-CA" dirty="0"/>
          </a:p>
          <a:p>
            <a:r>
              <a:rPr lang="en-CA" dirty="0"/>
              <a:t>Erica Coulter, BSW Peer Mentor: </a:t>
            </a:r>
            <a:r>
              <a:rPr lang="en-CA" dirty="0">
                <a:hlinkClick r:id="rId4"/>
              </a:rPr>
              <a:t>rushlow@uwindsor.ca</a:t>
            </a:r>
            <a:r>
              <a:rPr lang="en-C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7461896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221</TotalTime>
  <Words>559</Words>
  <Application>Microsoft Office PowerPoint</Application>
  <PresentationFormat>Widescreen</PresentationFormat>
  <Paragraphs>55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Arial</vt:lpstr>
      <vt:lpstr>Calibri Light</vt:lpstr>
      <vt:lpstr>Roboto</vt:lpstr>
      <vt:lpstr>Rockwell</vt:lpstr>
      <vt:lpstr>Wingdings</vt:lpstr>
      <vt:lpstr>Atlas</vt:lpstr>
      <vt:lpstr>BSW Professional Years Application Info Session</vt:lpstr>
      <vt:lpstr>Topics of Discussion</vt:lpstr>
      <vt:lpstr>Who is this application process for?</vt:lpstr>
      <vt:lpstr>4-Year Program Options</vt:lpstr>
      <vt:lpstr>Admission Requirements</vt:lpstr>
      <vt:lpstr>Internal Application Process Deadline: December 1st, 2026</vt:lpstr>
      <vt:lpstr>Submitting a Change of Program Request ask.UWindsor - How can I change my program?</vt:lpstr>
      <vt:lpstr>PowerPoint Presentation</vt:lpstr>
      <vt:lpstr>How to submit application files</vt:lpstr>
      <vt:lpstr>Important information</vt:lpstr>
      <vt:lpstr>Frequently Asked Questions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Author</dc:creator>
  <cp:lastModifiedBy>Author</cp:lastModifiedBy>
  <cp:revision>1</cp:revision>
  <dcterms:created xsi:type="dcterms:W3CDTF">2024-10-08T16:23:01Z</dcterms:created>
  <dcterms:modified xsi:type="dcterms:W3CDTF">2026-10-01T21:43:45Z</dcterms:modified>
</cp:coreProperties>
</file>