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44"/>
  </p:notesMasterIdLst>
  <p:handoutMasterIdLst>
    <p:handoutMasterId r:id="rId45"/>
  </p:handoutMasterIdLst>
  <p:sldIdLst>
    <p:sldId id="256" r:id="rId5"/>
    <p:sldId id="292" r:id="rId6"/>
    <p:sldId id="294" r:id="rId7"/>
    <p:sldId id="295" r:id="rId8"/>
    <p:sldId id="296" r:id="rId9"/>
    <p:sldId id="297" r:id="rId10"/>
    <p:sldId id="298" r:id="rId11"/>
    <p:sldId id="299" r:id="rId12"/>
    <p:sldId id="300" r:id="rId13"/>
    <p:sldId id="301" r:id="rId14"/>
    <p:sldId id="323" r:id="rId15"/>
    <p:sldId id="339" r:id="rId16"/>
    <p:sldId id="341" r:id="rId17"/>
    <p:sldId id="326" r:id="rId18"/>
    <p:sldId id="340" r:id="rId19"/>
    <p:sldId id="303" r:id="rId20"/>
    <p:sldId id="306" r:id="rId21"/>
    <p:sldId id="309" r:id="rId22"/>
    <p:sldId id="310" r:id="rId23"/>
    <p:sldId id="312" r:id="rId24"/>
    <p:sldId id="313" r:id="rId25"/>
    <p:sldId id="331" r:id="rId26"/>
    <p:sldId id="332" r:id="rId27"/>
    <p:sldId id="333" r:id="rId28"/>
    <p:sldId id="334" r:id="rId29"/>
    <p:sldId id="335" r:id="rId30"/>
    <p:sldId id="337" r:id="rId31"/>
    <p:sldId id="338" r:id="rId32"/>
    <p:sldId id="345" r:id="rId33"/>
    <p:sldId id="316" r:id="rId34"/>
    <p:sldId id="325" r:id="rId35"/>
    <p:sldId id="317" r:id="rId36"/>
    <p:sldId id="318" r:id="rId37"/>
    <p:sldId id="319" r:id="rId38"/>
    <p:sldId id="328" r:id="rId39"/>
    <p:sldId id="348" r:id="rId40"/>
    <p:sldId id="346" r:id="rId41"/>
    <p:sldId id="347" r:id="rId42"/>
    <p:sldId id="284" r:id="rId43"/>
  </p:sldIdLst>
  <p:sldSz cx="12192000" cy="6858000"/>
  <p:notesSz cx="6858000" cy="15716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08BF0B-34F5-459C-A164-B72EA283E8E5}">
          <p14:sldIdLst>
            <p14:sldId id="256"/>
            <p14:sldId id="292"/>
            <p14:sldId id="294"/>
            <p14:sldId id="295"/>
            <p14:sldId id="296"/>
            <p14:sldId id="297"/>
            <p14:sldId id="298"/>
            <p14:sldId id="299"/>
            <p14:sldId id="300"/>
            <p14:sldId id="301"/>
            <p14:sldId id="323"/>
            <p14:sldId id="339"/>
            <p14:sldId id="341"/>
            <p14:sldId id="326"/>
            <p14:sldId id="340"/>
            <p14:sldId id="303"/>
            <p14:sldId id="306"/>
            <p14:sldId id="309"/>
            <p14:sldId id="310"/>
            <p14:sldId id="312"/>
            <p14:sldId id="313"/>
            <p14:sldId id="331"/>
            <p14:sldId id="332"/>
            <p14:sldId id="333"/>
            <p14:sldId id="334"/>
            <p14:sldId id="335"/>
            <p14:sldId id="337"/>
            <p14:sldId id="338"/>
            <p14:sldId id="345"/>
            <p14:sldId id="316"/>
            <p14:sldId id="325"/>
            <p14:sldId id="317"/>
            <p14:sldId id="318"/>
            <p14:sldId id="319"/>
            <p14:sldId id="328"/>
            <p14:sldId id="348"/>
            <p14:sldId id="346"/>
            <p14:sldId id="347"/>
            <p14:sldId id="28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0E874F-83F4-A094-DBD6-F7A84AE009DC}" name="Amber Norman" initials="AN" userId="S::anorman@uwindsor.ca::36fb1201-bfc5-440b-afc5-e9ffd386349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mily Routley" initials="ER" lastIdx="2" clrIdx="0">
    <p:extLst>
      <p:ext uri="{19B8F6BF-5375-455C-9EA6-DF929625EA0E}">
        <p15:presenceInfo xmlns:p15="http://schemas.microsoft.com/office/powerpoint/2012/main" userId="S::emily@uwindsor.ca::43bb3743-e947-407e-a517-93cce3e3e1d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B04730-AE3F-8504-7825-D4D39BFBCE5D}" v="3" dt="2024-09-16T19:01:55.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7" autoAdjust="0"/>
    <p:restoredTop sz="72650" autoAdjust="0"/>
  </p:normalViewPr>
  <p:slideViewPr>
    <p:cSldViewPr snapToGrid="0">
      <p:cViewPr varScale="1">
        <p:scale>
          <a:sx n="46" d="100"/>
          <a:sy n="46" d="100"/>
        </p:scale>
        <p:origin x="132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73CB2E-3790-489B-80AE-6C4679071E37}" type="doc">
      <dgm:prSet loTypeId="urn:microsoft.com/office/officeart/2008/layout/LinedList" loCatId="list" qsTypeId="urn:microsoft.com/office/officeart/2005/8/quickstyle/simple2" qsCatId="simple" csTypeId="urn:microsoft.com/office/officeart/2005/8/colors/accent2_2" csCatId="accent2"/>
      <dgm:spPr/>
      <dgm:t>
        <a:bodyPr/>
        <a:lstStyle/>
        <a:p>
          <a:endParaRPr lang="en-US"/>
        </a:p>
      </dgm:t>
    </dgm:pt>
    <dgm:pt modelId="{338B860E-70E0-42E6-BDEA-455FDF5BB90A}">
      <dgm:prSet/>
      <dgm:spPr/>
      <dgm:t>
        <a:bodyPr/>
        <a:lstStyle/>
        <a:p>
          <a:r>
            <a:rPr lang="en-US"/>
            <a:t>UWinSite Student</a:t>
          </a:r>
        </a:p>
      </dgm:t>
    </dgm:pt>
    <dgm:pt modelId="{3D770E63-AAF5-4EA0-B2F9-CE54E51A89CD}" type="parTrans" cxnId="{17E09E03-00C7-4D2F-BEE9-E9BB2821D104}">
      <dgm:prSet/>
      <dgm:spPr/>
      <dgm:t>
        <a:bodyPr/>
        <a:lstStyle/>
        <a:p>
          <a:endParaRPr lang="en-US"/>
        </a:p>
      </dgm:t>
    </dgm:pt>
    <dgm:pt modelId="{E6847D98-1AB0-4088-AB51-B393BE488C66}" type="sibTrans" cxnId="{17E09E03-00C7-4D2F-BEE9-E9BB2821D104}">
      <dgm:prSet/>
      <dgm:spPr/>
      <dgm:t>
        <a:bodyPr/>
        <a:lstStyle/>
        <a:p>
          <a:endParaRPr lang="en-US"/>
        </a:p>
      </dgm:t>
    </dgm:pt>
    <dgm:pt modelId="{94D46939-7EDA-4FAD-9A42-2691D536FA3D}">
      <dgm:prSet/>
      <dgm:spPr/>
      <dgm:t>
        <a:bodyPr/>
        <a:lstStyle/>
        <a:p>
          <a:r>
            <a:rPr lang="en-US"/>
            <a:t>Bright Space</a:t>
          </a:r>
        </a:p>
      </dgm:t>
    </dgm:pt>
    <dgm:pt modelId="{38EAD8DC-D85C-4D4E-921E-8D6384ED0468}" type="parTrans" cxnId="{9B6EE2AB-D38F-4C8B-BE31-9843B555984C}">
      <dgm:prSet/>
      <dgm:spPr/>
      <dgm:t>
        <a:bodyPr/>
        <a:lstStyle/>
        <a:p>
          <a:endParaRPr lang="en-US"/>
        </a:p>
      </dgm:t>
    </dgm:pt>
    <dgm:pt modelId="{AC717FCD-9F70-4CF0-8E13-A7A7A57FA0AE}" type="sibTrans" cxnId="{9B6EE2AB-D38F-4C8B-BE31-9843B555984C}">
      <dgm:prSet/>
      <dgm:spPr/>
      <dgm:t>
        <a:bodyPr/>
        <a:lstStyle/>
        <a:p>
          <a:endParaRPr lang="en-US"/>
        </a:p>
      </dgm:t>
    </dgm:pt>
    <dgm:pt modelId="{3A96DF74-2D00-4A3F-B5B1-E8B6DA3DB35F}">
      <dgm:prSet/>
      <dgm:spPr/>
      <dgm:t>
        <a:bodyPr/>
        <a:lstStyle/>
        <a:p>
          <a:r>
            <a:rPr lang="en-US"/>
            <a:t>Microsoft Outlook</a:t>
          </a:r>
        </a:p>
      </dgm:t>
    </dgm:pt>
    <dgm:pt modelId="{E1199B96-8197-4B3E-9553-383F837CBC05}" type="parTrans" cxnId="{2F8770B8-AB0B-415B-B2E1-E3C343713DE4}">
      <dgm:prSet/>
      <dgm:spPr/>
      <dgm:t>
        <a:bodyPr/>
        <a:lstStyle/>
        <a:p>
          <a:endParaRPr lang="en-US"/>
        </a:p>
      </dgm:t>
    </dgm:pt>
    <dgm:pt modelId="{49C4B038-4961-4A2E-8D45-C5AEEA4B27BF}" type="sibTrans" cxnId="{2F8770B8-AB0B-415B-B2E1-E3C343713DE4}">
      <dgm:prSet/>
      <dgm:spPr/>
      <dgm:t>
        <a:bodyPr/>
        <a:lstStyle/>
        <a:p>
          <a:endParaRPr lang="en-US"/>
        </a:p>
      </dgm:t>
    </dgm:pt>
    <dgm:pt modelId="{37510F6D-0025-49F2-8F3D-3D887C94267F}">
      <dgm:prSet/>
      <dgm:spPr/>
      <dgm:t>
        <a:bodyPr/>
        <a:lstStyle/>
        <a:p>
          <a:r>
            <a:rPr lang="en-US"/>
            <a:t>MySuccess</a:t>
          </a:r>
        </a:p>
      </dgm:t>
    </dgm:pt>
    <dgm:pt modelId="{AC6F3B94-DF8E-4AFE-8AE6-B7F34C082986}" type="parTrans" cxnId="{66EA5BF8-9651-4B96-8AA6-CDA30559AE98}">
      <dgm:prSet/>
      <dgm:spPr/>
      <dgm:t>
        <a:bodyPr/>
        <a:lstStyle/>
        <a:p>
          <a:endParaRPr lang="en-US"/>
        </a:p>
      </dgm:t>
    </dgm:pt>
    <dgm:pt modelId="{64B57A4E-5760-49A5-B170-D04567B82782}" type="sibTrans" cxnId="{66EA5BF8-9651-4B96-8AA6-CDA30559AE98}">
      <dgm:prSet/>
      <dgm:spPr/>
      <dgm:t>
        <a:bodyPr/>
        <a:lstStyle/>
        <a:p>
          <a:endParaRPr lang="en-US"/>
        </a:p>
      </dgm:t>
    </dgm:pt>
    <dgm:pt modelId="{94530F0E-3553-483A-AF4B-BF2C9AAE46CE}">
      <dgm:prSet/>
      <dgm:spPr/>
      <dgm:t>
        <a:bodyPr/>
        <a:lstStyle/>
        <a:p>
          <a:r>
            <a:rPr lang="en-US"/>
            <a:t>Leddy Library</a:t>
          </a:r>
        </a:p>
      </dgm:t>
    </dgm:pt>
    <dgm:pt modelId="{6B989D6D-2F8F-4080-83B3-4E4ED68C206D}" type="parTrans" cxnId="{607CF845-71EC-4C0F-A994-2B4BA077BC7B}">
      <dgm:prSet/>
      <dgm:spPr/>
      <dgm:t>
        <a:bodyPr/>
        <a:lstStyle/>
        <a:p>
          <a:endParaRPr lang="en-US"/>
        </a:p>
      </dgm:t>
    </dgm:pt>
    <dgm:pt modelId="{E334340F-67A9-4B64-ACAF-628DD132C09B}" type="sibTrans" cxnId="{607CF845-71EC-4C0F-A994-2B4BA077BC7B}">
      <dgm:prSet/>
      <dgm:spPr/>
      <dgm:t>
        <a:bodyPr/>
        <a:lstStyle/>
        <a:p>
          <a:endParaRPr lang="en-US"/>
        </a:p>
      </dgm:t>
    </dgm:pt>
    <dgm:pt modelId="{B205468C-BFFC-4F9E-8BDB-06E6FB1B8C8B}" type="pres">
      <dgm:prSet presAssocID="{FA73CB2E-3790-489B-80AE-6C4679071E37}" presName="vert0" presStyleCnt="0">
        <dgm:presLayoutVars>
          <dgm:dir/>
          <dgm:animOne val="branch"/>
          <dgm:animLvl val="lvl"/>
        </dgm:presLayoutVars>
      </dgm:prSet>
      <dgm:spPr/>
    </dgm:pt>
    <dgm:pt modelId="{8FDD98E2-D6C8-4B7D-B28F-B5D9E685321B}" type="pres">
      <dgm:prSet presAssocID="{338B860E-70E0-42E6-BDEA-455FDF5BB90A}" presName="thickLine" presStyleLbl="alignNode1" presStyleIdx="0" presStyleCnt="5"/>
      <dgm:spPr/>
    </dgm:pt>
    <dgm:pt modelId="{377FDE06-56EE-426A-8130-5FA3EA3EC155}" type="pres">
      <dgm:prSet presAssocID="{338B860E-70E0-42E6-BDEA-455FDF5BB90A}" presName="horz1" presStyleCnt="0"/>
      <dgm:spPr/>
    </dgm:pt>
    <dgm:pt modelId="{F18B4ABF-C900-41AF-9DDF-F01BF088A292}" type="pres">
      <dgm:prSet presAssocID="{338B860E-70E0-42E6-BDEA-455FDF5BB90A}" presName="tx1" presStyleLbl="revTx" presStyleIdx="0" presStyleCnt="5"/>
      <dgm:spPr/>
    </dgm:pt>
    <dgm:pt modelId="{6FFCE7BE-D581-47ED-BAA6-ED421F1A2615}" type="pres">
      <dgm:prSet presAssocID="{338B860E-70E0-42E6-BDEA-455FDF5BB90A}" presName="vert1" presStyleCnt="0"/>
      <dgm:spPr/>
    </dgm:pt>
    <dgm:pt modelId="{237AD845-1A4D-49A0-A88A-8D43E2E73614}" type="pres">
      <dgm:prSet presAssocID="{94D46939-7EDA-4FAD-9A42-2691D536FA3D}" presName="thickLine" presStyleLbl="alignNode1" presStyleIdx="1" presStyleCnt="5"/>
      <dgm:spPr/>
    </dgm:pt>
    <dgm:pt modelId="{34C002C0-21EF-4401-BFDF-93A56302A190}" type="pres">
      <dgm:prSet presAssocID="{94D46939-7EDA-4FAD-9A42-2691D536FA3D}" presName="horz1" presStyleCnt="0"/>
      <dgm:spPr/>
    </dgm:pt>
    <dgm:pt modelId="{84E49CAA-D604-423F-A9D7-CF5611368634}" type="pres">
      <dgm:prSet presAssocID="{94D46939-7EDA-4FAD-9A42-2691D536FA3D}" presName="tx1" presStyleLbl="revTx" presStyleIdx="1" presStyleCnt="5"/>
      <dgm:spPr/>
    </dgm:pt>
    <dgm:pt modelId="{334E6368-664C-45DD-BE4D-BFCA99D1F84E}" type="pres">
      <dgm:prSet presAssocID="{94D46939-7EDA-4FAD-9A42-2691D536FA3D}" presName="vert1" presStyleCnt="0"/>
      <dgm:spPr/>
    </dgm:pt>
    <dgm:pt modelId="{E5DEC8CA-A453-491C-A6EA-96DEA852D95A}" type="pres">
      <dgm:prSet presAssocID="{3A96DF74-2D00-4A3F-B5B1-E8B6DA3DB35F}" presName="thickLine" presStyleLbl="alignNode1" presStyleIdx="2" presStyleCnt="5"/>
      <dgm:spPr/>
    </dgm:pt>
    <dgm:pt modelId="{D9682AD9-FC6D-4EA0-A3C6-2EBCFD22049D}" type="pres">
      <dgm:prSet presAssocID="{3A96DF74-2D00-4A3F-B5B1-E8B6DA3DB35F}" presName="horz1" presStyleCnt="0"/>
      <dgm:spPr/>
    </dgm:pt>
    <dgm:pt modelId="{F4BBE5AE-ECC3-46EB-BFAA-F98D9D2EC900}" type="pres">
      <dgm:prSet presAssocID="{3A96DF74-2D00-4A3F-B5B1-E8B6DA3DB35F}" presName="tx1" presStyleLbl="revTx" presStyleIdx="2" presStyleCnt="5"/>
      <dgm:spPr/>
    </dgm:pt>
    <dgm:pt modelId="{AC47571F-DD7D-4D67-8520-0051322FDFE3}" type="pres">
      <dgm:prSet presAssocID="{3A96DF74-2D00-4A3F-B5B1-E8B6DA3DB35F}" presName="vert1" presStyleCnt="0"/>
      <dgm:spPr/>
    </dgm:pt>
    <dgm:pt modelId="{E217BA09-5560-4E6E-AF27-5687E08E9D95}" type="pres">
      <dgm:prSet presAssocID="{37510F6D-0025-49F2-8F3D-3D887C94267F}" presName="thickLine" presStyleLbl="alignNode1" presStyleIdx="3" presStyleCnt="5"/>
      <dgm:spPr/>
    </dgm:pt>
    <dgm:pt modelId="{D55A02B2-7DA1-4845-9593-9651F1B27111}" type="pres">
      <dgm:prSet presAssocID="{37510F6D-0025-49F2-8F3D-3D887C94267F}" presName="horz1" presStyleCnt="0"/>
      <dgm:spPr/>
    </dgm:pt>
    <dgm:pt modelId="{4AFC0DC3-F55E-4F2B-B65C-84ED888F37D6}" type="pres">
      <dgm:prSet presAssocID="{37510F6D-0025-49F2-8F3D-3D887C94267F}" presName="tx1" presStyleLbl="revTx" presStyleIdx="3" presStyleCnt="5"/>
      <dgm:spPr/>
    </dgm:pt>
    <dgm:pt modelId="{2D9B0B7A-58CA-4AC0-889E-8C3633F706B7}" type="pres">
      <dgm:prSet presAssocID="{37510F6D-0025-49F2-8F3D-3D887C94267F}" presName="vert1" presStyleCnt="0"/>
      <dgm:spPr/>
    </dgm:pt>
    <dgm:pt modelId="{EE0E19E3-CACD-4127-B795-990EDAC2C881}" type="pres">
      <dgm:prSet presAssocID="{94530F0E-3553-483A-AF4B-BF2C9AAE46CE}" presName="thickLine" presStyleLbl="alignNode1" presStyleIdx="4" presStyleCnt="5"/>
      <dgm:spPr/>
    </dgm:pt>
    <dgm:pt modelId="{4E7FBFAB-F9C2-4717-A790-8E426C6FA9FA}" type="pres">
      <dgm:prSet presAssocID="{94530F0E-3553-483A-AF4B-BF2C9AAE46CE}" presName="horz1" presStyleCnt="0"/>
      <dgm:spPr/>
    </dgm:pt>
    <dgm:pt modelId="{E708501A-0216-49F4-8BA6-1950D6230864}" type="pres">
      <dgm:prSet presAssocID="{94530F0E-3553-483A-AF4B-BF2C9AAE46CE}" presName="tx1" presStyleLbl="revTx" presStyleIdx="4" presStyleCnt="5"/>
      <dgm:spPr/>
    </dgm:pt>
    <dgm:pt modelId="{BCB9423D-A0B4-4450-BB4A-601DB74917BB}" type="pres">
      <dgm:prSet presAssocID="{94530F0E-3553-483A-AF4B-BF2C9AAE46CE}" presName="vert1" presStyleCnt="0"/>
      <dgm:spPr/>
    </dgm:pt>
  </dgm:ptLst>
  <dgm:cxnLst>
    <dgm:cxn modelId="{17E09E03-00C7-4D2F-BEE9-E9BB2821D104}" srcId="{FA73CB2E-3790-489B-80AE-6C4679071E37}" destId="{338B860E-70E0-42E6-BDEA-455FDF5BB90A}" srcOrd="0" destOrd="0" parTransId="{3D770E63-AAF5-4EA0-B2F9-CE54E51A89CD}" sibTransId="{E6847D98-1AB0-4088-AB51-B393BE488C66}"/>
    <dgm:cxn modelId="{43528A11-4198-4FC8-9362-BFFE775B9818}" type="presOf" srcId="{94D46939-7EDA-4FAD-9A42-2691D536FA3D}" destId="{84E49CAA-D604-423F-A9D7-CF5611368634}" srcOrd="0" destOrd="0" presId="urn:microsoft.com/office/officeart/2008/layout/LinedList"/>
    <dgm:cxn modelId="{0BC8BC14-318A-46E9-834D-2630A2D0A0F0}" type="presOf" srcId="{338B860E-70E0-42E6-BDEA-455FDF5BB90A}" destId="{F18B4ABF-C900-41AF-9DDF-F01BF088A292}" srcOrd="0" destOrd="0" presId="urn:microsoft.com/office/officeart/2008/layout/LinedList"/>
    <dgm:cxn modelId="{607CF845-71EC-4C0F-A994-2B4BA077BC7B}" srcId="{FA73CB2E-3790-489B-80AE-6C4679071E37}" destId="{94530F0E-3553-483A-AF4B-BF2C9AAE46CE}" srcOrd="4" destOrd="0" parTransId="{6B989D6D-2F8F-4080-83B3-4E4ED68C206D}" sibTransId="{E334340F-67A9-4B64-ACAF-628DD132C09B}"/>
    <dgm:cxn modelId="{4E3AC86A-CA0D-4D49-BE69-D20F0793625F}" type="presOf" srcId="{37510F6D-0025-49F2-8F3D-3D887C94267F}" destId="{4AFC0DC3-F55E-4F2B-B65C-84ED888F37D6}" srcOrd="0" destOrd="0" presId="urn:microsoft.com/office/officeart/2008/layout/LinedList"/>
    <dgm:cxn modelId="{A8FBD16B-622E-4E1A-AC98-433E51DDF43A}" type="presOf" srcId="{94530F0E-3553-483A-AF4B-BF2C9AAE46CE}" destId="{E708501A-0216-49F4-8BA6-1950D6230864}" srcOrd="0" destOrd="0" presId="urn:microsoft.com/office/officeart/2008/layout/LinedList"/>
    <dgm:cxn modelId="{5956269A-5BAC-4563-B030-351108114D97}" type="presOf" srcId="{FA73CB2E-3790-489B-80AE-6C4679071E37}" destId="{B205468C-BFFC-4F9E-8BDB-06E6FB1B8C8B}" srcOrd="0" destOrd="0" presId="urn:microsoft.com/office/officeart/2008/layout/LinedList"/>
    <dgm:cxn modelId="{9B6EE2AB-D38F-4C8B-BE31-9843B555984C}" srcId="{FA73CB2E-3790-489B-80AE-6C4679071E37}" destId="{94D46939-7EDA-4FAD-9A42-2691D536FA3D}" srcOrd="1" destOrd="0" parTransId="{38EAD8DC-D85C-4D4E-921E-8D6384ED0468}" sibTransId="{AC717FCD-9F70-4CF0-8E13-A7A7A57FA0AE}"/>
    <dgm:cxn modelId="{2F8770B8-AB0B-415B-B2E1-E3C343713DE4}" srcId="{FA73CB2E-3790-489B-80AE-6C4679071E37}" destId="{3A96DF74-2D00-4A3F-B5B1-E8B6DA3DB35F}" srcOrd="2" destOrd="0" parTransId="{E1199B96-8197-4B3E-9553-383F837CBC05}" sibTransId="{49C4B038-4961-4A2E-8D45-C5AEEA4B27BF}"/>
    <dgm:cxn modelId="{057F1EEE-87B9-4E5E-989B-63E2604B5CF0}" type="presOf" srcId="{3A96DF74-2D00-4A3F-B5B1-E8B6DA3DB35F}" destId="{F4BBE5AE-ECC3-46EB-BFAA-F98D9D2EC900}" srcOrd="0" destOrd="0" presId="urn:microsoft.com/office/officeart/2008/layout/LinedList"/>
    <dgm:cxn modelId="{66EA5BF8-9651-4B96-8AA6-CDA30559AE98}" srcId="{FA73CB2E-3790-489B-80AE-6C4679071E37}" destId="{37510F6D-0025-49F2-8F3D-3D887C94267F}" srcOrd="3" destOrd="0" parTransId="{AC6F3B94-DF8E-4AFE-8AE6-B7F34C082986}" sibTransId="{64B57A4E-5760-49A5-B170-D04567B82782}"/>
    <dgm:cxn modelId="{5910D612-62B8-46F8-BDF8-1E45D89BB68D}" type="presParOf" srcId="{B205468C-BFFC-4F9E-8BDB-06E6FB1B8C8B}" destId="{8FDD98E2-D6C8-4B7D-B28F-B5D9E685321B}" srcOrd="0" destOrd="0" presId="urn:microsoft.com/office/officeart/2008/layout/LinedList"/>
    <dgm:cxn modelId="{26B90EE8-E596-4D3E-9CB1-46043AD4AA03}" type="presParOf" srcId="{B205468C-BFFC-4F9E-8BDB-06E6FB1B8C8B}" destId="{377FDE06-56EE-426A-8130-5FA3EA3EC155}" srcOrd="1" destOrd="0" presId="urn:microsoft.com/office/officeart/2008/layout/LinedList"/>
    <dgm:cxn modelId="{72E7E080-7030-425B-B57D-D794926BD690}" type="presParOf" srcId="{377FDE06-56EE-426A-8130-5FA3EA3EC155}" destId="{F18B4ABF-C900-41AF-9DDF-F01BF088A292}" srcOrd="0" destOrd="0" presId="urn:microsoft.com/office/officeart/2008/layout/LinedList"/>
    <dgm:cxn modelId="{3ECAF01E-89B7-425B-9576-582DA4356830}" type="presParOf" srcId="{377FDE06-56EE-426A-8130-5FA3EA3EC155}" destId="{6FFCE7BE-D581-47ED-BAA6-ED421F1A2615}" srcOrd="1" destOrd="0" presId="urn:microsoft.com/office/officeart/2008/layout/LinedList"/>
    <dgm:cxn modelId="{50191B04-780C-479D-AC9F-3E2DBF84BB94}" type="presParOf" srcId="{B205468C-BFFC-4F9E-8BDB-06E6FB1B8C8B}" destId="{237AD845-1A4D-49A0-A88A-8D43E2E73614}" srcOrd="2" destOrd="0" presId="urn:microsoft.com/office/officeart/2008/layout/LinedList"/>
    <dgm:cxn modelId="{3E1A3224-A77B-413E-93E4-3AA8DE5B4A51}" type="presParOf" srcId="{B205468C-BFFC-4F9E-8BDB-06E6FB1B8C8B}" destId="{34C002C0-21EF-4401-BFDF-93A56302A190}" srcOrd="3" destOrd="0" presId="urn:microsoft.com/office/officeart/2008/layout/LinedList"/>
    <dgm:cxn modelId="{611B53E4-7208-4ADA-9F45-71C938252333}" type="presParOf" srcId="{34C002C0-21EF-4401-BFDF-93A56302A190}" destId="{84E49CAA-D604-423F-A9D7-CF5611368634}" srcOrd="0" destOrd="0" presId="urn:microsoft.com/office/officeart/2008/layout/LinedList"/>
    <dgm:cxn modelId="{1A7F78BE-7D84-412B-A40D-2976F35A6877}" type="presParOf" srcId="{34C002C0-21EF-4401-BFDF-93A56302A190}" destId="{334E6368-664C-45DD-BE4D-BFCA99D1F84E}" srcOrd="1" destOrd="0" presId="urn:microsoft.com/office/officeart/2008/layout/LinedList"/>
    <dgm:cxn modelId="{9D1B1D37-91FA-4D2D-A9F8-3D694074F040}" type="presParOf" srcId="{B205468C-BFFC-4F9E-8BDB-06E6FB1B8C8B}" destId="{E5DEC8CA-A453-491C-A6EA-96DEA852D95A}" srcOrd="4" destOrd="0" presId="urn:microsoft.com/office/officeart/2008/layout/LinedList"/>
    <dgm:cxn modelId="{65B6375E-2E1C-4EA8-A91E-5751C0DA6620}" type="presParOf" srcId="{B205468C-BFFC-4F9E-8BDB-06E6FB1B8C8B}" destId="{D9682AD9-FC6D-4EA0-A3C6-2EBCFD22049D}" srcOrd="5" destOrd="0" presId="urn:microsoft.com/office/officeart/2008/layout/LinedList"/>
    <dgm:cxn modelId="{372E7CD6-6D7B-4B00-AEDB-0687F9BBE451}" type="presParOf" srcId="{D9682AD9-FC6D-4EA0-A3C6-2EBCFD22049D}" destId="{F4BBE5AE-ECC3-46EB-BFAA-F98D9D2EC900}" srcOrd="0" destOrd="0" presId="urn:microsoft.com/office/officeart/2008/layout/LinedList"/>
    <dgm:cxn modelId="{A72A2517-9A91-4EA0-B416-AEBCAC202599}" type="presParOf" srcId="{D9682AD9-FC6D-4EA0-A3C6-2EBCFD22049D}" destId="{AC47571F-DD7D-4D67-8520-0051322FDFE3}" srcOrd="1" destOrd="0" presId="urn:microsoft.com/office/officeart/2008/layout/LinedList"/>
    <dgm:cxn modelId="{03190706-B745-4B9E-8920-6E04A9C056EB}" type="presParOf" srcId="{B205468C-BFFC-4F9E-8BDB-06E6FB1B8C8B}" destId="{E217BA09-5560-4E6E-AF27-5687E08E9D95}" srcOrd="6" destOrd="0" presId="urn:microsoft.com/office/officeart/2008/layout/LinedList"/>
    <dgm:cxn modelId="{757CE0D3-897B-460D-9187-D65B422BB7DB}" type="presParOf" srcId="{B205468C-BFFC-4F9E-8BDB-06E6FB1B8C8B}" destId="{D55A02B2-7DA1-4845-9593-9651F1B27111}" srcOrd="7" destOrd="0" presId="urn:microsoft.com/office/officeart/2008/layout/LinedList"/>
    <dgm:cxn modelId="{A5036012-B443-46CD-96EB-5D4F36ED6A6E}" type="presParOf" srcId="{D55A02B2-7DA1-4845-9593-9651F1B27111}" destId="{4AFC0DC3-F55E-4F2B-B65C-84ED888F37D6}" srcOrd="0" destOrd="0" presId="urn:microsoft.com/office/officeart/2008/layout/LinedList"/>
    <dgm:cxn modelId="{45CD8592-3505-4655-9723-BD55E8CDBA6E}" type="presParOf" srcId="{D55A02B2-7DA1-4845-9593-9651F1B27111}" destId="{2D9B0B7A-58CA-4AC0-889E-8C3633F706B7}" srcOrd="1" destOrd="0" presId="urn:microsoft.com/office/officeart/2008/layout/LinedList"/>
    <dgm:cxn modelId="{80ACD05F-3137-41E6-8EC0-CFB03F22487C}" type="presParOf" srcId="{B205468C-BFFC-4F9E-8BDB-06E6FB1B8C8B}" destId="{EE0E19E3-CACD-4127-B795-990EDAC2C881}" srcOrd="8" destOrd="0" presId="urn:microsoft.com/office/officeart/2008/layout/LinedList"/>
    <dgm:cxn modelId="{4F8662C9-13DA-40EB-82F7-6D3AD724E93F}" type="presParOf" srcId="{B205468C-BFFC-4F9E-8BDB-06E6FB1B8C8B}" destId="{4E7FBFAB-F9C2-4717-A790-8E426C6FA9FA}" srcOrd="9" destOrd="0" presId="urn:microsoft.com/office/officeart/2008/layout/LinedList"/>
    <dgm:cxn modelId="{7192D9B4-3055-410E-B13C-00B8EA0972A6}" type="presParOf" srcId="{4E7FBFAB-F9C2-4717-A790-8E426C6FA9FA}" destId="{E708501A-0216-49F4-8BA6-1950D6230864}" srcOrd="0" destOrd="0" presId="urn:microsoft.com/office/officeart/2008/layout/LinedList"/>
    <dgm:cxn modelId="{2B4E2E42-F7E6-4C5E-95FA-06BEABBAB312}" type="presParOf" srcId="{4E7FBFAB-F9C2-4717-A790-8E426C6FA9FA}" destId="{BCB9423D-A0B4-4450-BB4A-601DB74917B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998161-A058-4CE8-9E41-311F80D53DD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C437BB0-1BF6-4D40-B205-14A8864BD969}">
      <dgm:prSet/>
      <dgm:spPr/>
      <dgm:t>
        <a:bodyPr/>
        <a:lstStyle/>
        <a:p>
          <a:pPr>
            <a:lnSpc>
              <a:spcPct val="100000"/>
            </a:lnSpc>
          </a:pPr>
          <a:r>
            <a:rPr lang="en-US"/>
            <a:t>What</a:t>
          </a:r>
        </a:p>
      </dgm:t>
    </dgm:pt>
    <dgm:pt modelId="{9F9FB16F-6EFA-41D2-A04E-6CE838BDC434}" type="parTrans" cxnId="{95C47897-B84D-40EA-A107-95D23987D1E3}">
      <dgm:prSet/>
      <dgm:spPr/>
      <dgm:t>
        <a:bodyPr/>
        <a:lstStyle/>
        <a:p>
          <a:endParaRPr lang="en-US"/>
        </a:p>
      </dgm:t>
    </dgm:pt>
    <dgm:pt modelId="{25C7832D-198C-48E1-A32A-66FBAE96FADF}" type="sibTrans" cxnId="{95C47897-B84D-40EA-A107-95D23987D1E3}">
      <dgm:prSet/>
      <dgm:spPr/>
      <dgm:t>
        <a:bodyPr/>
        <a:lstStyle/>
        <a:p>
          <a:endParaRPr lang="en-US"/>
        </a:p>
      </dgm:t>
    </dgm:pt>
    <dgm:pt modelId="{0D3F86E8-89E8-4899-B4C2-57CE1C8C1CD1}">
      <dgm:prSet/>
      <dgm:spPr/>
      <dgm:t>
        <a:bodyPr/>
        <a:lstStyle/>
        <a:p>
          <a:pPr>
            <a:lnSpc>
              <a:spcPct val="100000"/>
            </a:lnSpc>
          </a:pPr>
          <a:r>
            <a:rPr lang="en-US"/>
            <a:t>When</a:t>
          </a:r>
        </a:p>
      </dgm:t>
    </dgm:pt>
    <dgm:pt modelId="{2E329195-A3EE-4611-9025-4AE8E10A043F}" type="parTrans" cxnId="{5123B754-2846-4CA8-BEC7-597042453138}">
      <dgm:prSet/>
      <dgm:spPr/>
      <dgm:t>
        <a:bodyPr/>
        <a:lstStyle/>
        <a:p>
          <a:endParaRPr lang="en-US"/>
        </a:p>
      </dgm:t>
    </dgm:pt>
    <dgm:pt modelId="{903D2566-E67F-450B-83FF-E23071F4AA5B}" type="sibTrans" cxnId="{5123B754-2846-4CA8-BEC7-597042453138}">
      <dgm:prSet/>
      <dgm:spPr/>
      <dgm:t>
        <a:bodyPr/>
        <a:lstStyle/>
        <a:p>
          <a:endParaRPr lang="en-US"/>
        </a:p>
      </dgm:t>
    </dgm:pt>
    <dgm:pt modelId="{7CFEFE89-F4B4-4FD3-AF15-85E6F1583541}">
      <dgm:prSet/>
      <dgm:spPr/>
      <dgm:t>
        <a:bodyPr/>
        <a:lstStyle/>
        <a:p>
          <a:pPr>
            <a:lnSpc>
              <a:spcPct val="100000"/>
            </a:lnSpc>
          </a:pPr>
          <a:r>
            <a:rPr lang="en-US"/>
            <a:t>Where</a:t>
          </a:r>
        </a:p>
      </dgm:t>
    </dgm:pt>
    <dgm:pt modelId="{19DA8103-56ED-45BF-A32E-5723E0FA49E5}" type="parTrans" cxnId="{F8ABED5F-D800-477F-9D8C-289E741C343F}">
      <dgm:prSet/>
      <dgm:spPr/>
      <dgm:t>
        <a:bodyPr/>
        <a:lstStyle/>
        <a:p>
          <a:endParaRPr lang="en-US"/>
        </a:p>
      </dgm:t>
    </dgm:pt>
    <dgm:pt modelId="{15695F7C-F455-41D8-97C0-7E0F1A4D6875}" type="sibTrans" cxnId="{F8ABED5F-D800-477F-9D8C-289E741C343F}">
      <dgm:prSet/>
      <dgm:spPr/>
      <dgm:t>
        <a:bodyPr/>
        <a:lstStyle/>
        <a:p>
          <a:endParaRPr lang="en-US"/>
        </a:p>
      </dgm:t>
    </dgm:pt>
    <dgm:pt modelId="{2980465C-9B01-450C-ABBA-64DE6D20DD28}">
      <dgm:prSet/>
      <dgm:spPr/>
      <dgm:t>
        <a:bodyPr/>
        <a:lstStyle/>
        <a:p>
          <a:pPr>
            <a:lnSpc>
              <a:spcPct val="100000"/>
            </a:lnSpc>
          </a:pPr>
          <a:r>
            <a:rPr lang="en-US"/>
            <a:t>How </a:t>
          </a:r>
        </a:p>
      </dgm:t>
    </dgm:pt>
    <dgm:pt modelId="{6D834605-6E81-4637-87C5-1063E767919A}" type="parTrans" cxnId="{4FF388F6-4739-4F88-A6A0-C3C8EA17EC6B}">
      <dgm:prSet/>
      <dgm:spPr/>
      <dgm:t>
        <a:bodyPr/>
        <a:lstStyle/>
        <a:p>
          <a:endParaRPr lang="en-US"/>
        </a:p>
      </dgm:t>
    </dgm:pt>
    <dgm:pt modelId="{88A10650-19C8-411E-AB8F-A3C4401A758F}" type="sibTrans" cxnId="{4FF388F6-4739-4F88-A6A0-C3C8EA17EC6B}">
      <dgm:prSet/>
      <dgm:spPr/>
      <dgm:t>
        <a:bodyPr/>
        <a:lstStyle/>
        <a:p>
          <a:endParaRPr lang="en-US"/>
        </a:p>
      </dgm:t>
    </dgm:pt>
    <dgm:pt modelId="{272ABEDA-5F86-43C3-AB37-22829ADC2F9D}">
      <dgm:prSet/>
      <dgm:spPr/>
      <dgm:t>
        <a:bodyPr/>
        <a:lstStyle/>
        <a:p>
          <a:pPr>
            <a:lnSpc>
              <a:spcPct val="100000"/>
            </a:lnSpc>
          </a:pPr>
          <a:r>
            <a:rPr lang="en-US"/>
            <a:t>Why</a:t>
          </a:r>
        </a:p>
      </dgm:t>
    </dgm:pt>
    <dgm:pt modelId="{19A491FA-7B5C-4796-9338-F16AAC8672C5}" type="parTrans" cxnId="{6F20CB4C-5F57-4851-9B16-4D26F55B57A6}">
      <dgm:prSet/>
      <dgm:spPr/>
      <dgm:t>
        <a:bodyPr/>
        <a:lstStyle/>
        <a:p>
          <a:endParaRPr lang="en-US"/>
        </a:p>
      </dgm:t>
    </dgm:pt>
    <dgm:pt modelId="{BC043DAD-2E43-4A14-9366-7725180F699C}" type="sibTrans" cxnId="{6F20CB4C-5F57-4851-9B16-4D26F55B57A6}">
      <dgm:prSet/>
      <dgm:spPr/>
      <dgm:t>
        <a:bodyPr/>
        <a:lstStyle/>
        <a:p>
          <a:endParaRPr lang="en-US"/>
        </a:p>
      </dgm:t>
    </dgm:pt>
    <dgm:pt modelId="{FA6CDBA0-680F-4B8B-A573-4843292CCC0C}" type="pres">
      <dgm:prSet presAssocID="{8F998161-A058-4CE8-9E41-311F80D53DD6}" presName="root" presStyleCnt="0">
        <dgm:presLayoutVars>
          <dgm:dir/>
          <dgm:resizeHandles val="exact"/>
        </dgm:presLayoutVars>
      </dgm:prSet>
      <dgm:spPr/>
    </dgm:pt>
    <dgm:pt modelId="{91D46538-CDDA-44E9-99DA-98C06AC7C62B}" type="pres">
      <dgm:prSet presAssocID="{7C437BB0-1BF6-4D40-B205-14A8864BD969}" presName="compNode" presStyleCnt="0"/>
      <dgm:spPr/>
    </dgm:pt>
    <dgm:pt modelId="{6A3078C3-84B6-45CD-B2D4-0A16D422C7A7}" type="pres">
      <dgm:prSet presAssocID="{7C437BB0-1BF6-4D40-B205-14A8864BD969}" presName="bgRect" presStyleLbl="bgShp" presStyleIdx="0" presStyleCnt="5"/>
      <dgm:spPr/>
    </dgm:pt>
    <dgm:pt modelId="{950218BA-3554-4A6C-B7F6-DF6E396B7CC1}" type="pres">
      <dgm:prSet presAssocID="{7C437BB0-1BF6-4D40-B205-14A8864BD96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23634A8-A5F8-4BC4-9A32-BCEE8379D657}" type="pres">
      <dgm:prSet presAssocID="{7C437BB0-1BF6-4D40-B205-14A8864BD969}" presName="spaceRect" presStyleCnt="0"/>
      <dgm:spPr/>
    </dgm:pt>
    <dgm:pt modelId="{C43D7C91-A7FF-45D5-9571-23DBBE2E758C}" type="pres">
      <dgm:prSet presAssocID="{7C437BB0-1BF6-4D40-B205-14A8864BD969}" presName="parTx" presStyleLbl="revTx" presStyleIdx="0" presStyleCnt="5">
        <dgm:presLayoutVars>
          <dgm:chMax val="0"/>
          <dgm:chPref val="0"/>
        </dgm:presLayoutVars>
      </dgm:prSet>
      <dgm:spPr/>
    </dgm:pt>
    <dgm:pt modelId="{40A7881B-E8F2-4B39-92E0-A3DB642957D0}" type="pres">
      <dgm:prSet presAssocID="{25C7832D-198C-48E1-A32A-66FBAE96FADF}" presName="sibTrans" presStyleCnt="0"/>
      <dgm:spPr/>
    </dgm:pt>
    <dgm:pt modelId="{B3A894B0-3FDA-4499-A779-E457DC300166}" type="pres">
      <dgm:prSet presAssocID="{0D3F86E8-89E8-4899-B4C2-57CE1C8C1CD1}" presName="compNode" presStyleCnt="0"/>
      <dgm:spPr/>
    </dgm:pt>
    <dgm:pt modelId="{B4BED674-D52B-4ACD-92C7-1633A2BACD59}" type="pres">
      <dgm:prSet presAssocID="{0D3F86E8-89E8-4899-B4C2-57CE1C8C1CD1}" presName="bgRect" presStyleLbl="bgShp" presStyleIdx="1" presStyleCnt="5"/>
      <dgm:spPr/>
    </dgm:pt>
    <dgm:pt modelId="{78C33AFB-89F3-48C3-A8EE-4B8AC92BEA0C}" type="pres">
      <dgm:prSet presAssocID="{0D3F86E8-89E8-4899-B4C2-57CE1C8C1CD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1A95239D-9944-48A0-9A35-58BAF3CD6B94}" type="pres">
      <dgm:prSet presAssocID="{0D3F86E8-89E8-4899-B4C2-57CE1C8C1CD1}" presName="spaceRect" presStyleCnt="0"/>
      <dgm:spPr/>
    </dgm:pt>
    <dgm:pt modelId="{36AFFA34-B72E-48CA-9080-BD19FAB796E3}" type="pres">
      <dgm:prSet presAssocID="{0D3F86E8-89E8-4899-B4C2-57CE1C8C1CD1}" presName="parTx" presStyleLbl="revTx" presStyleIdx="1" presStyleCnt="5">
        <dgm:presLayoutVars>
          <dgm:chMax val="0"/>
          <dgm:chPref val="0"/>
        </dgm:presLayoutVars>
      </dgm:prSet>
      <dgm:spPr/>
    </dgm:pt>
    <dgm:pt modelId="{CAA26CF3-271B-4A52-9BDB-92BC73697600}" type="pres">
      <dgm:prSet presAssocID="{903D2566-E67F-450B-83FF-E23071F4AA5B}" presName="sibTrans" presStyleCnt="0"/>
      <dgm:spPr/>
    </dgm:pt>
    <dgm:pt modelId="{A40D05A1-328D-4192-8AF6-6085D410B941}" type="pres">
      <dgm:prSet presAssocID="{7CFEFE89-F4B4-4FD3-AF15-85E6F1583541}" presName="compNode" presStyleCnt="0"/>
      <dgm:spPr/>
    </dgm:pt>
    <dgm:pt modelId="{87DA1A14-F497-4E8E-ADAF-AA8A02F1B550}" type="pres">
      <dgm:prSet presAssocID="{7CFEFE89-F4B4-4FD3-AF15-85E6F1583541}" presName="bgRect" presStyleLbl="bgShp" presStyleIdx="2" presStyleCnt="5"/>
      <dgm:spPr/>
    </dgm:pt>
    <dgm:pt modelId="{3DE6AC8B-19A0-467F-9F68-3F78A08FF2DF}" type="pres">
      <dgm:prSet presAssocID="{7CFEFE89-F4B4-4FD3-AF15-85E6F158354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p compass"/>
        </a:ext>
      </dgm:extLst>
    </dgm:pt>
    <dgm:pt modelId="{C99ECD7A-673E-4456-ABC7-12161B58BB66}" type="pres">
      <dgm:prSet presAssocID="{7CFEFE89-F4B4-4FD3-AF15-85E6F1583541}" presName="spaceRect" presStyleCnt="0"/>
      <dgm:spPr/>
    </dgm:pt>
    <dgm:pt modelId="{AB4FD79E-1820-46C7-B67D-6426E58E210B}" type="pres">
      <dgm:prSet presAssocID="{7CFEFE89-F4B4-4FD3-AF15-85E6F1583541}" presName="parTx" presStyleLbl="revTx" presStyleIdx="2" presStyleCnt="5">
        <dgm:presLayoutVars>
          <dgm:chMax val="0"/>
          <dgm:chPref val="0"/>
        </dgm:presLayoutVars>
      </dgm:prSet>
      <dgm:spPr/>
    </dgm:pt>
    <dgm:pt modelId="{F2AD8EE6-3109-468F-B964-287C7C6D7E2D}" type="pres">
      <dgm:prSet presAssocID="{15695F7C-F455-41D8-97C0-7E0F1A4D6875}" presName="sibTrans" presStyleCnt="0"/>
      <dgm:spPr/>
    </dgm:pt>
    <dgm:pt modelId="{E50243F2-4A8C-41C0-9345-CE16E231B4D2}" type="pres">
      <dgm:prSet presAssocID="{2980465C-9B01-450C-ABBA-64DE6D20DD28}" presName="compNode" presStyleCnt="0"/>
      <dgm:spPr/>
    </dgm:pt>
    <dgm:pt modelId="{A90AC704-1D26-4309-A31E-933BE61D439C}" type="pres">
      <dgm:prSet presAssocID="{2980465C-9B01-450C-ABBA-64DE6D20DD28}" presName="bgRect" presStyleLbl="bgShp" presStyleIdx="3" presStyleCnt="5"/>
      <dgm:spPr/>
    </dgm:pt>
    <dgm:pt modelId="{A81C7E55-E809-4B99-8781-174A2EF247B0}" type="pres">
      <dgm:prSet presAssocID="{2980465C-9B01-450C-ABBA-64DE6D20DD28}" presName="iconRect" presStyleLbl="node1" presStyleIdx="3"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8CA02086-A5D0-4EA6-BDED-5F9F35C47D08}" type="pres">
      <dgm:prSet presAssocID="{2980465C-9B01-450C-ABBA-64DE6D20DD28}" presName="spaceRect" presStyleCnt="0"/>
      <dgm:spPr/>
    </dgm:pt>
    <dgm:pt modelId="{F2AF5DEF-A169-4B80-8900-233CF78583EE}" type="pres">
      <dgm:prSet presAssocID="{2980465C-9B01-450C-ABBA-64DE6D20DD28}" presName="parTx" presStyleLbl="revTx" presStyleIdx="3" presStyleCnt="5">
        <dgm:presLayoutVars>
          <dgm:chMax val="0"/>
          <dgm:chPref val="0"/>
        </dgm:presLayoutVars>
      </dgm:prSet>
      <dgm:spPr/>
    </dgm:pt>
    <dgm:pt modelId="{29CD2E20-2798-4BB9-8C2F-CC954E94488E}" type="pres">
      <dgm:prSet presAssocID="{88A10650-19C8-411E-AB8F-A3C4401A758F}" presName="sibTrans" presStyleCnt="0"/>
      <dgm:spPr/>
    </dgm:pt>
    <dgm:pt modelId="{5EEE3A64-73C7-4FF9-8DC3-4AFD24FAC218}" type="pres">
      <dgm:prSet presAssocID="{272ABEDA-5F86-43C3-AB37-22829ADC2F9D}" presName="compNode" presStyleCnt="0"/>
      <dgm:spPr/>
    </dgm:pt>
    <dgm:pt modelId="{83662D02-DD8F-4445-B7B3-E663B16D4946}" type="pres">
      <dgm:prSet presAssocID="{272ABEDA-5F86-43C3-AB37-22829ADC2F9D}" presName="bgRect" presStyleLbl="bgShp" presStyleIdx="4" presStyleCnt="5"/>
      <dgm:spPr/>
    </dgm:pt>
    <dgm:pt modelId="{FE2F3146-1278-4D54-A0D8-44A3BB45C80E}" type="pres">
      <dgm:prSet presAssocID="{272ABEDA-5F86-43C3-AB37-22829ADC2F9D}"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s"/>
        </a:ext>
      </dgm:extLst>
    </dgm:pt>
    <dgm:pt modelId="{18BA52E2-1F14-40B9-A11A-4A1C9E996756}" type="pres">
      <dgm:prSet presAssocID="{272ABEDA-5F86-43C3-AB37-22829ADC2F9D}" presName="spaceRect" presStyleCnt="0"/>
      <dgm:spPr/>
    </dgm:pt>
    <dgm:pt modelId="{CA68EB3F-887D-4303-BF07-3EDEDD3984F7}" type="pres">
      <dgm:prSet presAssocID="{272ABEDA-5F86-43C3-AB37-22829ADC2F9D}" presName="parTx" presStyleLbl="revTx" presStyleIdx="4" presStyleCnt="5">
        <dgm:presLayoutVars>
          <dgm:chMax val="0"/>
          <dgm:chPref val="0"/>
        </dgm:presLayoutVars>
      </dgm:prSet>
      <dgm:spPr/>
    </dgm:pt>
  </dgm:ptLst>
  <dgm:cxnLst>
    <dgm:cxn modelId="{D94F7F20-4547-416F-92A0-D276BD14B355}" type="presOf" srcId="{272ABEDA-5F86-43C3-AB37-22829ADC2F9D}" destId="{CA68EB3F-887D-4303-BF07-3EDEDD3984F7}" srcOrd="0" destOrd="0" presId="urn:microsoft.com/office/officeart/2018/2/layout/IconVerticalSolidList"/>
    <dgm:cxn modelId="{C6C17921-7424-4B95-98B1-35BE5D1264DC}" type="presOf" srcId="{7CFEFE89-F4B4-4FD3-AF15-85E6F1583541}" destId="{AB4FD79E-1820-46C7-B67D-6426E58E210B}" srcOrd="0" destOrd="0" presId="urn:microsoft.com/office/officeart/2018/2/layout/IconVerticalSolidList"/>
    <dgm:cxn modelId="{F8ABED5F-D800-477F-9D8C-289E741C343F}" srcId="{8F998161-A058-4CE8-9E41-311F80D53DD6}" destId="{7CFEFE89-F4B4-4FD3-AF15-85E6F1583541}" srcOrd="2" destOrd="0" parTransId="{19DA8103-56ED-45BF-A32E-5723E0FA49E5}" sibTransId="{15695F7C-F455-41D8-97C0-7E0F1A4D6875}"/>
    <dgm:cxn modelId="{E2DE4A4B-1552-4D78-A783-26E5A65FDCF2}" type="presOf" srcId="{2980465C-9B01-450C-ABBA-64DE6D20DD28}" destId="{F2AF5DEF-A169-4B80-8900-233CF78583EE}" srcOrd="0" destOrd="0" presId="urn:microsoft.com/office/officeart/2018/2/layout/IconVerticalSolidList"/>
    <dgm:cxn modelId="{6F20CB4C-5F57-4851-9B16-4D26F55B57A6}" srcId="{8F998161-A058-4CE8-9E41-311F80D53DD6}" destId="{272ABEDA-5F86-43C3-AB37-22829ADC2F9D}" srcOrd="4" destOrd="0" parTransId="{19A491FA-7B5C-4796-9338-F16AAC8672C5}" sibTransId="{BC043DAD-2E43-4A14-9366-7725180F699C}"/>
    <dgm:cxn modelId="{677A0F6F-05B5-4D61-8730-F77615C4F45A}" type="presOf" srcId="{7C437BB0-1BF6-4D40-B205-14A8864BD969}" destId="{C43D7C91-A7FF-45D5-9571-23DBBE2E758C}" srcOrd="0" destOrd="0" presId="urn:microsoft.com/office/officeart/2018/2/layout/IconVerticalSolidList"/>
    <dgm:cxn modelId="{FA567150-501C-4788-A2B8-688D20955358}" type="presOf" srcId="{8F998161-A058-4CE8-9E41-311F80D53DD6}" destId="{FA6CDBA0-680F-4B8B-A573-4843292CCC0C}" srcOrd="0" destOrd="0" presId="urn:microsoft.com/office/officeart/2018/2/layout/IconVerticalSolidList"/>
    <dgm:cxn modelId="{5123B754-2846-4CA8-BEC7-597042453138}" srcId="{8F998161-A058-4CE8-9E41-311F80D53DD6}" destId="{0D3F86E8-89E8-4899-B4C2-57CE1C8C1CD1}" srcOrd="1" destOrd="0" parTransId="{2E329195-A3EE-4611-9025-4AE8E10A043F}" sibTransId="{903D2566-E67F-450B-83FF-E23071F4AA5B}"/>
    <dgm:cxn modelId="{95C47897-B84D-40EA-A107-95D23987D1E3}" srcId="{8F998161-A058-4CE8-9E41-311F80D53DD6}" destId="{7C437BB0-1BF6-4D40-B205-14A8864BD969}" srcOrd="0" destOrd="0" parTransId="{9F9FB16F-6EFA-41D2-A04E-6CE838BDC434}" sibTransId="{25C7832D-198C-48E1-A32A-66FBAE96FADF}"/>
    <dgm:cxn modelId="{4FF388F6-4739-4F88-A6A0-C3C8EA17EC6B}" srcId="{8F998161-A058-4CE8-9E41-311F80D53DD6}" destId="{2980465C-9B01-450C-ABBA-64DE6D20DD28}" srcOrd="3" destOrd="0" parTransId="{6D834605-6E81-4637-87C5-1063E767919A}" sibTransId="{88A10650-19C8-411E-AB8F-A3C4401A758F}"/>
    <dgm:cxn modelId="{AAD045F7-71D8-4CF9-9038-23F6A765430E}" type="presOf" srcId="{0D3F86E8-89E8-4899-B4C2-57CE1C8C1CD1}" destId="{36AFFA34-B72E-48CA-9080-BD19FAB796E3}" srcOrd="0" destOrd="0" presId="urn:microsoft.com/office/officeart/2018/2/layout/IconVerticalSolidList"/>
    <dgm:cxn modelId="{51F10B1B-6423-4442-988E-9BE0A236351F}" type="presParOf" srcId="{FA6CDBA0-680F-4B8B-A573-4843292CCC0C}" destId="{91D46538-CDDA-44E9-99DA-98C06AC7C62B}" srcOrd="0" destOrd="0" presId="urn:microsoft.com/office/officeart/2018/2/layout/IconVerticalSolidList"/>
    <dgm:cxn modelId="{8C50F7E5-89DC-4354-8C6E-BE5E2837F464}" type="presParOf" srcId="{91D46538-CDDA-44E9-99DA-98C06AC7C62B}" destId="{6A3078C3-84B6-45CD-B2D4-0A16D422C7A7}" srcOrd="0" destOrd="0" presId="urn:microsoft.com/office/officeart/2018/2/layout/IconVerticalSolidList"/>
    <dgm:cxn modelId="{9DAE16B7-7179-4094-BC1C-8978842A465E}" type="presParOf" srcId="{91D46538-CDDA-44E9-99DA-98C06AC7C62B}" destId="{950218BA-3554-4A6C-B7F6-DF6E396B7CC1}" srcOrd="1" destOrd="0" presId="urn:microsoft.com/office/officeart/2018/2/layout/IconVerticalSolidList"/>
    <dgm:cxn modelId="{ED6F87F4-BEC9-4A2F-85F0-A659EA121D6F}" type="presParOf" srcId="{91D46538-CDDA-44E9-99DA-98C06AC7C62B}" destId="{423634A8-A5F8-4BC4-9A32-BCEE8379D657}" srcOrd="2" destOrd="0" presId="urn:microsoft.com/office/officeart/2018/2/layout/IconVerticalSolidList"/>
    <dgm:cxn modelId="{E0CD3F16-8792-4749-A95B-03ED8918D6D6}" type="presParOf" srcId="{91D46538-CDDA-44E9-99DA-98C06AC7C62B}" destId="{C43D7C91-A7FF-45D5-9571-23DBBE2E758C}" srcOrd="3" destOrd="0" presId="urn:microsoft.com/office/officeart/2018/2/layout/IconVerticalSolidList"/>
    <dgm:cxn modelId="{B59BAAE5-8E97-4241-A221-EAF2FD48BDA7}" type="presParOf" srcId="{FA6CDBA0-680F-4B8B-A573-4843292CCC0C}" destId="{40A7881B-E8F2-4B39-92E0-A3DB642957D0}" srcOrd="1" destOrd="0" presId="urn:microsoft.com/office/officeart/2018/2/layout/IconVerticalSolidList"/>
    <dgm:cxn modelId="{86A1070D-2DE3-41AF-BA33-7915FF6630B5}" type="presParOf" srcId="{FA6CDBA0-680F-4B8B-A573-4843292CCC0C}" destId="{B3A894B0-3FDA-4499-A779-E457DC300166}" srcOrd="2" destOrd="0" presId="urn:microsoft.com/office/officeart/2018/2/layout/IconVerticalSolidList"/>
    <dgm:cxn modelId="{EC3AE979-6C1B-4D79-864E-43E830FDBFB4}" type="presParOf" srcId="{B3A894B0-3FDA-4499-A779-E457DC300166}" destId="{B4BED674-D52B-4ACD-92C7-1633A2BACD59}" srcOrd="0" destOrd="0" presId="urn:microsoft.com/office/officeart/2018/2/layout/IconVerticalSolidList"/>
    <dgm:cxn modelId="{C1C9D8F9-8879-46AD-9254-5411108005ED}" type="presParOf" srcId="{B3A894B0-3FDA-4499-A779-E457DC300166}" destId="{78C33AFB-89F3-48C3-A8EE-4B8AC92BEA0C}" srcOrd="1" destOrd="0" presId="urn:microsoft.com/office/officeart/2018/2/layout/IconVerticalSolidList"/>
    <dgm:cxn modelId="{33A3F10B-06C2-4096-B57B-E6CE733C3A2D}" type="presParOf" srcId="{B3A894B0-3FDA-4499-A779-E457DC300166}" destId="{1A95239D-9944-48A0-9A35-58BAF3CD6B94}" srcOrd="2" destOrd="0" presId="urn:microsoft.com/office/officeart/2018/2/layout/IconVerticalSolidList"/>
    <dgm:cxn modelId="{6ADA2A1E-3B99-4F48-A3FC-C3675BF2292F}" type="presParOf" srcId="{B3A894B0-3FDA-4499-A779-E457DC300166}" destId="{36AFFA34-B72E-48CA-9080-BD19FAB796E3}" srcOrd="3" destOrd="0" presId="urn:microsoft.com/office/officeart/2018/2/layout/IconVerticalSolidList"/>
    <dgm:cxn modelId="{FAAAF2C2-2846-4D37-BB42-D84508526457}" type="presParOf" srcId="{FA6CDBA0-680F-4B8B-A573-4843292CCC0C}" destId="{CAA26CF3-271B-4A52-9BDB-92BC73697600}" srcOrd="3" destOrd="0" presId="urn:microsoft.com/office/officeart/2018/2/layout/IconVerticalSolidList"/>
    <dgm:cxn modelId="{37CA0C9E-D3AF-48F7-8C58-3A9164B7A640}" type="presParOf" srcId="{FA6CDBA0-680F-4B8B-A573-4843292CCC0C}" destId="{A40D05A1-328D-4192-8AF6-6085D410B941}" srcOrd="4" destOrd="0" presId="urn:microsoft.com/office/officeart/2018/2/layout/IconVerticalSolidList"/>
    <dgm:cxn modelId="{D66C41D7-B64A-4575-A802-3025DD9D6CCE}" type="presParOf" srcId="{A40D05A1-328D-4192-8AF6-6085D410B941}" destId="{87DA1A14-F497-4E8E-ADAF-AA8A02F1B550}" srcOrd="0" destOrd="0" presId="urn:microsoft.com/office/officeart/2018/2/layout/IconVerticalSolidList"/>
    <dgm:cxn modelId="{FAD44655-651D-4918-8050-924172B0F44D}" type="presParOf" srcId="{A40D05A1-328D-4192-8AF6-6085D410B941}" destId="{3DE6AC8B-19A0-467F-9F68-3F78A08FF2DF}" srcOrd="1" destOrd="0" presId="urn:microsoft.com/office/officeart/2018/2/layout/IconVerticalSolidList"/>
    <dgm:cxn modelId="{A91FAA2C-5525-4525-B766-AFABDC295FAF}" type="presParOf" srcId="{A40D05A1-328D-4192-8AF6-6085D410B941}" destId="{C99ECD7A-673E-4456-ABC7-12161B58BB66}" srcOrd="2" destOrd="0" presId="urn:microsoft.com/office/officeart/2018/2/layout/IconVerticalSolidList"/>
    <dgm:cxn modelId="{666EC87E-4ECD-473A-A3A8-1E964B198AB0}" type="presParOf" srcId="{A40D05A1-328D-4192-8AF6-6085D410B941}" destId="{AB4FD79E-1820-46C7-B67D-6426E58E210B}" srcOrd="3" destOrd="0" presId="urn:microsoft.com/office/officeart/2018/2/layout/IconVerticalSolidList"/>
    <dgm:cxn modelId="{26A54157-E9D1-453A-9C12-01086322B229}" type="presParOf" srcId="{FA6CDBA0-680F-4B8B-A573-4843292CCC0C}" destId="{F2AD8EE6-3109-468F-B964-287C7C6D7E2D}" srcOrd="5" destOrd="0" presId="urn:microsoft.com/office/officeart/2018/2/layout/IconVerticalSolidList"/>
    <dgm:cxn modelId="{B0F6FF49-7CD0-4244-904B-471F290109AC}" type="presParOf" srcId="{FA6CDBA0-680F-4B8B-A573-4843292CCC0C}" destId="{E50243F2-4A8C-41C0-9345-CE16E231B4D2}" srcOrd="6" destOrd="0" presId="urn:microsoft.com/office/officeart/2018/2/layout/IconVerticalSolidList"/>
    <dgm:cxn modelId="{7EF9E9FD-E3DA-47B4-841E-D8EE40AA4967}" type="presParOf" srcId="{E50243F2-4A8C-41C0-9345-CE16E231B4D2}" destId="{A90AC704-1D26-4309-A31E-933BE61D439C}" srcOrd="0" destOrd="0" presId="urn:microsoft.com/office/officeart/2018/2/layout/IconVerticalSolidList"/>
    <dgm:cxn modelId="{2405498F-F2F5-4ABF-A218-D97826900925}" type="presParOf" srcId="{E50243F2-4A8C-41C0-9345-CE16E231B4D2}" destId="{A81C7E55-E809-4B99-8781-174A2EF247B0}" srcOrd="1" destOrd="0" presId="urn:microsoft.com/office/officeart/2018/2/layout/IconVerticalSolidList"/>
    <dgm:cxn modelId="{6394E7DA-2ECA-45CA-80C2-2D26318ED342}" type="presParOf" srcId="{E50243F2-4A8C-41C0-9345-CE16E231B4D2}" destId="{8CA02086-A5D0-4EA6-BDED-5F9F35C47D08}" srcOrd="2" destOrd="0" presId="urn:microsoft.com/office/officeart/2018/2/layout/IconVerticalSolidList"/>
    <dgm:cxn modelId="{7EE5DE50-8605-4990-9A88-9A297BA58A9D}" type="presParOf" srcId="{E50243F2-4A8C-41C0-9345-CE16E231B4D2}" destId="{F2AF5DEF-A169-4B80-8900-233CF78583EE}" srcOrd="3" destOrd="0" presId="urn:microsoft.com/office/officeart/2018/2/layout/IconVerticalSolidList"/>
    <dgm:cxn modelId="{4B614691-EDC6-40BF-8296-C686B9EF8E2E}" type="presParOf" srcId="{FA6CDBA0-680F-4B8B-A573-4843292CCC0C}" destId="{29CD2E20-2798-4BB9-8C2F-CC954E94488E}" srcOrd="7" destOrd="0" presId="urn:microsoft.com/office/officeart/2018/2/layout/IconVerticalSolidList"/>
    <dgm:cxn modelId="{EFE93F7E-FF1E-4C15-9906-FDAE04469763}" type="presParOf" srcId="{FA6CDBA0-680F-4B8B-A573-4843292CCC0C}" destId="{5EEE3A64-73C7-4FF9-8DC3-4AFD24FAC218}" srcOrd="8" destOrd="0" presId="urn:microsoft.com/office/officeart/2018/2/layout/IconVerticalSolidList"/>
    <dgm:cxn modelId="{D4A37A2B-3ED5-47C8-A166-3F8DE091E8B5}" type="presParOf" srcId="{5EEE3A64-73C7-4FF9-8DC3-4AFD24FAC218}" destId="{83662D02-DD8F-4445-B7B3-E663B16D4946}" srcOrd="0" destOrd="0" presId="urn:microsoft.com/office/officeart/2018/2/layout/IconVerticalSolidList"/>
    <dgm:cxn modelId="{0ED30962-B508-4A90-9629-FA74673AB16F}" type="presParOf" srcId="{5EEE3A64-73C7-4FF9-8DC3-4AFD24FAC218}" destId="{FE2F3146-1278-4D54-A0D8-44A3BB45C80E}" srcOrd="1" destOrd="0" presId="urn:microsoft.com/office/officeart/2018/2/layout/IconVerticalSolidList"/>
    <dgm:cxn modelId="{CAA0CED8-76CE-4BC4-A2E1-3BBC47396143}" type="presParOf" srcId="{5EEE3A64-73C7-4FF9-8DC3-4AFD24FAC218}" destId="{18BA52E2-1F14-40B9-A11A-4A1C9E996756}" srcOrd="2" destOrd="0" presId="urn:microsoft.com/office/officeart/2018/2/layout/IconVerticalSolidList"/>
    <dgm:cxn modelId="{E5FCC2C4-F576-4886-8525-A98E2597BF1C}" type="presParOf" srcId="{5EEE3A64-73C7-4FF9-8DC3-4AFD24FAC218}" destId="{CA68EB3F-887D-4303-BF07-3EDEDD3984F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998161-A058-4CE8-9E41-311F80D53DD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C437BB0-1BF6-4D40-B205-14A8864BD969}">
      <dgm:prSet/>
      <dgm:spPr/>
      <dgm:t>
        <a:bodyPr/>
        <a:lstStyle/>
        <a:p>
          <a:pPr>
            <a:lnSpc>
              <a:spcPct val="100000"/>
            </a:lnSpc>
          </a:pPr>
          <a:r>
            <a:rPr lang="en-US"/>
            <a:t>What</a:t>
          </a:r>
        </a:p>
      </dgm:t>
    </dgm:pt>
    <dgm:pt modelId="{9F9FB16F-6EFA-41D2-A04E-6CE838BDC434}" type="parTrans" cxnId="{95C47897-B84D-40EA-A107-95D23987D1E3}">
      <dgm:prSet/>
      <dgm:spPr/>
      <dgm:t>
        <a:bodyPr/>
        <a:lstStyle/>
        <a:p>
          <a:endParaRPr lang="en-US"/>
        </a:p>
      </dgm:t>
    </dgm:pt>
    <dgm:pt modelId="{25C7832D-198C-48E1-A32A-66FBAE96FADF}" type="sibTrans" cxnId="{95C47897-B84D-40EA-A107-95D23987D1E3}">
      <dgm:prSet/>
      <dgm:spPr/>
      <dgm:t>
        <a:bodyPr/>
        <a:lstStyle/>
        <a:p>
          <a:endParaRPr lang="en-US"/>
        </a:p>
      </dgm:t>
    </dgm:pt>
    <dgm:pt modelId="{0D3F86E8-89E8-4899-B4C2-57CE1C8C1CD1}">
      <dgm:prSet/>
      <dgm:spPr/>
      <dgm:t>
        <a:bodyPr/>
        <a:lstStyle/>
        <a:p>
          <a:pPr>
            <a:lnSpc>
              <a:spcPct val="100000"/>
            </a:lnSpc>
          </a:pPr>
          <a:r>
            <a:rPr lang="en-US"/>
            <a:t>When</a:t>
          </a:r>
        </a:p>
      </dgm:t>
    </dgm:pt>
    <dgm:pt modelId="{2E329195-A3EE-4611-9025-4AE8E10A043F}" type="parTrans" cxnId="{5123B754-2846-4CA8-BEC7-597042453138}">
      <dgm:prSet/>
      <dgm:spPr/>
      <dgm:t>
        <a:bodyPr/>
        <a:lstStyle/>
        <a:p>
          <a:endParaRPr lang="en-US"/>
        </a:p>
      </dgm:t>
    </dgm:pt>
    <dgm:pt modelId="{903D2566-E67F-450B-83FF-E23071F4AA5B}" type="sibTrans" cxnId="{5123B754-2846-4CA8-BEC7-597042453138}">
      <dgm:prSet/>
      <dgm:spPr/>
      <dgm:t>
        <a:bodyPr/>
        <a:lstStyle/>
        <a:p>
          <a:endParaRPr lang="en-US"/>
        </a:p>
      </dgm:t>
    </dgm:pt>
    <dgm:pt modelId="{7CFEFE89-F4B4-4FD3-AF15-85E6F1583541}">
      <dgm:prSet/>
      <dgm:spPr/>
      <dgm:t>
        <a:bodyPr/>
        <a:lstStyle/>
        <a:p>
          <a:pPr>
            <a:lnSpc>
              <a:spcPct val="100000"/>
            </a:lnSpc>
          </a:pPr>
          <a:r>
            <a:rPr lang="en-US"/>
            <a:t>Where</a:t>
          </a:r>
        </a:p>
      </dgm:t>
    </dgm:pt>
    <dgm:pt modelId="{19DA8103-56ED-45BF-A32E-5723E0FA49E5}" type="parTrans" cxnId="{F8ABED5F-D800-477F-9D8C-289E741C343F}">
      <dgm:prSet/>
      <dgm:spPr/>
      <dgm:t>
        <a:bodyPr/>
        <a:lstStyle/>
        <a:p>
          <a:endParaRPr lang="en-US"/>
        </a:p>
      </dgm:t>
    </dgm:pt>
    <dgm:pt modelId="{15695F7C-F455-41D8-97C0-7E0F1A4D6875}" type="sibTrans" cxnId="{F8ABED5F-D800-477F-9D8C-289E741C343F}">
      <dgm:prSet/>
      <dgm:spPr/>
      <dgm:t>
        <a:bodyPr/>
        <a:lstStyle/>
        <a:p>
          <a:endParaRPr lang="en-US"/>
        </a:p>
      </dgm:t>
    </dgm:pt>
    <dgm:pt modelId="{2980465C-9B01-450C-ABBA-64DE6D20DD28}">
      <dgm:prSet/>
      <dgm:spPr/>
      <dgm:t>
        <a:bodyPr/>
        <a:lstStyle/>
        <a:p>
          <a:pPr>
            <a:lnSpc>
              <a:spcPct val="100000"/>
            </a:lnSpc>
          </a:pPr>
          <a:r>
            <a:rPr lang="en-US"/>
            <a:t>How </a:t>
          </a:r>
        </a:p>
      </dgm:t>
    </dgm:pt>
    <dgm:pt modelId="{6D834605-6E81-4637-87C5-1063E767919A}" type="parTrans" cxnId="{4FF388F6-4739-4F88-A6A0-C3C8EA17EC6B}">
      <dgm:prSet/>
      <dgm:spPr/>
      <dgm:t>
        <a:bodyPr/>
        <a:lstStyle/>
        <a:p>
          <a:endParaRPr lang="en-US"/>
        </a:p>
      </dgm:t>
    </dgm:pt>
    <dgm:pt modelId="{88A10650-19C8-411E-AB8F-A3C4401A758F}" type="sibTrans" cxnId="{4FF388F6-4739-4F88-A6A0-C3C8EA17EC6B}">
      <dgm:prSet/>
      <dgm:spPr/>
      <dgm:t>
        <a:bodyPr/>
        <a:lstStyle/>
        <a:p>
          <a:endParaRPr lang="en-US"/>
        </a:p>
      </dgm:t>
    </dgm:pt>
    <dgm:pt modelId="{272ABEDA-5F86-43C3-AB37-22829ADC2F9D}">
      <dgm:prSet/>
      <dgm:spPr/>
      <dgm:t>
        <a:bodyPr/>
        <a:lstStyle/>
        <a:p>
          <a:pPr>
            <a:lnSpc>
              <a:spcPct val="100000"/>
            </a:lnSpc>
          </a:pPr>
          <a:r>
            <a:rPr lang="en-US"/>
            <a:t>Why</a:t>
          </a:r>
        </a:p>
      </dgm:t>
    </dgm:pt>
    <dgm:pt modelId="{19A491FA-7B5C-4796-9338-F16AAC8672C5}" type="parTrans" cxnId="{6F20CB4C-5F57-4851-9B16-4D26F55B57A6}">
      <dgm:prSet/>
      <dgm:spPr/>
      <dgm:t>
        <a:bodyPr/>
        <a:lstStyle/>
        <a:p>
          <a:endParaRPr lang="en-US"/>
        </a:p>
      </dgm:t>
    </dgm:pt>
    <dgm:pt modelId="{BC043DAD-2E43-4A14-9366-7725180F699C}" type="sibTrans" cxnId="{6F20CB4C-5F57-4851-9B16-4D26F55B57A6}">
      <dgm:prSet/>
      <dgm:spPr/>
      <dgm:t>
        <a:bodyPr/>
        <a:lstStyle/>
        <a:p>
          <a:endParaRPr lang="en-US"/>
        </a:p>
      </dgm:t>
    </dgm:pt>
    <dgm:pt modelId="{4B136A55-3491-4E4D-88F1-0B566026B718}" type="pres">
      <dgm:prSet presAssocID="{8F998161-A058-4CE8-9E41-311F80D53DD6}" presName="root" presStyleCnt="0">
        <dgm:presLayoutVars>
          <dgm:dir/>
          <dgm:resizeHandles val="exact"/>
        </dgm:presLayoutVars>
      </dgm:prSet>
      <dgm:spPr/>
    </dgm:pt>
    <dgm:pt modelId="{BB5FEF9C-91D3-4EDF-89A4-36F76AF3AD0A}" type="pres">
      <dgm:prSet presAssocID="{7C437BB0-1BF6-4D40-B205-14A8864BD969}" presName="compNode" presStyleCnt="0"/>
      <dgm:spPr/>
    </dgm:pt>
    <dgm:pt modelId="{61EAC69E-6853-4D7F-96EA-5FA9BF0D6550}" type="pres">
      <dgm:prSet presAssocID="{7C437BB0-1BF6-4D40-B205-14A8864BD969}" presName="bgRect" presStyleLbl="bgShp" presStyleIdx="0" presStyleCnt="5"/>
      <dgm:spPr/>
    </dgm:pt>
    <dgm:pt modelId="{30B4C089-4F98-4E8E-BA4C-8AF86B2FA731}" type="pres">
      <dgm:prSet presAssocID="{7C437BB0-1BF6-4D40-B205-14A8864BD96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82D1DD64-F7B8-403B-AC82-2B274728F45B}" type="pres">
      <dgm:prSet presAssocID="{7C437BB0-1BF6-4D40-B205-14A8864BD969}" presName="spaceRect" presStyleCnt="0"/>
      <dgm:spPr/>
    </dgm:pt>
    <dgm:pt modelId="{F5490558-6FDD-4A34-823F-86DF80852560}" type="pres">
      <dgm:prSet presAssocID="{7C437BB0-1BF6-4D40-B205-14A8864BD969}" presName="parTx" presStyleLbl="revTx" presStyleIdx="0" presStyleCnt="5">
        <dgm:presLayoutVars>
          <dgm:chMax val="0"/>
          <dgm:chPref val="0"/>
        </dgm:presLayoutVars>
      </dgm:prSet>
      <dgm:spPr/>
    </dgm:pt>
    <dgm:pt modelId="{07E74325-CD14-4878-BE71-A984F70634BB}" type="pres">
      <dgm:prSet presAssocID="{25C7832D-198C-48E1-A32A-66FBAE96FADF}" presName="sibTrans" presStyleCnt="0"/>
      <dgm:spPr/>
    </dgm:pt>
    <dgm:pt modelId="{A08B7A30-B52D-43F4-B88B-8F898FF4B24F}" type="pres">
      <dgm:prSet presAssocID="{0D3F86E8-89E8-4899-B4C2-57CE1C8C1CD1}" presName="compNode" presStyleCnt="0"/>
      <dgm:spPr/>
    </dgm:pt>
    <dgm:pt modelId="{1911348F-CF3D-4EA8-845F-BB5A5C389044}" type="pres">
      <dgm:prSet presAssocID="{0D3F86E8-89E8-4899-B4C2-57CE1C8C1CD1}" presName="bgRect" presStyleLbl="bgShp" presStyleIdx="1" presStyleCnt="5"/>
      <dgm:spPr/>
    </dgm:pt>
    <dgm:pt modelId="{074E0185-A3BD-4913-BCE5-6D37A91679C5}" type="pres">
      <dgm:prSet presAssocID="{0D3F86E8-89E8-4899-B4C2-57CE1C8C1CD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6D0B02FC-E663-4799-AE93-CF1A79CCFEC3}" type="pres">
      <dgm:prSet presAssocID="{0D3F86E8-89E8-4899-B4C2-57CE1C8C1CD1}" presName="spaceRect" presStyleCnt="0"/>
      <dgm:spPr/>
    </dgm:pt>
    <dgm:pt modelId="{5174D057-12ED-45AB-B145-2EC1CDC97176}" type="pres">
      <dgm:prSet presAssocID="{0D3F86E8-89E8-4899-B4C2-57CE1C8C1CD1}" presName="parTx" presStyleLbl="revTx" presStyleIdx="1" presStyleCnt="5">
        <dgm:presLayoutVars>
          <dgm:chMax val="0"/>
          <dgm:chPref val="0"/>
        </dgm:presLayoutVars>
      </dgm:prSet>
      <dgm:spPr/>
    </dgm:pt>
    <dgm:pt modelId="{75937538-B571-46B4-A00B-ED4952443598}" type="pres">
      <dgm:prSet presAssocID="{903D2566-E67F-450B-83FF-E23071F4AA5B}" presName="sibTrans" presStyleCnt="0"/>
      <dgm:spPr/>
    </dgm:pt>
    <dgm:pt modelId="{A75E16A0-4458-4B51-899F-9062ED0A0EA7}" type="pres">
      <dgm:prSet presAssocID="{7CFEFE89-F4B4-4FD3-AF15-85E6F1583541}" presName="compNode" presStyleCnt="0"/>
      <dgm:spPr/>
    </dgm:pt>
    <dgm:pt modelId="{B7753FA1-2FFF-44AE-9435-10DEECE342D8}" type="pres">
      <dgm:prSet presAssocID="{7CFEFE89-F4B4-4FD3-AF15-85E6F1583541}" presName="bgRect" presStyleLbl="bgShp" presStyleIdx="2" presStyleCnt="5"/>
      <dgm:spPr/>
    </dgm:pt>
    <dgm:pt modelId="{5B9C7619-0C4B-4FEB-BC52-A8215FBEE800}" type="pres">
      <dgm:prSet presAssocID="{7CFEFE89-F4B4-4FD3-AF15-85E6F158354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p compass"/>
        </a:ext>
      </dgm:extLst>
    </dgm:pt>
    <dgm:pt modelId="{D790C76E-2355-42FD-9A22-E6EB028E140C}" type="pres">
      <dgm:prSet presAssocID="{7CFEFE89-F4B4-4FD3-AF15-85E6F1583541}" presName="spaceRect" presStyleCnt="0"/>
      <dgm:spPr/>
    </dgm:pt>
    <dgm:pt modelId="{811E899C-5280-474F-A992-439A144E69F2}" type="pres">
      <dgm:prSet presAssocID="{7CFEFE89-F4B4-4FD3-AF15-85E6F1583541}" presName="parTx" presStyleLbl="revTx" presStyleIdx="2" presStyleCnt="5">
        <dgm:presLayoutVars>
          <dgm:chMax val="0"/>
          <dgm:chPref val="0"/>
        </dgm:presLayoutVars>
      </dgm:prSet>
      <dgm:spPr/>
    </dgm:pt>
    <dgm:pt modelId="{DF78D6AE-098A-437C-949F-826EC3C4C8CC}" type="pres">
      <dgm:prSet presAssocID="{15695F7C-F455-41D8-97C0-7E0F1A4D6875}" presName="sibTrans" presStyleCnt="0"/>
      <dgm:spPr/>
    </dgm:pt>
    <dgm:pt modelId="{5774B9D9-5F1A-4DA3-A06D-0F86D45BE7FA}" type="pres">
      <dgm:prSet presAssocID="{2980465C-9B01-450C-ABBA-64DE6D20DD28}" presName="compNode" presStyleCnt="0"/>
      <dgm:spPr/>
    </dgm:pt>
    <dgm:pt modelId="{50C529BB-4D14-4728-B3F2-1F02087B727F}" type="pres">
      <dgm:prSet presAssocID="{2980465C-9B01-450C-ABBA-64DE6D20DD28}" presName="bgRect" presStyleLbl="bgShp" presStyleIdx="3" presStyleCnt="5"/>
      <dgm:spPr/>
    </dgm:pt>
    <dgm:pt modelId="{65A07105-14A1-4168-9B8F-CE60D7DED767}" type="pres">
      <dgm:prSet presAssocID="{2980465C-9B01-450C-ABBA-64DE6D20DD28}" presName="iconRect" presStyleLbl="node1" presStyleIdx="3"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BB9CE5FA-6482-4FBD-931F-A9A13DFDB15D}" type="pres">
      <dgm:prSet presAssocID="{2980465C-9B01-450C-ABBA-64DE6D20DD28}" presName="spaceRect" presStyleCnt="0"/>
      <dgm:spPr/>
    </dgm:pt>
    <dgm:pt modelId="{432E05E9-F680-4007-95B4-B5D2BAAAC405}" type="pres">
      <dgm:prSet presAssocID="{2980465C-9B01-450C-ABBA-64DE6D20DD28}" presName="parTx" presStyleLbl="revTx" presStyleIdx="3" presStyleCnt="5">
        <dgm:presLayoutVars>
          <dgm:chMax val="0"/>
          <dgm:chPref val="0"/>
        </dgm:presLayoutVars>
      </dgm:prSet>
      <dgm:spPr/>
    </dgm:pt>
    <dgm:pt modelId="{C5CA72D7-1B8B-4A2A-B503-DBC734A7CECD}" type="pres">
      <dgm:prSet presAssocID="{88A10650-19C8-411E-AB8F-A3C4401A758F}" presName="sibTrans" presStyleCnt="0"/>
      <dgm:spPr/>
    </dgm:pt>
    <dgm:pt modelId="{27A18788-0A84-4202-818A-F1FD1011993E}" type="pres">
      <dgm:prSet presAssocID="{272ABEDA-5F86-43C3-AB37-22829ADC2F9D}" presName="compNode" presStyleCnt="0"/>
      <dgm:spPr/>
    </dgm:pt>
    <dgm:pt modelId="{965A1A64-15B0-43B8-8EE8-20DC68816346}" type="pres">
      <dgm:prSet presAssocID="{272ABEDA-5F86-43C3-AB37-22829ADC2F9D}" presName="bgRect" presStyleLbl="bgShp" presStyleIdx="4" presStyleCnt="5"/>
      <dgm:spPr/>
    </dgm:pt>
    <dgm:pt modelId="{45E2189B-2271-443F-A77C-8F7B0E8A0EAF}" type="pres">
      <dgm:prSet presAssocID="{272ABEDA-5F86-43C3-AB37-22829ADC2F9D}"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s"/>
        </a:ext>
      </dgm:extLst>
    </dgm:pt>
    <dgm:pt modelId="{5BA2618B-6CC8-430A-8A5A-6EB81F9EBAFA}" type="pres">
      <dgm:prSet presAssocID="{272ABEDA-5F86-43C3-AB37-22829ADC2F9D}" presName="spaceRect" presStyleCnt="0"/>
      <dgm:spPr/>
    </dgm:pt>
    <dgm:pt modelId="{3F0639FF-F6C8-4AD1-9D2C-EFECFE128838}" type="pres">
      <dgm:prSet presAssocID="{272ABEDA-5F86-43C3-AB37-22829ADC2F9D}" presName="parTx" presStyleLbl="revTx" presStyleIdx="4" presStyleCnt="5">
        <dgm:presLayoutVars>
          <dgm:chMax val="0"/>
          <dgm:chPref val="0"/>
        </dgm:presLayoutVars>
      </dgm:prSet>
      <dgm:spPr/>
    </dgm:pt>
  </dgm:ptLst>
  <dgm:cxnLst>
    <dgm:cxn modelId="{F79B5400-9F4C-4886-8E8A-A7AC5AEC14F1}" type="presOf" srcId="{2980465C-9B01-450C-ABBA-64DE6D20DD28}" destId="{432E05E9-F680-4007-95B4-B5D2BAAAC405}" srcOrd="0" destOrd="0" presId="urn:microsoft.com/office/officeart/2018/2/layout/IconVerticalSolidList"/>
    <dgm:cxn modelId="{50136027-09C1-46AF-8B21-9210F35E460C}" type="presOf" srcId="{8F998161-A058-4CE8-9E41-311F80D53DD6}" destId="{4B136A55-3491-4E4D-88F1-0B566026B718}" srcOrd="0" destOrd="0" presId="urn:microsoft.com/office/officeart/2018/2/layout/IconVerticalSolidList"/>
    <dgm:cxn modelId="{F8ABED5F-D800-477F-9D8C-289E741C343F}" srcId="{8F998161-A058-4CE8-9E41-311F80D53DD6}" destId="{7CFEFE89-F4B4-4FD3-AF15-85E6F1583541}" srcOrd="2" destOrd="0" parTransId="{19DA8103-56ED-45BF-A32E-5723E0FA49E5}" sibTransId="{15695F7C-F455-41D8-97C0-7E0F1A4D6875}"/>
    <dgm:cxn modelId="{1E962566-B64D-4102-BF60-42E134FD32F1}" type="presOf" srcId="{272ABEDA-5F86-43C3-AB37-22829ADC2F9D}" destId="{3F0639FF-F6C8-4AD1-9D2C-EFECFE128838}" srcOrd="0" destOrd="0" presId="urn:microsoft.com/office/officeart/2018/2/layout/IconVerticalSolidList"/>
    <dgm:cxn modelId="{6F20CB4C-5F57-4851-9B16-4D26F55B57A6}" srcId="{8F998161-A058-4CE8-9E41-311F80D53DD6}" destId="{272ABEDA-5F86-43C3-AB37-22829ADC2F9D}" srcOrd="4" destOrd="0" parTransId="{19A491FA-7B5C-4796-9338-F16AAC8672C5}" sibTransId="{BC043DAD-2E43-4A14-9366-7725180F699C}"/>
    <dgm:cxn modelId="{5123B754-2846-4CA8-BEC7-597042453138}" srcId="{8F998161-A058-4CE8-9E41-311F80D53DD6}" destId="{0D3F86E8-89E8-4899-B4C2-57CE1C8C1CD1}" srcOrd="1" destOrd="0" parTransId="{2E329195-A3EE-4611-9025-4AE8E10A043F}" sibTransId="{903D2566-E67F-450B-83FF-E23071F4AA5B}"/>
    <dgm:cxn modelId="{95C47897-B84D-40EA-A107-95D23987D1E3}" srcId="{8F998161-A058-4CE8-9E41-311F80D53DD6}" destId="{7C437BB0-1BF6-4D40-B205-14A8864BD969}" srcOrd="0" destOrd="0" parTransId="{9F9FB16F-6EFA-41D2-A04E-6CE838BDC434}" sibTransId="{25C7832D-198C-48E1-A32A-66FBAE96FADF}"/>
    <dgm:cxn modelId="{A83757A9-684B-41D4-BC13-BD863D56FD9A}" type="presOf" srcId="{7CFEFE89-F4B4-4FD3-AF15-85E6F1583541}" destId="{811E899C-5280-474F-A992-439A144E69F2}" srcOrd="0" destOrd="0" presId="urn:microsoft.com/office/officeart/2018/2/layout/IconVerticalSolidList"/>
    <dgm:cxn modelId="{33021FC1-7F49-46D6-BDA5-5BD900308B82}" type="presOf" srcId="{7C437BB0-1BF6-4D40-B205-14A8864BD969}" destId="{F5490558-6FDD-4A34-823F-86DF80852560}" srcOrd="0" destOrd="0" presId="urn:microsoft.com/office/officeart/2018/2/layout/IconVerticalSolidList"/>
    <dgm:cxn modelId="{393DC4EF-98F1-4923-979C-CEA5E1AF5001}" type="presOf" srcId="{0D3F86E8-89E8-4899-B4C2-57CE1C8C1CD1}" destId="{5174D057-12ED-45AB-B145-2EC1CDC97176}" srcOrd="0" destOrd="0" presId="urn:microsoft.com/office/officeart/2018/2/layout/IconVerticalSolidList"/>
    <dgm:cxn modelId="{4FF388F6-4739-4F88-A6A0-C3C8EA17EC6B}" srcId="{8F998161-A058-4CE8-9E41-311F80D53DD6}" destId="{2980465C-9B01-450C-ABBA-64DE6D20DD28}" srcOrd="3" destOrd="0" parTransId="{6D834605-6E81-4637-87C5-1063E767919A}" sibTransId="{88A10650-19C8-411E-AB8F-A3C4401A758F}"/>
    <dgm:cxn modelId="{C65A61D4-233D-4F2B-99BB-A2159082B427}" type="presParOf" srcId="{4B136A55-3491-4E4D-88F1-0B566026B718}" destId="{BB5FEF9C-91D3-4EDF-89A4-36F76AF3AD0A}" srcOrd="0" destOrd="0" presId="urn:microsoft.com/office/officeart/2018/2/layout/IconVerticalSolidList"/>
    <dgm:cxn modelId="{89F76CA7-7A72-4F7E-A799-B6918E6F1D01}" type="presParOf" srcId="{BB5FEF9C-91D3-4EDF-89A4-36F76AF3AD0A}" destId="{61EAC69E-6853-4D7F-96EA-5FA9BF0D6550}" srcOrd="0" destOrd="0" presId="urn:microsoft.com/office/officeart/2018/2/layout/IconVerticalSolidList"/>
    <dgm:cxn modelId="{5EF89612-A588-447D-8BC8-D1DB209CC9DD}" type="presParOf" srcId="{BB5FEF9C-91D3-4EDF-89A4-36F76AF3AD0A}" destId="{30B4C089-4F98-4E8E-BA4C-8AF86B2FA731}" srcOrd="1" destOrd="0" presId="urn:microsoft.com/office/officeart/2018/2/layout/IconVerticalSolidList"/>
    <dgm:cxn modelId="{CA7473B3-2A01-49E7-97CD-682EA357B22B}" type="presParOf" srcId="{BB5FEF9C-91D3-4EDF-89A4-36F76AF3AD0A}" destId="{82D1DD64-F7B8-403B-AC82-2B274728F45B}" srcOrd="2" destOrd="0" presId="urn:microsoft.com/office/officeart/2018/2/layout/IconVerticalSolidList"/>
    <dgm:cxn modelId="{490C9EDF-DAEC-4A23-B118-262E0C6AAFC1}" type="presParOf" srcId="{BB5FEF9C-91D3-4EDF-89A4-36F76AF3AD0A}" destId="{F5490558-6FDD-4A34-823F-86DF80852560}" srcOrd="3" destOrd="0" presId="urn:microsoft.com/office/officeart/2018/2/layout/IconVerticalSolidList"/>
    <dgm:cxn modelId="{81BDCD59-0F35-421C-9B09-2A93483C24B8}" type="presParOf" srcId="{4B136A55-3491-4E4D-88F1-0B566026B718}" destId="{07E74325-CD14-4878-BE71-A984F70634BB}" srcOrd="1" destOrd="0" presId="urn:microsoft.com/office/officeart/2018/2/layout/IconVerticalSolidList"/>
    <dgm:cxn modelId="{237115E3-8F69-4271-81C4-E5763B97EE1E}" type="presParOf" srcId="{4B136A55-3491-4E4D-88F1-0B566026B718}" destId="{A08B7A30-B52D-43F4-B88B-8F898FF4B24F}" srcOrd="2" destOrd="0" presId="urn:microsoft.com/office/officeart/2018/2/layout/IconVerticalSolidList"/>
    <dgm:cxn modelId="{D9EA4ED3-15C6-47CA-B2A0-D59DCEA5EAA2}" type="presParOf" srcId="{A08B7A30-B52D-43F4-B88B-8F898FF4B24F}" destId="{1911348F-CF3D-4EA8-845F-BB5A5C389044}" srcOrd="0" destOrd="0" presId="urn:microsoft.com/office/officeart/2018/2/layout/IconVerticalSolidList"/>
    <dgm:cxn modelId="{F3D3C844-7813-4C42-BAE8-7D81926E4180}" type="presParOf" srcId="{A08B7A30-B52D-43F4-B88B-8F898FF4B24F}" destId="{074E0185-A3BD-4913-BCE5-6D37A91679C5}" srcOrd="1" destOrd="0" presId="urn:microsoft.com/office/officeart/2018/2/layout/IconVerticalSolidList"/>
    <dgm:cxn modelId="{A3F5824B-23CD-48DE-B117-FA5E58CC61F7}" type="presParOf" srcId="{A08B7A30-B52D-43F4-B88B-8F898FF4B24F}" destId="{6D0B02FC-E663-4799-AE93-CF1A79CCFEC3}" srcOrd="2" destOrd="0" presId="urn:microsoft.com/office/officeart/2018/2/layout/IconVerticalSolidList"/>
    <dgm:cxn modelId="{D6CADE08-B197-486A-84DC-91B2793151AB}" type="presParOf" srcId="{A08B7A30-B52D-43F4-B88B-8F898FF4B24F}" destId="{5174D057-12ED-45AB-B145-2EC1CDC97176}" srcOrd="3" destOrd="0" presId="urn:microsoft.com/office/officeart/2018/2/layout/IconVerticalSolidList"/>
    <dgm:cxn modelId="{CD101A86-7105-4947-8279-EC5C8FA756CF}" type="presParOf" srcId="{4B136A55-3491-4E4D-88F1-0B566026B718}" destId="{75937538-B571-46B4-A00B-ED4952443598}" srcOrd="3" destOrd="0" presId="urn:microsoft.com/office/officeart/2018/2/layout/IconVerticalSolidList"/>
    <dgm:cxn modelId="{FE6ADFE8-2E7A-4CD6-9031-26B6070FA3EA}" type="presParOf" srcId="{4B136A55-3491-4E4D-88F1-0B566026B718}" destId="{A75E16A0-4458-4B51-899F-9062ED0A0EA7}" srcOrd="4" destOrd="0" presId="urn:microsoft.com/office/officeart/2018/2/layout/IconVerticalSolidList"/>
    <dgm:cxn modelId="{8661F79B-4464-42E8-B4B4-5F4411808C92}" type="presParOf" srcId="{A75E16A0-4458-4B51-899F-9062ED0A0EA7}" destId="{B7753FA1-2FFF-44AE-9435-10DEECE342D8}" srcOrd="0" destOrd="0" presId="urn:microsoft.com/office/officeart/2018/2/layout/IconVerticalSolidList"/>
    <dgm:cxn modelId="{93BAEFEE-8DB8-4652-8C9F-398F70A4C11F}" type="presParOf" srcId="{A75E16A0-4458-4B51-899F-9062ED0A0EA7}" destId="{5B9C7619-0C4B-4FEB-BC52-A8215FBEE800}" srcOrd="1" destOrd="0" presId="urn:microsoft.com/office/officeart/2018/2/layout/IconVerticalSolidList"/>
    <dgm:cxn modelId="{74A1AEEB-8982-4D54-AF45-02FE86BB9CEB}" type="presParOf" srcId="{A75E16A0-4458-4B51-899F-9062ED0A0EA7}" destId="{D790C76E-2355-42FD-9A22-E6EB028E140C}" srcOrd="2" destOrd="0" presId="urn:microsoft.com/office/officeart/2018/2/layout/IconVerticalSolidList"/>
    <dgm:cxn modelId="{CAA08E2C-48B0-4FC0-AD5D-7748801FFF04}" type="presParOf" srcId="{A75E16A0-4458-4B51-899F-9062ED0A0EA7}" destId="{811E899C-5280-474F-A992-439A144E69F2}" srcOrd="3" destOrd="0" presId="urn:microsoft.com/office/officeart/2018/2/layout/IconVerticalSolidList"/>
    <dgm:cxn modelId="{9FBFF031-CB1A-4E87-994F-78B43380D470}" type="presParOf" srcId="{4B136A55-3491-4E4D-88F1-0B566026B718}" destId="{DF78D6AE-098A-437C-949F-826EC3C4C8CC}" srcOrd="5" destOrd="0" presId="urn:microsoft.com/office/officeart/2018/2/layout/IconVerticalSolidList"/>
    <dgm:cxn modelId="{2FAA9A45-AAD9-4EA0-96D8-00450133AF97}" type="presParOf" srcId="{4B136A55-3491-4E4D-88F1-0B566026B718}" destId="{5774B9D9-5F1A-4DA3-A06D-0F86D45BE7FA}" srcOrd="6" destOrd="0" presId="urn:microsoft.com/office/officeart/2018/2/layout/IconVerticalSolidList"/>
    <dgm:cxn modelId="{2C61E008-9636-4C8F-B332-7F8EAE6F1C5B}" type="presParOf" srcId="{5774B9D9-5F1A-4DA3-A06D-0F86D45BE7FA}" destId="{50C529BB-4D14-4728-B3F2-1F02087B727F}" srcOrd="0" destOrd="0" presId="urn:microsoft.com/office/officeart/2018/2/layout/IconVerticalSolidList"/>
    <dgm:cxn modelId="{DDAC535D-C2A9-4C2F-909A-E4FB2B89BE6D}" type="presParOf" srcId="{5774B9D9-5F1A-4DA3-A06D-0F86D45BE7FA}" destId="{65A07105-14A1-4168-9B8F-CE60D7DED767}" srcOrd="1" destOrd="0" presId="urn:microsoft.com/office/officeart/2018/2/layout/IconVerticalSolidList"/>
    <dgm:cxn modelId="{E6646FF1-B038-44F7-B857-DDAA3A4EAAD7}" type="presParOf" srcId="{5774B9D9-5F1A-4DA3-A06D-0F86D45BE7FA}" destId="{BB9CE5FA-6482-4FBD-931F-A9A13DFDB15D}" srcOrd="2" destOrd="0" presId="urn:microsoft.com/office/officeart/2018/2/layout/IconVerticalSolidList"/>
    <dgm:cxn modelId="{2F3215EB-C8EA-470D-8034-0DA137F32BCF}" type="presParOf" srcId="{5774B9D9-5F1A-4DA3-A06D-0F86D45BE7FA}" destId="{432E05E9-F680-4007-95B4-B5D2BAAAC405}" srcOrd="3" destOrd="0" presId="urn:microsoft.com/office/officeart/2018/2/layout/IconVerticalSolidList"/>
    <dgm:cxn modelId="{E0F608B3-5891-4081-A3B6-2A3AD8170226}" type="presParOf" srcId="{4B136A55-3491-4E4D-88F1-0B566026B718}" destId="{C5CA72D7-1B8B-4A2A-B503-DBC734A7CECD}" srcOrd="7" destOrd="0" presId="urn:microsoft.com/office/officeart/2018/2/layout/IconVerticalSolidList"/>
    <dgm:cxn modelId="{2500490D-8DBA-44C5-9A9A-914D8A51539B}" type="presParOf" srcId="{4B136A55-3491-4E4D-88F1-0B566026B718}" destId="{27A18788-0A84-4202-818A-F1FD1011993E}" srcOrd="8" destOrd="0" presId="urn:microsoft.com/office/officeart/2018/2/layout/IconVerticalSolidList"/>
    <dgm:cxn modelId="{CAB0D095-D43F-4B37-8B40-AA11D86E8476}" type="presParOf" srcId="{27A18788-0A84-4202-818A-F1FD1011993E}" destId="{965A1A64-15B0-43B8-8EE8-20DC68816346}" srcOrd="0" destOrd="0" presId="urn:microsoft.com/office/officeart/2018/2/layout/IconVerticalSolidList"/>
    <dgm:cxn modelId="{D081720F-BC73-4949-B5F4-779F337597ED}" type="presParOf" srcId="{27A18788-0A84-4202-818A-F1FD1011993E}" destId="{45E2189B-2271-443F-A77C-8F7B0E8A0EAF}" srcOrd="1" destOrd="0" presId="urn:microsoft.com/office/officeart/2018/2/layout/IconVerticalSolidList"/>
    <dgm:cxn modelId="{74A6928F-2DCC-49EF-9768-66C9DAF94371}" type="presParOf" srcId="{27A18788-0A84-4202-818A-F1FD1011993E}" destId="{5BA2618B-6CC8-430A-8A5A-6EB81F9EBAFA}" srcOrd="2" destOrd="0" presId="urn:microsoft.com/office/officeart/2018/2/layout/IconVerticalSolidList"/>
    <dgm:cxn modelId="{CC96B521-7C58-4907-BC20-347AE968B7CA}" type="presParOf" srcId="{27A18788-0A84-4202-818A-F1FD1011993E}" destId="{3F0639FF-F6C8-4AD1-9D2C-EFECFE12883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998161-A058-4CE8-9E41-311F80D53DD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C437BB0-1BF6-4D40-B205-14A8864BD969}">
      <dgm:prSet/>
      <dgm:spPr/>
      <dgm:t>
        <a:bodyPr/>
        <a:lstStyle/>
        <a:p>
          <a:pPr>
            <a:lnSpc>
              <a:spcPct val="100000"/>
            </a:lnSpc>
          </a:pPr>
          <a:r>
            <a:rPr lang="en-US"/>
            <a:t>What</a:t>
          </a:r>
        </a:p>
      </dgm:t>
    </dgm:pt>
    <dgm:pt modelId="{9F9FB16F-6EFA-41D2-A04E-6CE838BDC434}" type="parTrans" cxnId="{95C47897-B84D-40EA-A107-95D23987D1E3}">
      <dgm:prSet/>
      <dgm:spPr/>
      <dgm:t>
        <a:bodyPr/>
        <a:lstStyle/>
        <a:p>
          <a:endParaRPr lang="en-US"/>
        </a:p>
      </dgm:t>
    </dgm:pt>
    <dgm:pt modelId="{25C7832D-198C-48E1-A32A-66FBAE96FADF}" type="sibTrans" cxnId="{95C47897-B84D-40EA-A107-95D23987D1E3}">
      <dgm:prSet/>
      <dgm:spPr/>
      <dgm:t>
        <a:bodyPr/>
        <a:lstStyle/>
        <a:p>
          <a:endParaRPr lang="en-US"/>
        </a:p>
      </dgm:t>
    </dgm:pt>
    <dgm:pt modelId="{0D3F86E8-89E8-4899-B4C2-57CE1C8C1CD1}">
      <dgm:prSet/>
      <dgm:spPr/>
      <dgm:t>
        <a:bodyPr/>
        <a:lstStyle/>
        <a:p>
          <a:pPr>
            <a:lnSpc>
              <a:spcPct val="100000"/>
            </a:lnSpc>
          </a:pPr>
          <a:r>
            <a:rPr lang="en-US"/>
            <a:t>When</a:t>
          </a:r>
        </a:p>
      </dgm:t>
    </dgm:pt>
    <dgm:pt modelId="{2E329195-A3EE-4611-9025-4AE8E10A043F}" type="parTrans" cxnId="{5123B754-2846-4CA8-BEC7-597042453138}">
      <dgm:prSet/>
      <dgm:spPr/>
      <dgm:t>
        <a:bodyPr/>
        <a:lstStyle/>
        <a:p>
          <a:endParaRPr lang="en-US"/>
        </a:p>
      </dgm:t>
    </dgm:pt>
    <dgm:pt modelId="{903D2566-E67F-450B-83FF-E23071F4AA5B}" type="sibTrans" cxnId="{5123B754-2846-4CA8-BEC7-597042453138}">
      <dgm:prSet/>
      <dgm:spPr/>
      <dgm:t>
        <a:bodyPr/>
        <a:lstStyle/>
        <a:p>
          <a:endParaRPr lang="en-US"/>
        </a:p>
      </dgm:t>
    </dgm:pt>
    <dgm:pt modelId="{7CFEFE89-F4B4-4FD3-AF15-85E6F1583541}">
      <dgm:prSet/>
      <dgm:spPr/>
      <dgm:t>
        <a:bodyPr/>
        <a:lstStyle/>
        <a:p>
          <a:pPr>
            <a:lnSpc>
              <a:spcPct val="100000"/>
            </a:lnSpc>
          </a:pPr>
          <a:r>
            <a:rPr lang="en-US"/>
            <a:t>Where</a:t>
          </a:r>
        </a:p>
      </dgm:t>
    </dgm:pt>
    <dgm:pt modelId="{19DA8103-56ED-45BF-A32E-5723E0FA49E5}" type="parTrans" cxnId="{F8ABED5F-D800-477F-9D8C-289E741C343F}">
      <dgm:prSet/>
      <dgm:spPr/>
      <dgm:t>
        <a:bodyPr/>
        <a:lstStyle/>
        <a:p>
          <a:endParaRPr lang="en-US"/>
        </a:p>
      </dgm:t>
    </dgm:pt>
    <dgm:pt modelId="{15695F7C-F455-41D8-97C0-7E0F1A4D6875}" type="sibTrans" cxnId="{F8ABED5F-D800-477F-9D8C-289E741C343F}">
      <dgm:prSet/>
      <dgm:spPr/>
      <dgm:t>
        <a:bodyPr/>
        <a:lstStyle/>
        <a:p>
          <a:endParaRPr lang="en-US"/>
        </a:p>
      </dgm:t>
    </dgm:pt>
    <dgm:pt modelId="{2980465C-9B01-450C-ABBA-64DE6D20DD28}">
      <dgm:prSet/>
      <dgm:spPr/>
      <dgm:t>
        <a:bodyPr/>
        <a:lstStyle/>
        <a:p>
          <a:pPr>
            <a:lnSpc>
              <a:spcPct val="100000"/>
            </a:lnSpc>
          </a:pPr>
          <a:r>
            <a:rPr lang="en-US"/>
            <a:t>How </a:t>
          </a:r>
        </a:p>
      </dgm:t>
    </dgm:pt>
    <dgm:pt modelId="{6D834605-6E81-4637-87C5-1063E767919A}" type="parTrans" cxnId="{4FF388F6-4739-4F88-A6A0-C3C8EA17EC6B}">
      <dgm:prSet/>
      <dgm:spPr/>
      <dgm:t>
        <a:bodyPr/>
        <a:lstStyle/>
        <a:p>
          <a:endParaRPr lang="en-US"/>
        </a:p>
      </dgm:t>
    </dgm:pt>
    <dgm:pt modelId="{88A10650-19C8-411E-AB8F-A3C4401A758F}" type="sibTrans" cxnId="{4FF388F6-4739-4F88-A6A0-C3C8EA17EC6B}">
      <dgm:prSet/>
      <dgm:spPr/>
      <dgm:t>
        <a:bodyPr/>
        <a:lstStyle/>
        <a:p>
          <a:endParaRPr lang="en-US"/>
        </a:p>
      </dgm:t>
    </dgm:pt>
    <dgm:pt modelId="{272ABEDA-5F86-43C3-AB37-22829ADC2F9D}">
      <dgm:prSet/>
      <dgm:spPr/>
      <dgm:t>
        <a:bodyPr/>
        <a:lstStyle/>
        <a:p>
          <a:pPr>
            <a:lnSpc>
              <a:spcPct val="100000"/>
            </a:lnSpc>
          </a:pPr>
          <a:r>
            <a:rPr lang="en-US"/>
            <a:t>Why</a:t>
          </a:r>
        </a:p>
      </dgm:t>
    </dgm:pt>
    <dgm:pt modelId="{19A491FA-7B5C-4796-9338-F16AAC8672C5}" type="parTrans" cxnId="{6F20CB4C-5F57-4851-9B16-4D26F55B57A6}">
      <dgm:prSet/>
      <dgm:spPr/>
      <dgm:t>
        <a:bodyPr/>
        <a:lstStyle/>
        <a:p>
          <a:endParaRPr lang="en-US"/>
        </a:p>
      </dgm:t>
    </dgm:pt>
    <dgm:pt modelId="{BC043DAD-2E43-4A14-9366-7725180F699C}" type="sibTrans" cxnId="{6F20CB4C-5F57-4851-9B16-4D26F55B57A6}">
      <dgm:prSet/>
      <dgm:spPr/>
      <dgm:t>
        <a:bodyPr/>
        <a:lstStyle/>
        <a:p>
          <a:endParaRPr lang="en-US"/>
        </a:p>
      </dgm:t>
    </dgm:pt>
    <dgm:pt modelId="{A95867A9-2A7B-4DF8-A223-1054BE26B10C}" type="pres">
      <dgm:prSet presAssocID="{8F998161-A058-4CE8-9E41-311F80D53DD6}" presName="root" presStyleCnt="0">
        <dgm:presLayoutVars>
          <dgm:dir/>
          <dgm:resizeHandles val="exact"/>
        </dgm:presLayoutVars>
      </dgm:prSet>
      <dgm:spPr/>
    </dgm:pt>
    <dgm:pt modelId="{CCAB5BC4-6D2B-49DE-957B-0AB3AF54B42A}" type="pres">
      <dgm:prSet presAssocID="{7C437BB0-1BF6-4D40-B205-14A8864BD969}" presName="compNode" presStyleCnt="0"/>
      <dgm:spPr/>
    </dgm:pt>
    <dgm:pt modelId="{8EB37DA7-990A-4F4C-93E8-843F30F07FFC}" type="pres">
      <dgm:prSet presAssocID="{7C437BB0-1BF6-4D40-B205-14A8864BD969}" presName="bgRect" presStyleLbl="bgShp" presStyleIdx="0" presStyleCnt="5"/>
      <dgm:spPr/>
    </dgm:pt>
    <dgm:pt modelId="{F67D93C1-D0EE-4E97-8173-51857611DD29}" type="pres">
      <dgm:prSet presAssocID="{7C437BB0-1BF6-4D40-B205-14A8864BD96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84BCF825-96F7-4B19-B66D-B37180144434}" type="pres">
      <dgm:prSet presAssocID="{7C437BB0-1BF6-4D40-B205-14A8864BD969}" presName="spaceRect" presStyleCnt="0"/>
      <dgm:spPr/>
    </dgm:pt>
    <dgm:pt modelId="{FE5D8174-3878-4163-AB75-29DF914FBDF0}" type="pres">
      <dgm:prSet presAssocID="{7C437BB0-1BF6-4D40-B205-14A8864BD969}" presName="parTx" presStyleLbl="revTx" presStyleIdx="0" presStyleCnt="5">
        <dgm:presLayoutVars>
          <dgm:chMax val="0"/>
          <dgm:chPref val="0"/>
        </dgm:presLayoutVars>
      </dgm:prSet>
      <dgm:spPr/>
    </dgm:pt>
    <dgm:pt modelId="{568AE453-FDEF-46AA-A869-FA039E518718}" type="pres">
      <dgm:prSet presAssocID="{25C7832D-198C-48E1-A32A-66FBAE96FADF}" presName="sibTrans" presStyleCnt="0"/>
      <dgm:spPr/>
    </dgm:pt>
    <dgm:pt modelId="{B1536312-2AB7-4905-B698-2B2030606EDB}" type="pres">
      <dgm:prSet presAssocID="{0D3F86E8-89E8-4899-B4C2-57CE1C8C1CD1}" presName="compNode" presStyleCnt="0"/>
      <dgm:spPr/>
    </dgm:pt>
    <dgm:pt modelId="{0023077C-FF7B-475E-B094-6EEFCDB3DF26}" type="pres">
      <dgm:prSet presAssocID="{0D3F86E8-89E8-4899-B4C2-57CE1C8C1CD1}" presName="bgRect" presStyleLbl="bgShp" presStyleIdx="1" presStyleCnt="5"/>
      <dgm:spPr/>
    </dgm:pt>
    <dgm:pt modelId="{046E9136-6A65-40E9-803E-DA861EB278D6}" type="pres">
      <dgm:prSet presAssocID="{0D3F86E8-89E8-4899-B4C2-57CE1C8C1CD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253F7F52-69C0-4390-A36B-EB51C58CF04C}" type="pres">
      <dgm:prSet presAssocID="{0D3F86E8-89E8-4899-B4C2-57CE1C8C1CD1}" presName="spaceRect" presStyleCnt="0"/>
      <dgm:spPr/>
    </dgm:pt>
    <dgm:pt modelId="{59853AAF-F374-46E9-876B-80C779934BB5}" type="pres">
      <dgm:prSet presAssocID="{0D3F86E8-89E8-4899-B4C2-57CE1C8C1CD1}" presName="parTx" presStyleLbl="revTx" presStyleIdx="1" presStyleCnt="5">
        <dgm:presLayoutVars>
          <dgm:chMax val="0"/>
          <dgm:chPref val="0"/>
        </dgm:presLayoutVars>
      </dgm:prSet>
      <dgm:spPr/>
    </dgm:pt>
    <dgm:pt modelId="{8960798D-A67E-4CC1-9A3A-8712EC488534}" type="pres">
      <dgm:prSet presAssocID="{903D2566-E67F-450B-83FF-E23071F4AA5B}" presName="sibTrans" presStyleCnt="0"/>
      <dgm:spPr/>
    </dgm:pt>
    <dgm:pt modelId="{19308A53-9555-430D-B293-FD61E866A253}" type="pres">
      <dgm:prSet presAssocID="{7CFEFE89-F4B4-4FD3-AF15-85E6F1583541}" presName="compNode" presStyleCnt="0"/>
      <dgm:spPr/>
    </dgm:pt>
    <dgm:pt modelId="{63E55A5C-B66D-488A-9C11-67C31B64D447}" type="pres">
      <dgm:prSet presAssocID="{7CFEFE89-F4B4-4FD3-AF15-85E6F1583541}" presName="bgRect" presStyleLbl="bgShp" presStyleIdx="2" presStyleCnt="5"/>
      <dgm:spPr/>
    </dgm:pt>
    <dgm:pt modelId="{8FFBBFB0-1F1F-4F65-8E14-BE3E25C6D113}" type="pres">
      <dgm:prSet presAssocID="{7CFEFE89-F4B4-4FD3-AF15-85E6F158354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p compass"/>
        </a:ext>
      </dgm:extLst>
    </dgm:pt>
    <dgm:pt modelId="{A2CEA6E2-3CFD-4A1E-B16F-490710FA76BD}" type="pres">
      <dgm:prSet presAssocID="{7CFEFE89-F4B4-4FD3-AF15-85E6F1583541}" presName="spaceRect" presStyleCnt="0"/>
      <dgm:spPr/>
    </dgm:pt>
    <dgm:pt modelId="{26E19FFD-5B74-4FAB-9F04-1F2A1E36D076}" type="pres">
      <dgm:prSet presAssocID="{7CFEFE89-F4B4-4FD3-AF15-85E6F1583541}" presName="parTx" presStyleLbl="revTx" presStyleIdx="2" presStyleCnt="5">
        <dgm:presLayoutVars>
          <dgm:chMax val="0"/>
          <dgm:chPref val="0"/>
        </dgm:presLayoutVars>
      </dgm:prSet>
      <dgm:spPr/>
    </dgm:pt>
    <dgm:pt modelId="{42211A28-AB2B-48A3-A409-84EFF59FD392}" type="pres">
      <dgm:prSet presAssocID="{15695F7C-F455-41D8-97C0-7E0F1A4D6875}" presName="sibTrans" presStyleCnt="0"/>
      <dgm:spPr/>
    </dgm:pt>
    <dgm:pt modelId="{EACE7601-BC5E-4FCA-8301-F373859C54B7}" type="pres">
      <dgm:prSet presAssocID="{2980465C-9B01-450C-ABBA-64DE6D20DD28}" presName="compNode" presStyleCnt="0"/>
      <dgm:spPr/>
    </dgm:pt>
    <dgm:pt modelId="{10D5FCFB-6FE5-48CF-BED1-0D5B006A7F70}" type="pres">
      <dgm:prSet presAssocID="{2980465C-9B01-450C-ABBA-64DE6D20DD28}" presName="bgRect" presStyleLbl="bgShp" presStyleIdx="3" presStyleCnt="5"/>
      <dgm:spPr/>
    </dgm:pt>
    <dgm:pt modelId="{636FAFF4-688D-4886-933F-F110B5377F83}" type="pres">
      <dgm:prSet presAssocID="{2980465C-9B01-450C-ABBA-64DE6D20DD28}" presName="iconRect" presStyleLbl="node1" presStyleIdx="3"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79775468-D3D3-4E57-AD09-E3AA6226BC67}" type="pres">
      <dgm:prSet presAssocID="{2980465C-9B01-450C-ABBA-64DE6D20DD28}" presName="spaceRect" presStyleCnt="0"/>
      <dgm:spPr/>
    </dgm:pt>
    <dgm:pt modelId="{45C5B548-C188-43EA-A8E4-9BAE8A27890F}" type="pres">
      <dgm:prSet presAssocID="{2980465C-9B01-450C-ABBA-64DE6D20DD28}" presName="parTx" presStyleLbl="revTx" presStyleIdx="3" presStyleCnt="5">
        <dgm:presLayoutVars>
          <dgm:chMax val="0"/>
          <dgm:chPref val="0"/>
        </dgm:presLayoutVars>
      </dgm:prSet>
      <dgm:spPr/>
    </dgm:pt>
    <dgm:pt modelId="{123D9D30-3BB1-4861-A063-76E4671F179B}" type="pres">
      <dgm:prSet presAssocID="{88A10650-19C8-411E-AB8F-A3C4401A758F}" presName="sibTrans" presStyleCnt="0"/>
      <dgm:spPr/>
    </dgm:pt>
    <dgm:pt modelId="{B24A5A31-AB2F-4E63-ABE4-BE76722D8061}" type="pres">
      <dgm:prSet presAssocID="{272ABEDA-5F86-43C3-AB37-22829ADC2F9D}" presName="compNode" presStyleCnt="0"/>
      <dgm:spPr/>
    </dgm:pt>
    <dgm:pt modelId="{3A21E764-8873-4E13-B61F-487CDE19BE46}" type="pres">
      <dgm:prSet presAssocID="{272ABEDA-5F86-43C3-AB37-22829ADC2F9D}" presName="bgRect" presStyleLbl="bgShp" presStyleIdx="4" presStyleCnt="5"/>
      <dgm:spPr/>
    </dgm:pt>
    <dgm:pt modelId="{D61081DD-CBC6-4EDB-88B2-3496555AF7AB}" type="pres">
      <dgm:prSet presAssocID="{272ABEDA-5F86-43C3-AB37-22829ADC2F9D}"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s"/>
        </a:ext>
      </dgm:extLst>
    </dgm:pt>
    <dgm:pt modelId="{190D66F6-CD16-4315-B6E6-57F3F5E43B2C}" type="pres">
      <dgm:prSet presAssocID="{272ABEDA-5F86-43C3-AB37-22829ADC2F9D}" presName="spaceRect" presStyleCnt="0"/>
      <dgm:spPr/>
    </dgm:pt>
    <dgm:pt modelId="{D0EEE428-3B65-4E62-8AD2-27D971928049}" type="pres">
      <dgm:prSet presAssocID="{272ABEDA-5F86-43C3-AB37-22829ADC2F9D}" presName="parTx" presStyleLbl="revTx" presStyleIdx="4" presStyleCnt="5">
        <dgm:presLayoutVars>
          <dgm:chMax val="0"/>
          <dgm:chPref val="0"/>
        </dgm:presLayoutVars>
      </dgm:prSet>
      <dgm:spPr/>
    </dgm:pt>
  </dgm:ptLst>
  <dgm:cxnLst>
    <dgm:cxn modelId="{92C16E23-E395-49F6-AA9F-898412730F6C}" type="presOf" srcId="{0D3F86E8-89E8-4899-B4C2-57CE1C8C1CD1}" destId="{59853AAF-F374-46E9-876B-80C779934BB5}" srcOrd="0" destOrd="0" presId="urn:microsoft.com/office/officeart/2018/2/layout/IconVerticalSolidList"/>
    <dgm:cxn modelId="{F8ABED5F-D800-477F-9D8C-289E741C343F}" srcId="{8F998161-A058-4CE8-9E41-311F80D53DD6}" destId="{7CFEFE89-F4B4-4FD3-AF15-85E6F1583541}" srcOrd="2" destOrd="0" parTransId="{19DA8103-56ED-45BF-A32E-5723E0FA49E5}" sibTransId="{15695F7C-F455-41D8-97C0-7E0F1A4D6875}"/>
    <dgm:cxn modelId="{6F20CB4C-5F57-4851-9B16-4D26F55B57A6}" srcId="{8F998161-A058-4CE8-9E41-311F80D53DD6}" destId="{272ABEDA-5F86-43C3-AB37-22829ADC2F9D}" srcOrd="4" destOrd="0" parTransId="{19A491FA-7B5C-4796-9338-F16AAC8672C5}" sibTransId="{BC043DAD-2E43-4A14-9366-7725180F699C}"/>
    <dgm:cxn modelId="{5123B754-2846-4CA8-BEC7-597042453138}" srcId="{8F998161-A058-4CE8-9E41-311F80D53DD6}" destId="{0D3F86E8-89E8-4899-B4C2-57CE1C8C1CD1}" srcOrd="1" destOrd="0" parTransId="{2E329195-A3EE-4611-9025-4AE8E10A043F}" sibTransId="{903D2566-E67F-450B-83FF-E23071F4AA5B}"/>
    <dgm:cxn modelId="{27C7F359-2BDA-43FE-BAA1-1DC74550187B}" type="presOf" srcId="{272ABEDA-5F86-43C3-AB37-22829ADC2F9D}" destId="{D0EEE428-3B65-4E62-8AD2-27D971928049}" srcOrd="0" destOrd="0" presId="urn:microsoft.com/office/officeart/2018/2/layout/IconVerticalSolidList"/>
    <dgm:cxn modelId="{97ADDB88-898A-44B0-991B-828C4CDC9D14}" type="presOf" srcId="{2980465C-9B01-450C-ABBA-64DE6D20DD28}" destId="{45C5B548-C188-43EA-A8E4-9BAE8A27890F}" srcOrd="0" destOrd="0" presId="urn:microsoft.com/office/officeart/2018/2/layout/IconVerticalSolidList"/>
    <dgm:cxn modelId="{95C47897-B84D-40EA-A107-95D23987D1E3}" srcId="{8F998161-A058-4CE8-9E41-311F80D53DD6}" destId="{7C437BB0-1BF6-4D40-B205-14A8864BD969}" srcOrd="0" destOrd="0" parTransId="{9F9FB16F-6EFA-41D2-A04E-6CE838BDC434}" sibTransId="{25C7832D-198C-48E1-A32A-66FBAE96FADF}"/>
    <dgm:cxn modelId="{23B07ACF-356C-4FF0-822D-18CC63D3CD90}" type="presOf" srcId="{7CFEFE89-F4B4-4FD3-AF15-85E6F1583541}" destId="{26E19FFD-5B74-4FAB-9F04-1F2A1E36D076}" srcOrd="0" destOrd="0" presId="urn:microsoft.com/office/officeart/2018/2/layout/IconVerticalSolidList"/>
    <dgm:cxn modelId="{146E95E0-B9EC-4212-9B0F-85FEB7FBFDDC}" type="presOf" srcId="{7C437BB0-1BF6-4D40-B205-14A8864BD969}" destId="{FE5D8174-3878-4163-AB75-29DF914FBDF0}" srcOrd="0" destOrd="0" presId="urn:microsoft.com/office/officeart/2018/2/layout/IconVerticalSolidList"/>
    <dgm:cxn modelId="{36F133F0-FDC8-450B-8FB8-CFFB2A0621E3}" type="presOf" srcId="{8F998161-A058-4CE8-9E41-311F80D53DD6}" destId="{A95867A9-2A7B-4DF8-A223-1054BE26B10C}" srcOrd="0" destOrd="0" presId="urn:microsoft.com/office/officeart/2018/2/layout/IconVerticalSolidList"/>
    <dgm:cxn modelId="{4FF388F6-4739-4F88-A6A0-C3C8EA17EC6B}" srcId="{8F998161-A058-4CE8-9E41-311F80D53DD6}" destId="{2980465C-9B01-450C-ABBA-64DE6D20DD28}" srcOrd="3" destOrd="0" parTransId="{6D834605-6E81-4637-87C5-1063E767919A}" sibTransId="{88A10650-19C8-411E-AB8F-A3C4401A758F}"/>
    <dgm:cxn modelId="{26395836-B313-438D-989C-66792F549609}" type="presParOf" srcId="{A95867A9-2A7B-4DF8-A223-1054BE26B10C}" destId="{CCAB5BC4-6D2B-49DE-957B-0AB3AF54B42A}" srcOrd="0" destOrd="0" presId="urn:microsoft.com/office/officeart/2018/2/layout/IconVerticalSolidList"/>
    <dgm:cxn modelId="{5AE6A663-8823-49D2-8E0F-A972DA3D203A}" type="presParOf" srcId="{CCAB5BC4-6D2B-49DE-957B-0AB3AF54B42A}" destId="{8EB37DA7-990A-4F4C-93E8-843F30F07FFC}" srcOrd="0" destOrd="0" presId="urn:microsoft.com/office/officeart/2018/2/layout/IconVerticalSolidList"/>
    <dgm:cxn modelId="{3655CB53-A442-47E2-9D34-ED6B75169E93}" type="presParOf" srcId="{CCAB5BC4-6D2B-49DE-957B-0AB3AF54B42A}" destId="{F67D93C1-D0EE-4E97-8173-51857611DD29}" srcOrd="1" destOrd="0" presId="urn:microsoft.com/office/officeart/2018/2/layout/IconVerticalSolidList"/>
    <dgm:cxn modelId="{FB433236-D805-4337-B711-64C799674E3C}" type="presParOf" srcId="{CCAB5BC4-6D2B-49DE-957B-0AB3AF54B42A}" destId="{84BCF825-96F7-4B19-B66D-B37180144434}" srcOrd="2" destOrd="0" presId="urn:microsoft.com/office/officeart/2018/2/layout/IconVerticalSolidList"/>
    <dgm:cxn modelId="{C974C911-153F-4051-96C9-7CC3B5585B82}" type="presParOf" srcId="{CCAB5BC4-6D2B-49DE-957B-0AB3AF54B42A}" destId="{FE5D8174-3878-4163-AB75-29DF914FBDF0}" srcOrd="3" destOrd="0" presId="urn:microsoft.com/office/officeart/2018/2/layout/IconVerticalSolidList"/>
    <dgm:cxn modelId="{3EFB7F14-704B-4BCC-BF08-016D19A7D3F5}" type="presParOf" srcId="{A95867A9-2A7B-4DF8-A223-1054BE26B10C}" destId="{568AE453-FDEF-46AA-A869-FA039E518718}" srcOrd="1" destOrd="0" presId="urn:microsoft.com/office/officeart/2018/2/layout/IconVerticalSolidList"/>
    <dgm:cxn modelId="{D2A96D6A-0E07-45A9-AE81-742AEB49CC99}" type="presParOf" srcId="{A95867A9-2A7B-4DF8-A223-1054BE26B10C}" destId="{B1536312-2AB7-4905-B698-2B2030606EDB}" srcOrd="2" destOrd="0" presId="urn:microsoft.com/office/officeart/2018/2/layout/IconVerticalSolidList"/>
    <dgm:cxn modelId="{2E5FB571-E223-4000-8B20-953DED19CA14}" type="presParOf" srcId="{B1536312-2AB7-4905-B698-2B2030606EDB}" destId="{0023077C-FF7B-475E-B094-6EEFCDB3DF26}" srcOrd="0" destOrd="0" presId="urn:microsoft.com/office/officeart/2018/2/layout/IconVerticalSolidList"/>
    <dgm:cxn modelId="{8C020011-7680-469A-9033-1B1CBE2C7120}" type="presParOf" srcId="{B1536312-2AB7-4905-B698-2B2030606EDB}" destId="{046E9136-6A65-40E9-803E-DA861EB278D6}" srcOrd="1" destOrd="0" presId="urn:microsoft.com/office/officeart/2018/2/layout/IconVerticalSolidList"/>
    <dgm:cxn modelId="{AA361E81-5284-4964-8813-7BEB701B9EED}" type="presParOf" srcId="{B1536312-2AB7-4905-B698-2B2030606EDB}" destId="{253F7F52-69C0-4390-A36B-EB51C58CF04C}" srcOrd="2" destOrd="0" presId="urn:microsoft.com/office/officeart/2018/2/layout/IconVerticalSolidList"/>
    <dgm:cxn modelId="{DB617217-7422-4D0D-9509-3126123EA7E5}" type="presParOf" srcId="{B1536312-2AB7-4905-B698-2B2030606EDB}" destId="{59853AAF-F374-46E9-876B-80C779934BB5}" srcOrd="3" destOrd="0" presId="urn:microsoft.com/office/officeart/2018/2/layout/IconVerticalSolidList"/>
    <dgm:cxn modelId="{5C606B3B-5332-47D1-B625-DCF1B7F52FC7}" type="presParOf" srcId="{A95867A9-2A7B-4DF8-A223-1054BE26B10C}" destId="{8960798D-A67E-4CC1-9A3A-8712EC488534}" srcOrd="3" destOrd="0" presId="urn:microsoft.com/office/officeart/2018/2/layout/IconVerticalSolidList"/>
    <dgm:cxn modelId="{6DD14717-411F-4131-B915-579CA1CBBD79}" type="presParOf" srcId="{A95867A9-2A7B-4DF8-A223-1054BE26B10C}" destId="{19308A53-9555-430D-B293-FD61E866A253}" srcOrd="4" destOrd="0" presId="urn:microsoft.com/office/officeart/2018/2/layout/IconVerticalSolidList"/>
    <dgm:cxn modelId="{D4A66D37-D309-4EA9-BA71-F039C46BB8D5}" type="presParOf" srcId="{19308A53-9555-430D-B293-FD61E866A253}" destId="{63E55A5C-B66D-488A-9C11-67C31B64D447}" srcOrd="0" destOrd="0" presId="urn:microsoft.com/office/officeart/2018/2/layout/IconVerticalSolidList"/>
    <dgm:cxn modelId="{A258753C-A96F-4F71-A996-D46999855CD8}" type="presParOf" srcId="{19308A53-9555-430D-B293-FD61E866A253}" destId="{8FFBBFB0-1F1F-4F65-8E14-BE3E25C6D113}" srcOrd="1" destOrd="0" presId="urn:microsoft.com/office/officeart/2018/2/layout/IconVerticalSolidList"/>
    <dgm:cxn modelId="{9D0EEEDD-2E86-466E-BFF9-0B02E3F969E4}" type="presParOf" srcId="{19308A53-9555-430D-B293-FD61E866A253}" destId="{A2CEA6E2-3CFD-4A1E-B16F-490710FA76BD}" srcOrd="2" destOrd="0" presId="urn:microsoft.com/office/officeart/2018/2/layout/IconVerticalSolidList"/>
    <dgm:cxn modelId="{B7FF6A83-14AC-4C9F-A646-02C9672101CA}" type="presParOf" srcId="{19308A53-9555-430D-B293-FD61E866A253}" destId="{26E19FFD-5B74-4FAB-9F04-1F2A1E36D076}" srcOrd="3" destOrd="0" presId="urn:microsoft.com/office/officeart/2018/2/layout/IconVerticalSolidList"/>
    <dgm:cxn modelId="{616EFFDB-ED1E-40D0-AAC7-9375FB4A5538}" type="presParOf" srcId="{A95867A9-2A7B-4DF8-A223-1054BE26B10C}" destId="{42211A28-AB2B-48A3-A409-84EFF59FD392}" srcOrd="5" destOrd="0" presId="urn:microsoft.com/office/officeart/2018/2/layout/IconVerticalSolidList"/>
    <dgm:cxn modelId="{38ABD911-ADDC-48FF-BDD0-AE1A8311EC98}" type="presParOf" srcId="{A95867A9-2A7B-4DF8-A223-1054BE26B10C}" destId="{EACE7601-BC5E-4FCA-8301-F373859C54B7}" srcOrd="6" destOrd="0" presId="urn:microsoft.com/office/officeart/2018/2/layout/IconVerticalSolidList"/>
    <dgm:cxn modelId="{FA9BBF02-392D-4F08-9410-A95B6953A0AD}" type="presParOf" srcId="{EACE7601-BC5E-4FCA-8301-F373859C54B7}" destId="{10D5FCFB-6FE5-48CF-BED1-0D5B006A7F70}" srcOrd="0" destOrd="0" presId="urn:microsoft.com/office/officeart/2018/2/layout/IconVerticalSolidList"/>
    <dgm:cxn modelId="{A0DF5314-69E6-44CE-B273-3CC9C90B9737}" type="presParOf" srcId="{EACE7601-BC5E-4FCA-8301-F373859C54B7}" destId="{636FAFF4-688D-4886-933F-F110B5377F83}" srcOrd="1" destOrd="0" presId="urn:microsoft.com/office/officeart/2018/2/layout/IconVerticalSolidList"/>
    <dgm:cxn modelId="{B41A31AF-268A-4B4F-A553-1A14B8F0B8C8}" type="presParOf" srcId="{EACE7601-BC5E-4FCA-8301-F373859C54B7}" destId="{79775468-D3D3-4E57-AD09-E3AA6226BC67}" srcOrd="2" destOrd="0" presId="urn:microsoft.com/office/officeart/2018/2/layout/IconVerticalSolidList"/>
    <dgm:cxn modelId="{9256D554-9727-4D99-8CB0-1385ACF2CEAE}" type="presParOf" srcId="{EACE7601-BC5E-4FCA-8301-F373859C54B7}" destId="{45C5B548-C188-43EA-A8E4-9BAE8A27890F}" srcOrd="3" destOrd="0" presId="urn:microsoft.com/office/officeart/2018/2/layout/IconVerticalSolidList"/>
    <dgm:cxn modelId="{C01B8A21-0478-4819-AB05-8568BC9CF3D7}" type="presParOf" srcId="{A95867A9-2A7B-4DF8-A223-1054BE26B10C}" destId="{123D9D30-3BB1-4861-A063-76E4671F179B}" srcOrd="7" destOrd="0" presId="urn:microsoft.com/office/officeart/2018/2/layout/IconVerticalSolidList"/>
    <dgm:cxn modelId="{5A312367-7DEC-4B4C-95D1-F8B68EE2BA23}" type="presParOf" srcId="{A95867A9-2A7B-4DF8-A223-1054BE26B10C}" destId="{B24A5A31-AB2F-4E63-ABE4-BE76722D8061}" srcOrd="8" destOrd="0" presId="urn:microsoft.com/office/officeart/2018/2/layout/IconVerticalSolidList"/>
    <dgm:cxn modelId="{EB4E50BF-592C-4748-8FEA-DA1B994E8C7C}" type="presParOf" srcId="{B24A5A31-AB2F-4E63-ABE4-BE76722D8061}" destId="{3A21E764-8873-4E13-B61F-487CDE19BE46}" srcOrd="0" destOrd="0" presId="urn:microsoft.com/office/officeart/2018/2/layout/IconVerticalSolidList"/>
    <dgm:cxn modelId="{98B43084-4478-49F7-A5F1-D42EB679240E}" type="presParOf" srcId="{B24A5A31-AB2F-4E63-ABE4-BE76722D8061}" destId="{D61081DD-CBC6-4EDB-88B2-3496555AF7AB}" srcOrd="1" destOrd="0" presId="urn:microsoft.com/office/officeart/2018/2/layout/IconVerticalSolidList"/>
    <dgm:cxn modelId="{4364F04C-C384-4FB5-9B49-55912075298A}" type="presParOf" srcId="{B24A5A31-AB2F-4E63-ABE4-BE76722D8061}" destId="{190D66F6-CD16-4315-B6E6-57F3F5E43B2C}" srcOrd="2" destOrd="0" presId="urn:microsoft.com/office/officeart/2018/2/layout/IconVerticalSolidList"/>
    <dgm:cxn modelId="{35EC00B4-C464-425F-9AC0-724781247479}" type="presParOf" srcId="{B24A5A31-AB2F-4E63-ABE4-BE76722D8061}" destId="{D0EEE428-3B65-4E62-8AD2-27D97192804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998161-A058-4CE8-9E41-311F80D53DD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C437BB0-1BF6-4D40-B205-14A8864BD969}">
      <dgm:prSet/>
      <dgm:spPr/>
      <dgm:t>
        <a:bodyPr/>
        <a:lstStyle/>
        <a:p>
          <a:pPr>
            <a:lnSpc>
              <a:spcPct val="100000"/>
            </a:lnSpc>
          </a:pPr>
          <a:r>
            <a:rPr lang="en-US"/>
            <a:t>What</a:t>
          </a:r>
        </a:p>
      </dgm:t>
    </dgm:pt>
    <dgm:pt modelId="{9F9FB16F-6EFA-41D2-A04E-6CE838BDC434}" type="parTrans" cxnId="{95C47897-B84D-40EA-A107-95D23987D1E3}">
      <dgm:prSet/>
      <dgm:spPr/>
      <dgm:t>
        <a:bodyPr/>
        <a:lstStyle/>
        <a:p>
          <a:endParaRPr lang="en-US"/>
        </a:p>
      </dgm:t>
    </dgm:pt>
    <dgm:pt modelId="{25C7832D-198C-48E1-A32A-66FBAE96FADF}" type="sibTrans" cxnId="{95C47897-B84D-40EA-A107-95D23987D1E3}">
      <dgm:prSet/>
      <dgm:spPr/>
      <dgm:t>
        <a:bodyPr/>
        <a:lstStyle/>
        <a:p>
          <a:endParaRPr lang="en-US"/>
        </a:p>
      </dgm:t>
    </dgm:pt>
    <dgm:pt modelId="{0D3F86E8-89E8-4899-B4C2-57CE1C8C1CD1}">
      <dgm:prSet/>
      <dgm:spPr/>
      <dgm:t>
        <a:bodyPr/>
        <a:lstStyle/>
        <a:p>
          <a:pPr>
            <a:lnSpc>
              <a:spcPct val="100000"/>
            </a:lnSpc>
          </a:pPr>
          <a:r>
            <a:rPr lang="en-US"/>
            <a:t>When</a:t>
          </a:r>
        </a:p>
      </dgm:t>
    </dgm:pt>
    <dgm:pt modelId="{2E329195-A3EE-4611-9025-4AE8E10A043F}" type="parTrans" cxnId="{5123B754-2846-4CA8-BEC7-597042453138}">
      <dgm:prSet/>
      <dgm:spPr/>
      <dgm:t>
        <a:bodyPr/>
        <a:lstStyle/>
        <a:p>
          <a:endParaRPr lang="en-US"/>
        </a:p>
      </dgm:t>
    </dgm:pt>
    <dgm:pt modelId="{903D2566-E67F-450B-83FF-E23071F4AA5B}" type="sibTrans" cxnId="{5123B754-2846-4CA8-BEC7-597042453138}">
      <dgm:prSet/>
      <dgm:spPr/>
      <dgm:t>
        <a:bodyPr/>
        <a:lstStyle/>
        <a:p>
          <a:endParaRPr lang="en-US"/>
        </a:p>
      </dgm:t>
    </dgm:pt>
    <dgm:pt modelId="{7CFEFE89-F4B4-4FD3-AF15-85E6F1583541}">
      <dgm:prSet/>
      <dgm:spPr/>
      <dgm:t>
        <a:bodyPr/>
        <a:lstStyle/>
        <a:p>
          <a:pPr>
            <a:lnSpc>
              <a:spcPct val="100000"/>
            </a:lnSpc>
          </a:pPr>
          <a:r>
            <a:rPr lang="en-US"/>
            <a:t>Where</a:t>
          </a:r>
        </a:p>
      </dgm:t>
    </dgm:pt>
    <dgm:pt modelId="{19DA8103-56ED-45BF-A32E-5723E0FA49E5}" type="parTrans" cxnId="{F8ABED5F-D800-477F-9D8C-289E741C343F}">
      <dgm:prSet/>
      <dgm:spPr/>
      <dgm:t>
        <a:bodyPr/>
        <a:lstStyle/>
        <a:p>
          <a:endParaRPr lang="en-US"/>
        </a:p>
      </dgm:t>
    </dgm:pt>
    <dgm:pt modelId="{15695F7C-F455-41D8-97C0-7E0F1A4D6875}" type="sibTrans" cxnId="{F8ABED5F-D800-477F-9D8C-289E741C343F}">
      <dgm:prSet/>
      <dgm:spPr/>
      <dgm:t>
        <a:bodyPr/>
        <a:lstStyle/>
        <a:p>
          <a:endParaRPr lang="en-US"/>
        </a:p>
      </dgm:t>
    </dgm:pt>
    <dgm:pt modelId="{2980465C-9B01-450C-ABBA-64DE6D20DD28}">
      <dgm:prSet/>
      <dgm:spPr/>
      <dgm:t>
        <a:bodyPr/>
        <a:lstStyle/>
        <a:p>
          <a:pPr>
            <a:lnSpc>
              <a:spcPct val="100000"/>
            </a:lnSpc>
          </a:pPr>
          <a:r>
            <a:rPr lang="en-US"/>
            <a:t>How </a:t>
          </a:r>
        </a:p>
      </dgm:t>
    </dgm:pt>
    <dgm:pt modelId="{6D834605-6E81-4637-87C5-1063E767919A}" type="parTrans" cxnId="{4FF388F6-4739-4F88-A6A0-C3C8EA17EC6B}">
      <dgm:prSet/>
      <dgm:spPr/>
      <dgm:t>
        <a:bodyPr/>
        <a:lstStyle/>
        <a:p>
          <a:endParaRPr lang="en-US"/>
        </a:p>
      </dgm:t>
    </dgm:pt>
    <dgm:pt modelId="{88A10650-19C8-411E-AB8F-A3C4401A758F}" type="sibTrans" cxnId="{4FF388F6-4739-4F88-A6A0-C3C8EA17EC6B}">
      <dgm:prSet/>
      <dgm:spPr/>
      <dgm:t>
        <a:bodyPr/>
        <a:lstStyle/>
        <a:p>
          <a:endParaRPr lang="en-US"/>
        </a:p>
      </dgm:t>
    </dgm:pt>
    <dgm:pt modelId="{272ABEDA-5F86-43C3-AB37-22829ADC2F9D}">
      <dgm:prSet/>
      <dgm:spPr/>
      <dgm:t>
        <a:bodyPr/>
        <a:lstStyle/>
        <a:p>
          <a:pPr>
            <a:lnSpc>
              <a:spcPct val="100000"/>
            </a:lnSpc>
          </a:pPr>
          <a:r>
            <a:rPr lang="en-US"/>
            <a:t>Why</a:t>
          </a:r>
        </a:p>
      </dgm:t>
    </dgm:pt>
    <dgm:pt modelId="{19A491FA-7B5C-4796-9338-F16AAC8672C5}" type="parTrans" cxnId="{6F20CB4C-5F57-4851-9B16-4D26F55B57A6}">
      <dgm:prSet/>
      <dgm:spPr/>
      <dgm:t>
        <a:bodyPr/>
        <a:lstStyle/>
        <a:p>
          <a:endParaRPr lang="en-US"/>
        </a:p>
      </dgm:t>
    </dgm:pt>
    <dgm:pt modelId="{BC043DAD-2E43-4A14-9366-7725180F699C}" type="sibTrans" cxnId="{6F20CB4C-5F57-4851-9B16-4D26F55B57A6}">
      <dgm:prSet/>
      <dgm:spPr/>
      <dgm:t>
        <a:bodyPr/>
        <a:lstStyle/>
        <a:p>
          <a:endParaRPr lang="en-US"/>
        </a:p>
      </dgm:t>
    </dgm:pt>
    <dgm:pt modelId="{975D8A0D-0DE7-4A93-B499-E53AE32325E3}" type="pres">
      <dgm:prSet presAssocID="{8F998161-A058-4CE8-9E41-311F80D53DD6}" presName="root" presStyleCnt="0">
        <dgm:presLayoutVars>
          <dgm:dir/>
          <dgm:resizeHandles val="exact"/>
        </dgm:presLayoutVars>
      </dgm:prSet>
      <dgm:spPr/>
    </dgm:pt>
    <dgm:pt modelId="{E6AD515B-E2D1-4A0E-97B2-F2A3995A1C0D}" type="pres">
      <dgm:prSet presAssocID="{7C437BB0-1BF6-4D40-B205-14A8864BD969}" presName="compNode" presStyleCnt="0"/>
      <dgm:spPr/>
    </dgm:pt>
    <dgm:pt modelId="{1AECBB15-D7D4-4B3F-A212-6266DA10127C}" type="pres">
      <dgm:prSet presAssocID="{7C437BB0-1BF6-4D40-B205-14A8864BD969}" presName="bgRect" presStyleLbl="bgShp" presStyleIdx="0" presStyleCnt="5"/>
      <dgm:spPr/>
    </dgm:pt>
    <dgm:pt modelId="{8672929C-E320-4BF0-BFB4-AB4599B6F339}" type="pres">
      <dgm:prSet presAssocID="{7C437BB0-1BF6-4D40-B205-14A8864BD96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683BFDD1-7E39-40E8-B4D4-5C9BA976298F}" type="pres">
      <dgm:prSet presAssocID="{7C437BB0-1BF6-4D40-B205-14A8864BD969}" presName="spaceRect" presStyleCnt="0"/>
      <dgm:spPr/>
    </dgm:pt>
    <dgm:pt modelId="{FE22B28D-91A1-4798-9E1B-78B0E2065769}" type="pres">
      <dgm:prSet presAssocID="{7C437BB0-1BF6-4D40-B205-14A8864BD969}" presName="parTx" presStyleLbl="revTx" presStyleIdx="0" presStyleCnt="5">
        <dgm:presLayoutVars>
          <dgm:chMax val="0"/>
          <dgm:chPref val="0"/>
        </dgm:presLayoutVars>
      </dgm:prSet>
      <dgm:spPr/>
    </dgm:pt>
    <dgm:pt modelId="{46F98C6F-5836-45FB-BFD2-0B2C4CE381E3}" type="pres">
      <dgm:prSet presAssocID="{25C7832D-198C-48E1-A32A-66FBAE96FADF}" presName="sibTrans" presStyleCnt="0"/>
      <dgm:spPr/>
    </dgm:pt>
    <dgm:pt modelId="{C3AC4F5F-0651-4137-AEA9-3EF0A8945834}" type="pres">
      <dgm:prSet presAssocID="{0D3F86E8-89E8-4899-B4C2-57CE1C8C1CD1}" presName="compNode" presStyleCnt="0"/>
      <dgm:spPr/>
    </dgm:pt>
    <dgm:pt modelId="{C6947333-8687-481E-ABB8-9C7E73C9B470}" type="pres">
      <dgm:prSet presAssocID="{0D3F86E8-89E8-4899-B4C2-57CE1C8C1CD1}" presName="bgRect" presStyleLbl="bgShp" presStyleIdx="1" presStyleCnt="5"/>
      <dgm:spPr/>
    </dgm:pt>
    <dgm:pt modelId="{9D49B200-B3F3-4924-9931-0822A6D74B9B}" type="pres">
      <dgm:prSet presAssocID="{0D3F86E8-89E8-4899-B4C2-57CE1C8C1CD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213EF6B7-524C-48C8-8EA4-5C90B014BAE1}" type="pres">
      <dgm:prSet presAssocID="{0D3F86E8-89E8-4899-B4C2-57CE1C8C1CD1}" presName="spaceRect" presStyleCnt="0"/>
      <dgm:spPr/>
    </dgm:pt>
    <dgm:pt modelId="{FC664219-1565-4B73-89F1-5DCDE9D7E22B}" type="pres">
      <dgm:prSet presAssocID="{0D3F86E8-89E8-4899-B4C2-57CE1C8C1CD1}" presName="parTx" presStyleLbl="revTx" presStyleIdx="1" presStyleCnt="5">
        <dgm:presLayoutVars>
          <dgm:chMax val="0"/>
          <dgm:chPref val="0"/>
        </dgm:presLayoutVars>
      </dgm:prSet>
      <dgm:spPr/>
    </dgm:pt>
    <dgm:pt modelId="{5FB0FBC8-5CD0-428A-9489-F15A1257F827}" type="pres">
      <dgm:prSet presAssocID="{903D2566-E67F-450B-83FF-E23071F4AA5B}" presName="sibTrans" presStyleCnt="0"/>
      <dgm:spPr/>
    </dgm:pt>
    <dgm:pt modelId="{161D8E39-8CC0-458F-A03B-D2D6FA3906A7}" type="pres">
      <dgm:prSet presAssocID="{7CFEFE89-F4B4-4FD3-AF15-85E6F1583541}" presName="compNode" presStyleCnt="0"/>
      <dgm:spPr/>
    </dgm:pt>
    <dgm:pt modelId="{AA0B795E-78B5-4FF4-A9C0-61CD909BDE27}" type="pres">
      <dgm:prSet presAssocID="{7CFEFE89-F4B4-4FD3-AF15-85E6F1583541}" presName="bgRect" presStyleLbl="bgShp" presStyleIdx="2" presStyleCnt="5"/>
      <dgm:spPr/>
    </dgm:pt>
    <dgm:pt modelId="{08A69E35-F9B9-42B6-B606-450D255503E7}" type="pres">
      <dgm:prSet presAssocID="{7CFEFE89-F4B4-4FD3-AF15-85E6F158354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p compass"/>
        </a:ext>
      </dgm:extLst>
    </dgm:pt>
    <dgm:pt modelId="{A9F5AD33-74BE-40EF-A1B4-7CDB8D195821}" type="pres">
      <dgm:prSet presAssocID="{7CFEFE89-F4B4-4FD3-AF15-85E6F1583541}" presName="spaceRect" presStyleCnt="0"/>
      <dgm:spPr/>
    </dgm:pt>
    <dgm:pt modelId="{98A87743-718B-4107-B765-83AC07F87AA9}" type="pres">
      <dgm:prSet presAssocID="{7CFEFE89-F4B4-4FD3-AF15-85E6F1583541}" presName="parTx" presStyleLbl="revTx" presStyleIdx="2" presStyleCnt="5">
        <dgm:presLayoutVars>
          <dgm:chMax val="0"/>
          <dgm:chPref val="0"/>
        </dgm:presLayoutVars>
      </dgm:prSet>
      <dgm:spPr/>
    </dgm:pt>
    <dgm:pt modelId="{13F41076-3E55-4491-9630-6268DBFA92B3}" type="pres">
      <dgm:prSet presAssocID="{15695F7C-F455-41D8-97C0-7E0F1A4D6875}" presName="sibTrans" presStyleCnt="0"/>
      <dgm:spPr/>
    </dgm:pt>
    <dgm:pt modelId="{1DC1B92D-1E45-40B0-A1AA-E0D19760F52C}" type="pres">
      <dgm:prSet presAssocID="{2980465C-9B01-450C-ABBA-64DE6D20DD28}" presName="compNode" presStyleCnt="0"/>
      <dgm:spPr/>
    </dgm:pt>
    <dgm:pt modelId="{41F6A452-758E-4B76-BF43-9BC01A27E82C}" type="pres">
      <dgm:prSet presAssocID="{2980465C-9B01-450C-ABBA-64DE6D20DD28}" presName="bgRect" presStyleLbl="bgShp" presStyleIdx="3" presStyleCnt="5"/>
      <dgm:spPr/>
    </dgm:pt>
    <dgm:pt modelId="{141F5239-5764-4071-BE49-DBB99D757492}" type="pres">
      <dgm:prSet presAssocID="{2980465C-9B01-450C-ABBA-64DE6D20DD28}" presName="iconRect" presStyleLbl="node1" presStyleIdx="3"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0D4F989-577C-479E-895B-6E1EC2F1EBD5}" type="pres">
      <dgm:prSet presAssocID="{2980465C-9B01-450C-ABBA-64DE6D20DD28}" presName="spaceRect" presStyleCnt="0"/>
      <dgm:spPr/>
    </dgm:pt>
    <dgm:pt modelId="{218464B6-EBA0-4717-B720-53BEC281D91E}" type="pres">
      <dgm:prSet presAssocID="{2980465C-9B01-450C-ABBA-64DE6D20DD28}" presName="parTx" presStyleLbl="revTx" presStyleIdx="3" presStyleCnt="5">
        <dgm:presLayoutVars>
          <dgm:chMax val="0"/>
          <dgm:chPref val="0"/>
        </dgm:presLayoutVars>
      </dgm:prSet>
      <dgm:spPr/>
    </dgm:pt>
    <dgm:pt modelId="{02DB70B5-A00B-479B-AE22-E5C71D988A66}" type="pres">
      <dgm:prSet presAssocID="{88A10650-19C8-411E-AB8F-A3C4401A758F}" presName="sibTrans" presStyleCnt="0"/>
      <dgm:spPr/>
    </dgm:pt>
    <dgm:pt modelId="{31E7911C-6657-45C3-A88E-1F014023EC78}" type="pres">
      <dgm:prSet presAssocID="{272ABEDA-5F86-43C3-AB37-22829ADC2F9D}" presName="compNode" presStyleCnt="0"/>
      <dgm:spPr/>
    </dgm:pt>
    <dgm:pt modelId="{90774438-6C18-4B98-BA23-8E01E2E7B97B}" type="pres">
      <dgm:prSet presAssocID="{272ABEDA-5F86-43C3-AB37-22829ADC2F9D}" presName="bgRect" presStyleLbl="bgShp" presStyleIdx="4" presStyleCnt="5"/>
      <dgm:spPr/>
    </dgm:pt>
    <dgm:pt modelId="{C5C60F82-D118-4013-A83F-88029CAA2CEB}" type="pres">
      <dgm:prSet presAssocID="{272ABEDA-5F86-43C3-AB37-22829ADC2F9D}"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s"/>
        </a:ext>
      </dgm:extLst>
    </dgm:pt>
    <dgm:pt modelId="{268B036F-3CCC-4E42-B461-5F0E9EF254EB}" type="pres">
      <dgm:prSet presAssocID="{272ABEDA-5F86-43C3-AB37-22829ADC2F9D}" presName="spaceRect" presStyleCnt="0"/>
      <dgm:spPr/>
    </dgm:pt>
    <dgm:pt modelId="{92A7131E-8116-4997-BFBA-98B6A5DE7900}" type="pres">
      <dgm:prSet presAssocID="{272ABEDA-5F86-43C3-AB37-22829ADC2F9D}" presName="parTx" presStyleLbl="revTx" presStyleIdx="4" presStyleCnt="5">
        <dgm:presLayoutVars>
          <dgm:chMax val="0"/>
          <dgm:chPref val="0"/>
        </dgm:presLayoutVars>
      </dgm:prSet>
      <dgm:spPr/>
    </dgm:pt>
  </dgm:ptLst>
  <dgm:cxnLst>
    <dgm:cxn modelId="{9518010E-7EB3-475C-8AFA-E2EA92CE95E9}" type="presOf" srcId="{272ABEDA-5F86-43C3-AB37-22829ADC2F9D}" destId="{92A7131E-8116-4997-BFBA-98B6A5DE7900}" srcOrd="0" destOrd="0" presId="urn:microsoft.com/office/officeart/2018/2/layout/IconVerticalSolidList"/>
    <dgm:cxn modelId="{D3E12622-027B-4349-88EB-1710A6F5254E}" type="presOf" srcId="{8F998161-A058-4CE8-9E41-311F80D53DD6}" destId="{975D8A0D-0DE7-4A93-B499-E53AE32325E3}" srcOrd="0" destOrd="0" presId="urn:microsoft.com/office/officeart/2018/2/layout/IconVerticalSolidList"/>
    <dgm:cxn modelId="{11C38B38-9E15-4F7F-91E2-318057B8CDD4}" type="presOf" srcId="{2980465C-9B01-450C-ABBA-64DE6D20DD28}" destId="{218464B6-EBA0-4717-B720-53BEC281D91E}" srcOrd="0" destOrd="0" presId="urn:microsoft.com/office/officeart/2018/2/layout/IconVerticalSolidList"/>
    <dgm:cxn modelId="{F8ABED5F-D800-477F-9D8C-289E741C343F}" srcId="{8F998161-A058-4CE8-9E41-311F80D53DD6}" destId="{7CFEFE89-F4B4-4FD3-AF15-85E6F1583541}" srcOrd="2" destOrd="0" parTransId="{19DA8103-56ED-45BF-A32E-5723E0FA49E5}" sibTransId="{15695F7C-F455-41D8-97C0-7E0F1A4D6875}"/>
    <dgm:cxn modelId="{6F20CB4C-5F57-4851-9B16-4D26F55B57A6}" srcId="{8F998161-A058-4CE8-9E41-311F80D53DD6}" destId="{272ABEDA-5F86-43C3-AB37-22829ADC2F9D}" srcOrd="4" destOrd="0" parTransId="{19A491FA-7B5C-4796-9338-F16AAC8672C5}" sibTransId="{BC043DAD-2E43-4A14-9366-7725180F699C}"/>
    <dgm:cxn modelId="{5123B754-2846-4CA8-BEC7-597042453138}" srcId="{8F998161-A058-4CE8-9E41-311F80D53DD6}" destId="{0D3F86E8-89E8-4899-B4C2-57CE1C8C1CD1}" srcOrd="1" destOrd="0" parTransId="{2E329195-A3EE-4611-9025-4AE8E10A043F}" sibTransId="{903D2566-E67F-450B-83FF-E23071F4AA5B}"/>
    <dgm:cxn modelId="{95C47897-B84D-40EA-A107-95D23987D1E3}" srcId="{8F998161-A058-4CE8-9E41-311F80D53DD6}" destId="{7C437BB0-1BF6-4D40-B205-14A8864BD969}" srcOrd="0" destOrd="0" parTransId="{9F9FB16F-6EFA-41D2-A04E-6CE838BDC434}" sibTransId="{25C7832D-198C-48E1-A32A-66FBAE96FADF}"/>
    <dgm:cxn modelId="{DAA366D8-5B54-465A-A3D7-CF076D9CA558}" type="presOf" srcId="{7CFEFE89-F4B4-4FD3-AF15-85E6F1583541}" destId="{98A87743-718B-4107-B765-83AC07F87AA9}" srcOrd="0" destOrd="0" presId="urn:microsoft.com/office/officeart/2018/2/layout/IconVerticalSolidList"/>
    <dgm:cxn modelId="{6EF02BE0-1438-40D0-96DD-14B8237DF804}" type="presOf" srcId="{7C437BB0-1BF6-4D40-B205-14A8864BD969}" destId="{FE22B28D-91A1-4798-9E1B-78B0E2065769}" srcOrd="0" destOrd="0" presId="urn:microsoft.com/office/officeart/2018/2/layout/IconVerticalSolidList"/>
    <dgm:cxn modelId="{B2D8B5F5-15E9-4580-B73F-44751CB29DE1}" type="presOf" srcId="{0D3F86E8-89E8-4899-B4C2-57CE1C8C1CD1}" destId="{FC664219-1565-4B73-89F1-5DCDE9D7E22B}" srcOrd="0" destOrd="0" presId="urn:microsoft.com/office/officeart/2018/2/layout/IconVerticalSolidList"/>
    <dgm:cxn modelId="{4FF388F6-4739-4F88-A6A0-C3C8EA17EC6B}" srcId="{8F998161-A058-4CE8-9E41-311F80D53DD6}" destId="{2980465C-9B01-450C-ABBA-64DE6D20DD28}" srcOrd="3" destOrd="0" parTransId="{6D834605-6E81-4637-87C5-1063E767919A}" sibTransId="{88A10650-19C8-411E-AB8F-A3C4401A758F}"/>
    <dgm:cxn modelId="{C93B7F60-2416-48D5-9EE4-970479FB1F69}" type="presParOf" srcId="{975D8A0D-0DE7-4A93-B499-E53AE32325E3}" destId="{E6AD515B-E2D1-4A0E-97B2-F2A3995A1C0D}" srcOrd="0" destOrd="0" presId="urn:microsoft.com/office/officeart/2018/2/layout/IconVerticalSolidList"/>
    <dgm:cxn modelId="{2A5997A1-CBB2-49F1-95B5-3793F3C3F23C}" type="presParOf" srcId="{E6AD515B-E2D1-4A0E-97B2-F2A3995A1C0D}" destId="{1AECBB15-D7D4-4B3F-A212-6266DA10127C}" srcOrd="0" destOrd="0" presId="urn:microsoft.com/office/officeart/2018/2/layout/IconVerticalSolidList"/>
    <dgm:cxn modelId="{61D84F59-3F52-4E9B-9183-B2DB1FFD30F7}" type="presParOf" srcId="{E6AD515B-E2D1-4A0E-97B2-F2A3995A1C0D}" destId="{8672929C-E320-4BF0-BFB4-AB4599B6F339}" srcOrd="1" destOrd="0" presId="urn:microsoft.com/office/officeart/2018/2/layout/IconVerticalSolidList"/>
    <dgm:cxn modelId="{DC6F8324-98A5-4268-806F-74657E6B989D}" type="presParOf" srcId="{E6AD515B-E2D1-4A0E-97B2-F2A3995A1C0D}" destId="{683BFDD1-7E39-40E8-B4D4-5C9BA976298F}" srcOrd="2" destOrd="0" presId="urn:microsoft.com/office/officeart/2018/2/layout/IconVerticalSolidList"/>
    <dgm:cxn modelId="{F15DF16C-177F-4546-8DD2-4CBE7384BA5C}" type="presParOf" srcId="{E6AD515B-E2D1-4A0E-97B2-F2A3995A1C0D}" destId="{FE22B28D-91A1-4798-9E1B-78B0E2065769}" srcOrd="3" destOrd="0" presId="urn:microsoft.com/office/officeart/2018/2/layout/IconVerticalSolidList"/>
    <dgm:cxn modelId="{FC4C1450-2B5A-4EE2-8A10-F1157A6C8E87}" type="presParOf" srcId="{975D8A0D-0DE7-4A93-B499-E53AE32325E3}" destId="{46F98C6F-5836-45FB-BFD2-0B2C4CE381E3}" srcOrd="1" destOrd="0" presId="urn:microsoft.com/office/officeart/2018/2/layout/IconVerticalSolidList"/>
    <dgm:cxn modelId="{0B5D9B99-8625-40D7-AA29-BE8C98E3C09E}" type="presParOf" srcId="{975D8A0D-0DE7-4A93-B499-E53AE32325E3}" destId="{C3AC4F5F-0651-4137-AEA9-3EF0A8945834}" srcOrd="2" destOrd="0" presId="urn:microsoft.com/office/officeart/2018/2/layout/IconVerticalSolidList"/>
    <dgm:cxn modelId="{8B19AA1D-A30E-4E00-B813-71E59E63B651}" type="presParOf" srcId="{C3AC4F5F-0651-4137-AEA9-3EF0A8945834}" destId="{C6947333-8687-481E-ABB8-9C7E73C9B470}" srcOrd="0" destOrd="0" presId="urn:microsoft.com/office/officeart/2018/2/layout/IconVerticalSolidList"/>
    <dgm:cxn modelId="{93DB4BF4-7F4A-48AE-A48B-CE4195B720C6}" type="presParOf" srcId="{C3AC4F5F-0651-4137-AEA9-3EF0A8945834}" destId="{9D49B200-B3F3-4924-9931-0822A6D74B9B}" srcOrd="1" destOrd="0" presId="urn:microsoft.com/office/officeart/2018/2/layout/IconVerticalSolidList"/>
    <dgm:cxn modelId="{50A10BEF-4451-4CD6-B5C4-B88B48633B96}" type="presParOf" srcId="{C3AC4F5F-0651-4137-AEA9-3EF0A8945834}" destId="{213EF6B7-524C-48C8-8EA4-5C90B014BAE1}" srcOrd="2" destOrd="0" presId="urn:microsoft.com/office/officeart/2018/2/layout/IconVerticalSolidList"/>
    <dgm:cxn modelId="{BEDE1DA9-2694-42BB-9743-2FB2F9AF81E9}" type="presParOf" srcId="{C3AC4F5F-0651-4137-AEA9-3EF0A8945834}" destId="{FC664219-1565-4B73-89F1-5DCDE9D7E22B}" srcOrd="3" destOrd="0" presId="urn:microsoft.com/office/officeart/2018/2/layout/IconVerticalSolidList"/>
    <dgm:cxn modelId="{A3DE177F-DD24-4C4C-A239-DAE5BE4CE25C}" type="presParOf" srcId="{975D8A0D-0DE7-4A93-B499-E53AE32325E3}" destId="{5FB0FBC8-5CD0-428A-9489-F15A1257F827}" srcOrd="3" destOrd="0" presId="urn:microsoft.com/office/officeart/2018/2/layout/IconVerticalSolidList"/>
    <dgm:cxn modelId="{FC03D471-CBC0-4A10-BD21-B189E5E8B6B9}" type="presParOf" srcId="{975D8A0D-0DE7-4A93-B499-E53AE32325E3}" destId="{161D8E39-8CC0-458F-A03B-D2D6FA3906A7}" srcOrd="4" destOrd="0" presId="urn:microsoft.com/office/officeart/2018/2/layout/IconVerticalSolidList"/>
    <dgm:cxn modelId="{6A6E9EE0-43FA-4790-911F-BE1E769598A7}" type="presParOf" srcId="{161D8E39-8CC0-458F-A03B-D2D6FA3906A7}" destId="{AA0B795E-78B5-4FF4-A9C0-61CD909BDE27}" srcOrd="0" destOrd="0" presId="urn:microsoft.com/office/officeart/2018/2/layout/IconVerticalSolidList"/>
    <dgm:cxn modelId="{090C1269-6C99-4647-A961-218711DC45C2}" type="presParOf" srcId="{161D8E39-8CC0-458F-A03B-D2D6FA3906A7}" destId="{08A69E35-F9B9-42B6-B606-450D255503E7}" srcOrd="1" destOrd="0" presId="urn:microsoft.com/office/officeart/2018/2/layout/IconVerticalSolidList"/>
    <dgm:cxn modelId="{541DC197-07A0-40F2-B5A1-10861F5028F9}" type="presParOf" srcId="{161D8E39-8CC0-458F-A03B-D2D6FA3906A7}" destId="{A9F5AD33-74BE-40EF-A1B4-7CDB8D195821}" srcOrd="2" destOrd="0" presId="urn:microsoft.com/office/officeart/2018/2/layout/IconVerticalSolidList"/>
    <dgm:cxn modelId="{4DBCADBF-5484-4A3C-95C1-A8C389DC2FBC}" type="presParOf" srcId="{161D8E39-8CC0-458F-A03B-D2D6FA3906A7}" destId="{98A87743-718B-4107-B765-83AC07F87AA9}" srcOrd="3" destOrd="0" presId="urn:microsoft.com/office/officeart/2018/2/layout/IconVerticalSolidList"/>
    <dgm:cxn modelId="{F7DAB73A-F0DD-4EA6-8FBF-B191C144A8F3}" type="presParOf" srcId="{975D8A0D-0DE7-4A93-B499-E53AE32325E3}" destId="{13F41076-3E55-4491-9630-6268DBFA92B3}" srcOrd="5" destOrd="0" presId="urn:microsoft.com/office/officeart/2018/2/layout/IconVerticalSolidList"/>
    <dgm:cxn modelId="{136A83CE-A261-4C27-A389-775D3A4652D6}" type="presParOf" srcId="{975D8A0D-0DE7-4A93-B499-E53AE32325E3}" destId="{1DC1B92D-1E45-40B0-A1AA-E0D19760F52C}" srcOrd="6" destOrd="0" presId="urn:microsoft.com/office/officeart/2018/2/layout/IconVerticalSolidList"/>
    <dgm:cxn modelId="{994018E9-5FB5-4F6C-BF0D-AE3394EBCD49}" type="presParOf" srcId="{1DC1B92D-1E45-40B0-A1AA-E0D19760F52C}" destId="{41F6A452-758E-4B76-BF43-9BC01A27E82C}" srcOrd="0" destOrd="0" presId="urn:microsoft.com/office/officeart/2018/2/layout/IconVerticalSolidList"/>
    <dgm:cxn modelId="{71E6C56E-BBC1-4F44-B6E8-905943BF4519}" type="presParOf" srcId="{1DC1B92D-1E45-40B0-A1AA-E0D19760F52C}" destId="{141F5239-5764-4071-BE49-DBB99D757492}" srcOrd="1" destOrd="0" presId="urn:microsoft.com/office/officeart/2018/2/layout/IconVerticalSolidList"/>
    <dgm:cxn modelId="{3FDEDEB2-75C6-4345-AAAB-FD5219724E29}" type="presParOf" srcId="{1DC1B92D-1E45-40B0-A1AA-E0D19760F52C}" destId="{40D4F989-577C-479E-895B-6E1EC2F1EBD5}" srcOrd="2" destOrd="0" presId="urn:microsoft.com/office/officeart/2018/2/layout/IconVerticalSolidList"/>
    <dgm:cxn modelId="{7D862542-25A7-4CF9-8224-796D0B6EF97E}" type="presParOf" srcId="{1DC1B92D-1E45-40B0-A1AA-E0D19760F52C}" destId="{218464B6-EBA0-4717-B720-53BEC281D91E}" srcOrd="3" destOrd="0" presId="urn:microsoft.com/office/officeart/2018/2/layout/IconVerticalSolidList"/>
    <dgm:cxn modelId="{6981F4AE-F773-4510-98DE-1EB643676BE1}" type="presParOf" srcId="{975D8A0D-0DE7-4A93-B499-E53AE32325E3}" destId="{02DB70B5-A00B-479B-AE22-E5C71D988A66}" srcOrd="7" destOrd="0" presId="urn:microsoft.com/office/officeart/2018/2/layout/IconVerticalSolidList"/>
    <dgm:cxn modelId="{F9651CAE-3E9B-42D1-B37F-D5865A94887E}" type="presParOf" srcId="{975D8A0D-0DE7-4A93-B499-E53AE32325E3}" destId="{31E7911C-6657-45C3-A88E-1F014023EC78}" srcOrd="8" destOrd="0" presId="urn:microsoft.com/office/officeart/2018/2/layout/IconVerticalSolidList"/>
    <dgm:cxn modelId="{20DE0472-7A8D-4F15-82DB-D7D25C84F761}" type="presParOf" srcId="{31E7911C-6657-45C3-A88E-1F014023EC78}" destId="{90774438-6C18-4B98-BA23-8E01E2E7B97B}" srcOrd="0" destOrd="0" presId="urn:microsoft.com/office/officeart/2018/2/layout/IconVerticalSolidList"/>
    <dgm:cxn modelId="{88A762F2-2862-4EDC-BD48-255D0CE2F567}" type="presParOf" srcId="{31E7911C-6657-45C3-A88E-1F014023EC78}" destId="{C5C60F82-D118-4013-A83F-88029CAA2CEB}" srcOrd="1" destOrd="0" presId="urn:microsoft.com/office/officeart/2018/2/layout/IconVerticalSolidList"/>
    <dgm:cxn modelId="{F56F141B-0633-4D11-9725-3264F366EAAE}" type="presParOf" srcId="{31E7911C-6657-45C3-A88E-1F014023EC78}" destId="{268B036F-3CCC-4E42-B461-5F0E9EF254EB}" srcOrd="2" destOrd="0" presId="urn:microsoft.com/office/officeart/2018/2/layout/IconVerticalSolidList"/>
    <dgm:cxn modelId="{5FAD30A4-42A8-4A9A-86F3-FE450A88284A}" type="presParOf" srcId="{31E7911C-6657-45C3-A88E-1F014023EC78}" destId="{92A7131E-8116-4997-BFBA-98B6A5DE790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DD98E2-D6C8-4B7D-B28F-B5D9E685321B}">
      <dsp:nvSpPr>
        <dsp:cNvPr id="0" name=""/>
        <dsp:cNvSpPr/>
      </dsp:nvSpPr>
      <dsp:spPr>
        <a:xfrm>
          <a:off x="0" y="640"/>
          <a:ext cx="628187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18B4ABF-C900-41AF-9DDF-F01BF088A292}">
      <dsp:nvSpPr>
        <dsp:cNvPr id="0" name=""/>
        <dsp:cNvSpPr/>
      </dsp:nvSpPr>
      <dsp:spPr>
        <a:xfrm>
          <a:off x="0" y="640"/>
          <a:ext cx="6281873" cy="104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a:t>UWinSite Student</a:t>
          </a:r>
        </a:p>
      </dsp:txBody>
      <dsp:txXfrm>
        <a:off x="0" y="640"/>
        <a:ext cx="6281873" cy="1049468"/>
      </dsp:txXfrm>
    </dsp:sp>
    <dsp:sp modelId="{237AD845-1A4D-49A0-A88A-8D43E2E73614}">
      <dsp:nvSpPr>
        <dsp:cNvPr id="0" name=""/>
        <dsp:cNvSpPr/>
      </dsp:nvSpPr>
      <dsp:spPr>
        <a:xfrm>
          <a:off x="0" y="1050108"/>
          <a:ext cx="628187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4E49CAA-D604-423F-A9D7-CF5611368634}">
      <dsp:nvSpPr>
        <dsp:cNvPr id="0" name=""/>
        <dsp:cNvSpPr/>
      </dsp:nvSpPr>
      <dsp:spPr>
        <a:xfrm>
          <a:off x="0" y="1050108"/>
          <a:ext cx="6281873" cy="104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a:t>Bright Space</a:t>
          </a:r>
        </a:p>
      </dsp:txBody>
      <dsp:txXfrm>
        <a:off x="0" y="1050108"/>
        <a:ext cx="6281873" cy="1049468"/>
      </dsp:txXfrm>
    </dsp:sp>
    <dsp:sp modelId="{E5DEC8CA-A453-491C-A6EA-96DEA852D95A}">
      <dsp:nvSpPr>
        <dsp:cNvPr id="0" name=""/>
        <dsp:cNvSpPr/>
      </dsp:nvSpPr>
      <dsp:spPr>
        <a:xfrm>
          <a:off x="0" y="2099576"/>
          <a:ext cx="628187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4BBE5AE-ECC3-46EB-BFAA-F98D9D2EC900}">
      <dsp:nvSpPr>
        <dsp:cNvPr id="0" name=""/>
        <dsp:cNvSpPr/>
      </dsp:nvSpPr>
      <dsp:spPr>
        <a:xfrm>
          <a:off x="0" y="2099576"/>
          <a:ext cx="6281873" cy="104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a:t>Microsoft Outlook</a:t>
          </a:r>
        </a:p>
      </dsp:txBody>
      <dsp:txXfrm>
        <a:off x="0" y="2099576"/>
        <a:ext cx="6281873" cy="1049468"/>
      </dsp:txXfrm>
    </dsp:sp>
    <dsp:sp modelId="{E217BA09-5560-4E6E-AF27-5687E08E9D95}">
      <dsp:nvSpPr>
        <dsp:cNvPr id="0" name=""/>
        <dsp:cNvSpPr/>
      </dsp:nvSpPr>
      <dsp:spPr>
        <a:xfrm>
          <a:off x="0" y="3149045"/>
          <a:ext cx="628187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AFC0DC3-F55E-4F2B-B65C-84ED888F37D6}">
      <dsp:nvSpPr>
        <dsp:cNvPr id="0" name=""/>
        <dsp:cNvSpPr/>
      </dsp:nvSpPr>
      <dsp:spPr>
        <a:xfrm>
          <a:off x="0" y="3149045"/>
          <a:ext cx="6281873" cy="104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a:t>MySuccess</a:t>
          </a:r>
        </a:p>
      </dsp:txBody>
      <dsp:txXfrm>
        <a:off x="0" y="3149045"/>
        <a:ext cx="6281873" cy="1049468"/>
      </dsp:txXfrm>
    </dsp:sp>
    <dsp:sp modelId="{EE0E19E3-CACD-4127-B795-990EDAC2C881}">
      <dsp:nvSpPr>
        <dsp:cNvPr id="0" name=""/>
        <dsp:cNvSpPr/>
      </dsp:nvSpPr>
      <dsp:spPr>
        <a:xfrm>
          <a:off x="0" y="4198513"/>
          <a:ext cx="628187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708501A-0216-49F4-8BA6-1950D6230864}">
      <dsp:nvSpPr>
        <dsp:cNvPr id="0" name=""/>
        <dsp:cNvSpPr/>
      </dsp:nvSpPr>
      <dsp:spPr>
        <a:xfrm>
          <a:off x="0" y="4198513"/>
          <a:ext cx="6281873" cy="104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a:t>Leddy Library</a:t>
          </a:r>
        </a:p>
      </dsp:txBody>
      <dsp:txXfrm>
        <a:off x="0" y="4198513"/>
        <a:ext cx="6281873" cy="1049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3078C3-84B6-45CD-B2D4-0A16D422C7A7}">
      <dsp:nvSpPr>
        <dsp:cNvPr id="0" name=""/>
        <dsp:cNvSpPr/>
      </dsp:nvSpPr>
      <dsp:spPr>
        <a:xfrm>
          <a:off x="0" y="4100"/>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218BA-3554-4A6C-B7F6-DF6E396B7CC1}">
      <dsp:nvSpPr>
        <dsp:cNvPr id="0" name=""/>
        <dsp:cNvSpPr/>
      </dsp:nvSpPr>
      <dsp:spPr>
        <a:xfrm>
          <a:off x="264204" y="200616"/>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3D7C91-A7FF-45D5-9571-23DBBE2E758C}">
      <dsp:nvSpPr>
        <dsp:cNvPr id="0" name=""/>
        <dsp:cNvSpPr/>
      </dsp:nvSpPr>
      <dsp:spPr>
        <a:xfrm>
          <a:off x="1008781" y="4100"/>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What</a:t>
          </a:r>
        </a:p>
      </dsp:txBody>
      <dsp:txXfrm>
        <a:off x="1008781" y="4100"/>
        <a:ext cx="5273091" cy="873403"/>
      </dsp:txXfrm>
    </dsp:sp>
    <dsp:sp modelId="{B4BED674-D52B-4ACD-92C7-1633A2BACD59}">
      <dsp:nvSpPr>
        <dsp:cNvPr id="0" name=""/>
        <dsp:cNvSpPr/>
      </dsp:nvSpPr>
      <dsp:spPr>
        <a:xfrm>
          <a:off x="0" y="1095854"/>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C33AFB-89F3-48C3-A8EE-4B8AC92BEA0C}">
      <dsp:nvSpPr>
        <dsp:cNvPr id="0" name=""/>
        <dsp:cNvSpPr/>
      </dsp:nvSpPr>
      <dsp:spPr>
        <a:xfrm>
          <a:off x="264204" y="1292370"/>
          <a:ext cx="480371" cy="4803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AFFA34-B72E-48CA-9080-BD19FAB796E3}">
      <dsp:nvSpPr>
        <dsp:cNvPr id="0" name=""/>
        <dsp:cNvSpPr/>
      </dsp:nvSpPr>
      <dsp:spPr>
        <a:xfrm>
          <a:off x="1008781" y="1095854"/>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When</a:t>
          </a:r>
        </a:p>
      </dsp:txBody>
      <dsp:txXfrm>
        <a:off x="1008781" y="1095854"/>
        <a:ext cx="5273091" cy="873403"/>
      </dsp:txXfrm>
    </dsp:sp>
    <dsp:sp modelId="{87DA1A14-F497-4E8E-ADAF-AA8A02F1B550}">
      <dsp:nvSpPr>
        <dsp:cNvPr id="0" name=""/>
        <dsp:cNvSpPr/>
      </dsp:nvSpPr>
      <dsp:spPr>
        <a:xfrm>
          <a:off x="0" y="2187609"/>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E6AC8B-19A0-467F-9F68-3F78A08FF2DF}">
      <dsp:nvSpPr>
        <dsp:cNvPr id="0" name=""/>
        <dsp:cNvSpPr/>
      </dsp:nvSpPr>
      <dsp:spPr>
        <a:xfrm>
          <a:off x="264204" y="2384125"/>
          <a:ext cx="480371" cy="4803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4FD79E-1820-46C7-B67D-6426E58E210B}">
      <dsp:nvSpPr>
        <dsp:cNvPr id="0" name=""/>
        <dsp:cNvSpPr/>
      </dsp:nvSpPr>
      <dsp:spPr>
        <a:xfrm>
          <a:off x="1008781" y="2187609"/>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Where</a:t>
          </a:r>
        </a:p>
      </dsp:txBody>
      <dsp:txXfrm>
        <a:off x="1008781" y="2187609"/>
        <a:ext cx="5273091" cy="873403"/>
      </dsp:txXfrm>
    </dsp:sp>
    <dsp:sp modelId="{A90AC704-1D26-4309-A31E-933BE61D439C}">
      <dsp:nvSpPr>
        <dsp:cNvPr id="0" name=""/>
        <dsp:cNvSpPr/>
      </dsp:nvSpPr>
      <dsp:spPr>
        <a:xfrm>
          <a:off x="0" y="3279363"/>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1C7E55-E809-4B99-8781-174A2EF247B0}">
      <dsp:nvSpPr>
        <dsp:cNvPr id="0" name=""/>
        <dsp:cNvSpPr/>
      </dsp:nvSpPr>
      <dsp:spPr>
        <a:xfrm>
          <a:off x="264204" y="3475879"/>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2AF5DEF-A169-4B80-8900-233CF78583EE}">
      <dsp:nvSpPr>
        <dsp:cNvPr id="0" name=""/>
        <dsp:cNvSpPr/>
      </dsp:nvSpPr>
      <dsp:spPr>
        <a:xfrm>
          <a:off x="1008781" y="3279363"/>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How </a:t>
          </a:r>
        </a:p>
      </dsp:txBody>
      <dsp:txXfrm>
        <a:off x="1008781" y="3279363"/>
        <a:ext cx="5273091" cy="873403"/>
      </dsp:txXfrm>
    </dsp:sp>
    <dsp:sp modelId="{83662D02-DD8F-4445-B7B3-E663B16D4946}">
      <dsp:nvSpPr>
        <dsp:cNvPr id="0" name=""/>
        <dsp:cNvSpPr/>
      </dsp:nvSpPr>
      <dsp:spPr>
        <a:xfrm>
          <a:off x="0" y="4371118"/>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2F3146-1278-4D54-A0D8-44A3BB45C80E}">
      <dsp:nvSpPr>
        <dsp:cNvPr id="0" name=""/>
        <dsp:cNvSpPr/>
      </dsp:nvSpPr>
      <dsp:spPr>
        <a:xfrm>
          <a:off x="264204" y="4567633"/>
          <a:ext cx="480371" cy="4803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A68EB3F-887D-4303-BF07-3EDEDD3984F7}">
      <dsp:nvSpPr>
        <dsp:cNvPr id="0" name=""/>
        <dsp:cNvSpPr/>
      </dsp:nvSpPr>
      <dsp:spPr>
        <a:xfrm>
          <a:off x="1008781" y="4371118"/>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Why</a:t>
          </a:r>
        </a:p>
      </dsp:txBody>
      <dsp:txXfrm>
        <a:off x="1008781" y="4371118"/>
        <a:ext cx="5273091" cy="8734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AC69E-6853-4D7F-96EA-5FA9BF0D6550}">
      <dsp:nvSpPr>
        <dsp:cNvPr id="0" name=""/>
        <dsp:cNvSpPr/>
      </dsp:nvSpPr>
      <dsp:spPr>
        <a:xfrm>
          <a:off x="0" y="4100"/>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B4C089-4F98-4E8E-BA4C-8AF86B2FA731}">
      <dsp:nvSpPr>
        <dsp:cNvPr id="0" name=""/>
        <dsp:cNvSpPr/>
      </dsp:nvSpPr>
      <dsp:spPr>
        <a:xfrm>
          <a:off x="264204" y="200616"/>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490558-6FDD-4A34-823F-86DF80852560}">
      <dsp:nvSpPr>
        <dsp:cNvPr id="0" name=""/>
        <dsp:cNvSpPr/>
      </dsp:nvSpPr>
      <dsp:spPr>
        <a:xfrm>
          <a:off x="1008781" y="4100"/>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What</a:t>
          </a:r>
        </a:p>
      </dsp:txBody>
      <dsp:txXfrm>
        <a:off x="1008781" y="4100"/>
        <a:ext cx="5273091" cy="873403"/>
      </dsp:txXfrm>
    </dsp:sp>
    <dsp:sp modelId="{1911348F-CF3D-4EA8-845F-BB5A5C389044}">
      <dsp:nvSpPr>
        <dsp:cNvPr id="0" name=""/>
        <dsp:cNvSpPr/>
      </dsp:nvSpPr>
      <dsp:spPr>
        <a:xfrm>
          <a:off x="0" y="1095854"/>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4E0185-A3BD-4913-BCE5-6D37A91679C5}">
      <dsp:nvSpPr>
        <dsp:cNvPr id="0" name=""/>
        <dsp:cNvSpPr/>
      </dsp:nvSpPr>
      <dsp:spPr>
        <a:xfrm>
          <a:off x="264204" y="1292370"/>
          <a:ext cx="480371" cy="4803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174D057-12ED-45AB-B145-2EC1CDC97176}">
      <dsp:nvSpPr>
        <dsp:cNvPr id="0" name=""/>
        <dsp:cNvSpPr/>
      </dsp:nvSpPr>
      <dsp:spPr>
        <a:xfrm>
          <a:off x="1008781" y="1095854"/>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When</a:t>
          </a:r>
        </a:p>
      </dsp:txBody>
      <dsp:txXfrm>
        <a:off x="1008781" y="1095854"/>
        <a:ext cx="5273091" cy="873403"/>
      </dsp:txXfrm>
    </dsp:sp>
    <dsp:sp modelId="{B7753FA1-2FFF-44AE-9435-10DEECE342D8}">
      <dsp:nvSpPr>
        <dsp:cNvPr id="0" name=""/>
        <dsp:cNvSpPr/>
      </dsp:nvSpPr>
      <dsp:spPr>
        <a:xfrm>
          <a:off x="0" y="2187609"/>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9C7619-0C4B-4FEB-BC52-A8215FBEE800}">
      <dsp:nvSpPr>
        <dsp:cNvPr id="0" name=""/>
        <dsp:cNvSpPr/>
      </dsp:nvSpPr>
      <dsp:spPr>
        <a:xfrm>
          <a:off x="264204" y="2384125"/>
          <a:ext cx="480371" cy="4803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1E899C-5280-474F-A992-439A144E69F2}">
      <dsp:nvSpPr>
        <dsp:cNvPr id="0" name=""/>
        <dsp:cNvSpPr/>
      </dsp:nvSpPr>
      <dsp:spPr>
        <a:xfrm>
          <a:off x="1008781" y="2187609"/>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Where</a:t>
          </a:r>
        </a:p>
      </dsp:txBody>
      <dsp:txXfrm>
        <a:off x="1008781" y="2187609"/>
        <a:ext cx="5273091" cy="873403"/>
      </dsp:txXfrm>
    </dsp:sp>
    <dsp:sp modelId="{50C529BB-4D14-4728-B3F2-1F02087B727F}">
      <dsp:nvSpPr>
        <dsp:cNvPr id="0" name=""/>
        <dsp:cNvSpPr/>
      </dsp:nvSpPr>
      <dsp:spPr>
        <a:xfrm>
          <a:off x="0" y="3279363"/>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A07105-14A1-4168-9B8F-CE60D7DED767}">
      <dsp:nvSpPr>
        <dsp:cNvPr id="0" name=""/>
        <dsp:cNvSpPr/>
      </dsp:nvSpPr>
      <dsp:spPr>
        <a:xfrm>
          <a:off x="264204" y="3475879"/>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2E05E9-F680-4007-95B4-B5D2BAAAC405}">
      <dsp:nvSpPr>
        <dsp:cNvPr id="0" name=""/>
        <dsp:cNvSpPr/>
      </dsp:nvSpPr>
      <dsp:spPr>
        <a:xfrm>
          <a:off x="1008781" y="3279363"/>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How </a:t>
          </a:r>
        </a:p>
      </dsp:txBody>
      <dsp:txXfrm>
        <a:off x="1008781" y="3279363"/>
        <a:ext cx="5273091" cy="873403"/>
      </dsp:txXfrm>
    </dsp:sp>
    <dsp:sp modelId="{965A1A64-15B0-43B8-8EE8-20DC68816346}">
      <dsp:nvSpPr>
        <dsp:cNvPr id="0" name=""/>
        <dsp:cNvSpPr/>
      </dsp:nvSpPr>
      <dsp:spPr>
        <a:xfrm>
          <a:off x="0" y="4371118"/>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E2189B-2271-443F-A77C-8F7B0E8A0EAF}">
      <dsp:nvSpPr>
        <dsp:cNvPr id="0" name=""/>
        <dsp:cNvSpPr/>
      </dsp:nvSpPr>
      <dsp:spPr>
        <a:xfrm>
          <a:off x="264204" y="4567633"/>
          <a:ext cx="480371" cy="4803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0639FF-F6C8-4AD1-9D2C-EFECFE128838}">
      <dsp:nvSpPr>
        <dsp:cNvPr id="0" name=""/>
        <dsp:cNvSpPr/>
      </dsp:nvSpPr>
      <dsp:spPr>
        <a:xfrm>
          <a:off x="1008781" y="4371118"/>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Why</a:t>
          </a:r>
        </a:p>
      </dsp:txBody>
      <dsp:txXfrm>
        <a:off x="1008781" y="4371118"/>
        <a:ext cx="5273091" cy="8734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37DA7-990A-4F4C-93E8-843F30F07FFC}">
      <dsp:nvSpPr>
        <dsp:cNvPr id="0" name=""/>
        <dsp:cNvSpPr/>
      </dsp:nvSpPr>
      <dsp:spPr>
        <a:xfrm>
          <a:off x="0" y="4100"/>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7D93C1-D0EE-4E97-8173-51857611DD29}">
      <dsp:nvSpPr>
        <dsp:cNvPr id="0" name=""/>
        <dsp:cNvSpPr/>
      </dsp:nvSpPr>
      <dsp:spPr>
        <a:xfrm>
          <a:off x="264204" y="200616"/>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5D8174-3878-4163-AB75-29DF914FBDF0}">
      <dsp:nvSpPr>
        <dsp:cNvPr id="0" name=""/>
        <dsp:cNvSpPr/>
      </dsp:nvSpPr>
      <dsp:spPr>
        <a:xfrm>
          <a:off x="1008781" y="4100"/>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What</a:t>
          </a:r>
        </a:p>
      </dsp:txBody>
      <dsp:txXfrm>
        <a:off x="1008781" y="4100"/>
        <a:ext cx="5273091" cy="873403"/>
      </dsp:txXfrm>
    </dsp:sp>
    <dsp:sp modelId="{0023077C-FF7B-475E-B094-6EEFCDB3DF26}">
      <dsp:nvSpPr>
        <dsp:cNvPr id="0" name=""/>
        <dsp:cNvSpPr/>
      </dsp:nvSpPr>
      <dsp:spPr>
        <a:xfrm>
          <a:off x="0" y="1095854"/>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6E9136-6A65-40E9-803E-DA861EB278D6}">
      <dsp:nvSpPr>
        <dsp:cNvPr id="0" name=""/>
        <dsp:cNvSpPr/>
      </dsp:nvSpPr>
      <dsp:spPr>
        <a:xfrm>
          <a:off x="264204" y="1292370"/>
          <a:ext cx="480371" cy="4803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853AAF-F374-46E9-876B-80C779934BB5}">
      <dsp:nvSpPr>
        <dsp:cNvPr id="0" name=""/>
        <dsp:cNvSpPr/>
      </dsp:nvSpPr>
      <dsp:spPr>
        <a:xfrm>
          <a:off x="1008781" y="1095854"/>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When</a:t>
          </a:r>
        </a:p>
      </dsp:txBody>
      <dsp:txXfrm>
        <a:off x="1008781" y="1095854"/>
        <a:ext cx="5273091" cy="873403"/>
      </dsp:txXfrm>
    </dsp:sp>
    <dsp:sp modelId="{63E55A5C-B66D-488A-9C11-67C31B64D447}">
      <dsp:nvSpPr>
        <dsp:cNvPr id="0" name=""/>
        <dsp:cNvSpPr/>
      </dsp:nvSpPr>
      <dsp:spPr>
        <a:xfrm>
          <a:off x="0" y="2187609"/>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FBBFB0-1F1F-4F65-8E14-BE3E25C6D113}">
      <dsp:nvSpPr>
        <dsp:cNvPr id="0" name=""/>
        <dsp:cNvSpPr/>
      </dsp:nvSpPr>
      <dsp:spPr>
        <a:xfrm>
          <a:off x="264204" y="2384125"/>
          <a:ext cx="480371" cy="4803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E19FFD-5B74-4FAB-9F04-1F2A1E36D076}">
      <dsp:nvSpPr>
        <dsp:cNvPr id="0" name=""/>
        <dsp:cNvSpPr/>
      </dsp:nvSpPr>
      <dsp:spPr>
        <a:xfrm>
          <a:off x="1008781" y="2187609"/>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Where</a:t>
          </a:r>
        </a:p>
      </dsp:txBody>
      <dsp:txXfrm>
        <a:off x="1008781" y="2187609"/>
        <a:ext cx="5273091" cy="873403"/>
      </dsp:txXfrm>
    </dsp:sp>
    <dsp:sp modelId="{10D5FCFB-6FE5-48CF-BED1-0D5B006A7F70}">
      <dsp:nvSpPr>
        <dsp:cNvPr id="0" name=""/>
        <dsp:cNvSpPr/>
      </dsp:nvSpPr>
      <dsp:spPr>
        <a:xfrm>
          <a:off x="0" y="3279363"/>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6FAFF4-688D-4886-933F-F110B5377F83}">
      <dsp:nvSpPr>
        <dsp:cNvPr id="0" name=""/>
        <dsp:cNvSpPr/>
      </dsp:nvSpPr>
      <dsp:spPr>
        <a:xfrm>
          <a:off x="264204" y="3475879"/>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C5B548-C188-43EA-A8E4-9BAE8A27890F}">
      <dsp:nvSpPr>
        <dsp:cNvPr id="0" name=""/>
        <dsp:cNvSpPr/>
      </dsp:nvSpPr>
      <dsp:spPr>
        <a:xfrm>
          <a:off x="1008781" y="3279363"/>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How </a:t>
          </a:r>
        </a:p>
      </dsp:txBody>
      <dsp:txXfrm>
        <a:off x="1008781" y="3279363"/>
        <a:ext cx="5273091" cy="873403"/>
      </dsp:txXfrm>
    </dsp:sp>
    <dsp:sp modelId="{3A21E764-8873-4E13-B61F-487CDE19BE46}">
      <dsp:nvSpPr>
        <dsp:cNvPr id="0" name=""/>
        <dsp:cNvSpPr/>
      </dsp:nvSpPr>
      <dsp:spPr>
        <a:xfrm>
          <a:off x="0" y="4371118"/>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1081DD-CBC6-4EDB-88B2-3496555AF7AB}">
      <dsp:nvSpPr>
        <dsp:cNvPr id="0" name=""/>
        <dsp:cNvSpPr/>
      </dsp:nvSpPr>
      <dsp:spPr>
        <a:xfrm>
          <a:off x="264204" y="4567633"/>
          <a:ext cx="480371" cy="4803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EEE428-3B65-4E62-8AD2-27D971928049}">
      <dsp:nvSpPr>
        <dsp:cNvPr id="0" name=""/>
        <dsp:cNvSpPr/>
      </dsp:nvSpPr>
      <dsp:spPr>
        <a:xfrm>
          <a:off x="1008781" y="4371118"/>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Why</a:t>
          </a:r>
        </a:p>
      </dsp:txBody>
      <dsp:txXfrm>
        <a:off x="1008781" y="4371118"/>
        <a:ext cx="5273091" cy="8734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CBB15-D7D4-4B3F-A212-6266DA10127C}">
      <dsp:nvSpPr>
        <dsp:cNvPr id="0" name=""/>
        <dsp:cNvSpPr/>
      </dsp:nvSpPr>
      <dsp:spPr>
        <a:xfrm>
          <a:off x="0" y="4100"/>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72929C-E320-4BF0-BFB4-AB4599B6F339}">
      <dsp:nvSpPr>
        <dsp:cNvPr id="0" name=""/>
        <dsp:cNvSpPr/>
      </dsp:nvSpPr>
      <dsp:spPr>
        <a:xfrm>
          <a:off x="264204" y="200616"/>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22B28D-91A1-4798-9E1B-78B0E2065769}">
      <dsp:nvSpPr>
        <dsp:cNvPr id="0" name=""/>
        <dsp:cNvSpPr/>
      </dsp:nvSpPr>
      <dsp:spPr>
        <a:xfrm>
          <a:off x="1008781" y="4100"/>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What</a:t>
          </a:r>
        </a:p>
      </dsp:txBody>
      <dsp:txXfrm>
        <a:off x="1008781" y="4100"/>
        <a:ext cx="5273091" cy="873403"/>
      </dsp:txXfrm>
    </dsp:sp>
    <dsp:sp modelId="{C6947333-8687-481E-ABB8-9C7E73C9B470}">
      <dsp:nvSpPr>
        <dsp:cNvPr id="0" name=""/>
        <dsp:cNvSpPr/>
      </dsp:nvSpPr>
      <dsp:spPr>
        <a:xfrm>
          <a:off x="0" y="1095854"/>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49B200-B3F3-4924-9931-0822A6D74B9B}">
      <dsp:nvSpPr>
        <dsp:cNvPr id="0" name=""/>
        <dsp:cNvSpPr/>
      </dsp:nvSpPr>
      <dsp:spPr>
        <a:xfrm>
          <a:off x="264204" y="1292370"/>
          <a:ext cx="480371" cy="4803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664219-1565-4B73-89F1-5DCDE9D7E22B}">
      <dsp:nvSpPr>
        <dsp:cNvPr id="0" name=""/>
        <dsp:cNvSpPr/>
      </dsp:nvSpPr>
      <dsp:spPr>
        <a:xfrm>
          <a:off x="1008781" y="1095854"/>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When</a:t>
          </a:r>
        </a:p>
      </dsp:txBody>
      <dsp:txXfrm>
        <a:off x="1008781" y="1095854"/>
        <a:ext cx="5273091" cy="873403"/>
      </dsp:txXfrm>
    </dsp:sp>
    <dsp:sp modelId="{AA0B795E-78B5-4FF4-A9C0-61CD909BDE27}">
      <dsp:nvSpPr>
        <dsp:cNvPr id="0" name=""/>
        <dsp:cNvSpPr/>
      </dsp:nvSpPr>
      <dsp:spPr>
        <a:xfrm>
          <a:off x="0" y="2187609"/>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A69E35-F9B9-42B6-B606-450D255503E7}">
      <dsp:nvSpPr>
        <dsp:cNvPr id="0" name=""/>
        <dsp:cNvSpPr/>
      </dsp:nvSpPr>
      <dsp:spPr>
        <a:xfrm>
          <a:off x="264204" y="2384125"/>
          <a:ext cx="480371" cy="4803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A87743-718B-4107-B765-83AC07F87AA9}">
      <dsp:nvSpPr>
        <dsp:cNvPr id="0" name=""/>
        <dsp:cNvSpPr/>
      </dsp:nvSpPr>
      <dsp:spPr>
        <a:xfrm>
          <a:off x="1008781" y="2187609"/>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Where</a:t>
          </a:r>
        </a:p>
      </dsp:txBody>
      <dsp:txXfrm>
        <a:off x="1008781" y="2187609"/>
        <a:ext cx="5273091" cy="873403"/>
      </dsp:txXfrm>
    </dsp:sp>
    <dsp:sp modelId="{41F6A452-758E-4B76-BF43-9BC01A27E82C}">
      <dsp:nvSpPr>
        <dsp:cNvPr id="0" name=""/>
        <dsp:cNvSpPr/>
      </dsp:nvSpPr>
      <dsp:spPr>
        <a:xfrm>
          <a:off x="0" y="3279363"/>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1F5239-5764-4071-BE49-DBB99D757492}">
      <dsp:nvSpPr>
        <dsp:cNvPr id="0" name=""/>
        <dsp:cNvSpPr/>
      </dsp:nvSpPr>
      <dsp:spPr>
        <a:xfrm>
          <a:off x="264204" y="3475879"/>
          <a:ext cx="480371" cy="4803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8464B6-EBA0-4717-B720-53BEC281D91E}">
      <dsp:nvSpPr>
        <dsp:cNvPr id="0" name=""/>
        <dsp:cNvSpPr/>
      </dsp:nvSpPr>
      <dsp:spPr>
        <a:xfrm>
          <a:off x="1008781" y="3279363"/>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How </a:t>
          </a:r>
        </a:p>
      </dsp:txBody>
      <dsp:txXfrm>
        <a:off x="1008781" y="3279363"/>
        <a:ext cx="5273091" cy="873403"/>
      </dsp:txXfrm>
    </dsp:sp>
    <dsp:sp modelId="{90774438-6C18-4B98-BA23-8E01E2E7B97B}">
      <dsp:nvSpPr>
        <dsp:cNvPr id="0" name=""/>
        <dsp:cNvSpPr/>
      </dsp:nvSpPr>
      <dsp:spPr>
        <a:xfrm>
          <a:off x="0" y="4371118"/>
          <a:ext cx="6281873" cy="8734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C60F82-D118-4013-A83F-88029CAA2CEB}">
      <dsp:nvSpPr>
        <dsp:cNvPr id="0" name=""/>
        <dsp:cNvSpPr/>
      </dsp:nvSpPr>
      <dsp:spPr>
        <a:xfrm>
          <a:off x="264204" y="4567633"/>
          <a:ext cx="480371" cy="4803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A7131E-8116-4997-BFBA-98B6A5DE7900}">
      <dsp:nvSpPr>
        <dsp:cNvPr id="0" name=""/>
        <dsp:cNvSpPr/>
      </dsp:nvSpPr>
      <dsp:spPr>
        <a:xfrm>
          <a:off x="1008781" y="4371118"/>
          <a:ext cx="5273091" cy="87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5" tIns="92435" rIns="92435" bIns="92435" numCol="1" spcCol="1270" anchor="ctr" anchorCtr="0">
          <a:noAutofit/>
        </a:bodyPr>
        <a:lstStyle/>
        <a:p>
          <a:pPr marL="0" lvl="0" indent="0" algn="l" defTabSz="844550">
            <a:lnSpc>
              <a:spcPct val="100000"/>
            </a:lnSpc>
            <a:spcBef>
              <a:spcPct val="0"/>
            </a:spcBef>
            <a:spcAft>
              <a:spcPct val="35000"/>
            </a:spcAft>
            <a:buNone/>
          </a:pPr>
          <a:r>
            <a:rPr lang="en-US" sz="1900" kern="1200"/>
            <a:t>Why</a:t>
          </a:r>
        </a:p>
      </dsp:txBody>
      <dsp:txXfrm>
        <a:off x="1008781" y="4371118"/>
        <a:ext cx="5273091" cy="87340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1C0DC670-DB84-47BF-85E4-8DD3A2F574C3}" type="datetimeFigureOut">
              <a:rPr lang="en-CA" smtClean="0"/>
              <a:t>2024-10-31</a:t>
            </a:fld>
            <a:endParaRPr lang="en-CA"/>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CA"/>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B2E9E040-640D-45E6-B086-E81D0FC113BB}" type="slidenum">
              <a:rPr lang="en-CA" smtClean="0"/>
              <a:t>‹#›</a:t>
            </a:fld>
            <a:endParaRPr lang="en-CA"/>
          </a:p>
        </p:txBody>
      </p:sp>
    </p:spTree>
    <p:extLst>
      <p:ext uri="{BB962C8B-B14F-4D97-AF65-F5344CB8AC3E}">
        <p14:creationId xmlns:p14="http://schemas.microsoft.com/office/powerpoint/2010/main" val="3580120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57F7C601-21F6-B848-8179-F27686B39A0C}" type="datetimeFigureOut">
              <a:rPr lang="en-US" smtClean="0"/>
              <a:t>10/31/2024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0655AC9-000F-4B42-8415-460405E230F1}" type="slidenum">
              <a:rPr lang="en-US" smtClean="0"/>
              <a:t>‹#›</a:t>
            </a:fld>
            <a:endParaRPr lang="en-US"/>
          </a:p>
        </p:txBody>
      </p:sp>
    </p:spTree>
    <p:extLst>
      <p:ext uri="{BB962C8B-B14F-4D97-AF65-F5344CB8AC3E}">
        <p14:creationId xmlns:p14="http://schemas.microsoft.com/office/powerpoint/2010/main" val="21418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orientation@uwindsor.ca"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Hello and welcome to the essential tools presentation. </a:t>
            </a:r>
            <a:endParaRPr lang="en-CA" dirty="0">
              <a:cs typeface="Calibri" panose="020F0502020204030204"/>
            </a:endParaRPr>
          </a:p>
          <a:p>
            <a:r>
              <a:rPr lang="en-CA" dirty="0"/>
              <a:t>If you have any questions after this video, feel free to reach out to us by email at </a:t>
            </a:r>
            <a:r>
              <a:rPr lang="en-CA" dirty="0">
                <a:hlinkClick r:id="rId3"/>
              </a:rPr>
              <a:t>orientation@uwindsor.ca</a:t>
            </a:r>
            <a:endParaRPr lang="en-CA" dirty="0">
              <a:cs typeface="Calibri"/>
              <a:hlinkClick r:id="rId3"/>
            </a:endParaRPr>
          </a:p>
        </p:txBody>
      </p:sp>
      <p:sp>
        <p:nvSpPr>
          <p:cNvPr id="4" name="Slide Number Placeholder 3"/>
          <p:cNvSpPr>
            <a:spLocks noGrp="1"/>
          </p:cNvSpPr>
          <p:nvPr>
            <p:ph type="sldNum" sz="quarter" idx="10"/>
          </p:nvPr>
        </p:nvSpPr>
        <p:spPr/>
        <p:txBody>
          <a:bodyPr/>
          <a:lstStyle/>
          <a:p>
            <a:fld id="{D0655AC9-000F-4B42-8415-460405E230F1}" type="slidenum">
              <a:rPr lang="en-US" smtClean="0"/>
              <a:t>1</a:t>
            </a:fld>
            <a:endParaRPr lang="en-US"/>
          </a:p>
        </p:txBody>
      </p:sp>
    </p:spTree>
    <p:extLst>
      <p:ext uri="{BB962C8B-B14F-4D97-AF65-F5344CB8AC3E}">
        <p14:creationId xmlns:p14="http://schemas.microsoft.com/office/powerpoint/2010/main" val="2467243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Today we will be taking an in depth look at the following </a:t>
            </a:r>
            <a:r>
              <a:rPr lang="en-US" err="1">
                <a:cs typeface="Calibri"/>
              </a:rPr>
              <a:t>uwindsor</a:t>
            </a:r>
            <a:r>
              <a:rPr lang="en-US">
                <a:cs typeface="Calibri"/>
              </a:rPr>
              <a:t> supports.</a:t>
            </a:r>
          </a:p>
        </p:txBody>
      </p:sp>
      <p:sp>
        <p:nvSpPr>
          <p:cNvPr id="4" name="Slide Number Placeholder 3"/>
          <p:cNvSpPr>
            <a:spLocks noGrp="1"/>
          </p:cNvSpPr>
          <p:nvPr>
            <p:ph type="sldNum" sz="quarter" idx="5"/>
          </p:nvPr>
        </p:nvSpPr>
        <p:spPr/>
        <p:txBody>
          <a:bodyPr/>
          <a:lstStyle/>
          <a:p>
            <a:fld id="{D0655AC9-000F-4B42-8415-460405E230F1}" type="slidenum">
              <a:rPr lang="en-US" smtClean="0"/>
              <a:t>2</a:t>
            </a:fld>
            <a:endParaRPr lang="en-US"/>
          </a:p>
        </p:txBody>
      </p:sp>
    </p:spTree>
    <p:extLst>
      <p:ext uri="{BB962C8B-B14F-4D97-AF65-F5344CB8AC3E}">
        <p14:creationId xmlns:p14="http://schemas.microsoft.com/office/powerpoint/2010/main" val="2303645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a:p>
            <a:pPr marL="171450" indent="-171450">
              <a:buFont typeface="Arial"/>
              <a:buChar char="•"/>
            </a:pPr>
            <a:r>
              <a:rPr lang="en-US"/>
              <a:t>The Essential Tools we will discuss will help you to be personally accountable for your success in University</a:t>
            </a:r>
            <a:endParaRPr lang="en-US">
              <a:cs typeface="Calibri" panose="020F0502020204030204"/>
            </a:endParaRPr>
          </a:p>
          <a:p>
            <a:pPr marL="171450" indent="-171450">
              <a:buFontTx/>
              <a:buChar char="-"/>
            </a:pPr>
            <a:r>
              <a:rPr lang="en-US"/>
              <a:t>These are the nuts &amp; bolts that every student uses and needs to access within the first 6 weeks of being a student</a:t>
            </a:r>
            <a:endParaRPr lang="en-US">
              <a:cs typeface="Calibri"/>
            </a:endParaRPr>
          </a:p>
          <a:p>
            <a:pPr marL="171450" indent="-171450">
              <a:buFont typeface="Arial"/>
              <a:buChar char="•"/>
            </a:pPr>
            <a:r>
              <a:rPr lang="en-US"/>
              <a:t>This presentation will review a number of essential tools that will need to utilize in order to be successful in university</a:t>
            </a:r>
            <a:endParaRPr lang="en-US">
              <a:cs typeface="Calibri"/>
            </a:endParaRPr>
          </a:p>
          <a:p>
            <a:pPr marL="171450" indent="-171450">
              <a:buFontTx/>
              <a:buChar char="-"/>
            </a:pPr>
            <a:r>
              <a:rPr lang="en-US"/>
              <a:t>They will help you with your academics and the various employment opportunities available you at UWindsor</a:t>
            </a:r>
            <a:endParaRPr lang="en-CA"/>
          </a:p>
          <a:p>
            <a:endParaRPr lang="en-CA">
              <a:cs typeface="Calibri" panose="020F0502020204030204"/>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3</a:t>
            </a:fld>
            <a:endParaRPr lang="en-US"/>
          </a:p>
        </p:txBody>
      </p:sp>
    </p:spTree>
    <p:extLst>
      <p:ext uri="{BB962C8B-B14F-4D97-AF65-F5344CB8AC3E}">
        <p14:creationId xmlns:p14="http://schemas.microsoft.com/office/powerpoint/2010/main" val="2663282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WHAT:</a:t>
            </a:r>
            <a:r>
              <a:rPr lang="en-US">
                <a:cs typeface="Calibri"/>
              </a:rPr>
              <a:t> </a:t>
            </a:r>
            <a:r>
              <a:rPr lang="en-US" err="1">
                <a:cs typeface="Calibri"/>
              </a:rPr>
              <a:t>UWinsite</a:t>
            </a:r>
            <a:r>
              <a:rPr lang="en-US">
                <a:cs typeface="Calibri"/>
              </a:rPr>
              <a:t> Student is basically an online one-stop-shop. This is the website you will use to register for classes, view your transcripts and grades, see your financial matters, and keep up to date with your academic progress</a:t>
            </a:r>
            <a:endParaRPr lang="en-US"/>
          </a:p>
          <a:p>
            <a:r>
              <a:rPr lang="en-US" b="1">
                <a:cs typeface="Calibri"/>
              </a:rPr>
              <a:t>WHEN: </a:t>
            </a:r>
            <a:r>
              <a:rPr lang="en-US">
                <a:cs typeface="Calibri"/>
              </a:rPr>
              <a:t>you should check your </a:t>
            </a:r>
            <a:r>
              <a:rPr lang="en-US" err="1">
                <a:cs typeface="Calibri"/>
              </a:rPr>
              <a:t>uwinsite</a:t>
            </a:r>
            <a:r>
              <a:rPr lang="en-US">
                <a:cs typeface="Calibri"/>
              </a:rPr>
              <a:t> account quite often, but ESPECIALLY when it comes time to register for classes, around the Voluntary Withdrawal date, and when you need to check your exam schedule</a:t>
            </a:r>
          </a:p>
          <a:p>
            <a:r>
              <a:rPr lang="en-US" b="1">
                <a:cs typeface="Calibri"/>
              </a:rPr>
              <a:t>WHERE:</a:t>
            </a:r>
            <a:r>
              <a:rPr lang="en-US">
                <a:cs typeface="Calibri"/>
              </a:rPr>
              <a:t> you can access </a:t>
            </a:r>
            <a:r>
              <a:rPr lang="en-US" err="1">
                <a:cs typeface="Calibri"/>
              </a:rPr>
              <a:t>UWinsite</a:t>
            </a:r>
            <a:r>
              <a:rPr lang="en-US">
                <a:cs typeface="Calibri"/>
              </a:rPr>
              <a:t> Student through the Office of the Registrar's website by clicking on the tab called "</a:t>
            </a:r>
            <a:r>
              <a:rPr lang="en-US" err="1">
                <a:cs typeface="Calibri"/>
              </a:rPr>
              <a:t>UWinsite</a:t>
            </a:r>
            <a:r>
              <a:rPr lang="en-US">
                <a:cs typeface="Calibri"/>
              </a:rPr>
              <a:t> Student" on the left hand side of the screen</a:t>
            </a:r>
          </a:p>
          <a:p>
            <a:r>
              <a:rPr lang="en-US" b="1">
                <a:cs typeface="Calibri"/>
              </a:rPr>
              <a:t>HOW:</a:t>
            </a:r>
            <a:r>
              <a:rPr lang="en-US">
                <a:cs typeface="Calibri"/>
              </a:rPr>
              <a:t> you will need your </a:t>
            </a:r>
            <a:r>
              <a:rPr lang="en-US" err="1">
                <a:cs typeface="Calibri"/>
              </a:rPr>
              <a:t>uwin</a:t>
            </a:r>
            <a:r>
              <a:rPr lang="en-US">
                <a:cs typeface="Calibri"/>
              </a:rPr>
              <a:t> ID and password to log in. The website has a lot of different tabs under each section on the homepage, so take your time to explore the website and see what you're able to find. If you have any trouble using the website, our Central Academic Advisors would be happy to help you</a:t>
            </a:r>
          </a:p>
          <a:p>
            <a:r>
              <a:rPr lang="en-US" b="1">
                <a:cs typeface="Calibri"/>
              </a:rPr>
              <a:t>WHY: </a:t>
            </a:r>
            <a:r>
              <a:rPr lang="en-US" err="1">
                <a:cs typeface="Calibri"/>
              </a:rPr>
              <a:t>UWinsite</a:t>
            </a:r>
            <a:r>
              <a:rPr lang="en-US">
                <a:cs typeface="Calibri"/>
              </a:rPr>
              <a:t> Student is how you will track your academic progress all the way from your first day to the day you graduate. It's important to keep track of your progress and stay up to date on any possible changes to make sure you aren't falling behind and that you are on your way to a successful academic career</a:t>
            </a:r>
          </a:p>
        </p:txBody>
      </p:sp>
      <p:sp>
        <p:nvSpPr>
          <p:cNvPr id="4" name="Slide Number Placeholder 3"/>
          <p:cNvSpPr>
            <a:spLocks noGrp="1"/>
          </p:cNvSpPr>
          <p:nvPr>
            <p:ph type="sldNum" sz="quarter" idx="5"/>
          </p:nvPr>
        </p:nvSpPr>
        <p:spPr/>
        <p:txBody>
          <a:bodyPr/>
          <a:lstStyle/>
          <a:p>
            <a:fld id="{D0655AC9-000F-4B42-8415-460405E230F1}" type="slidenum">
              <a:rPr lang="en-US" smtClean="0"/>
              <a:t>4</a:t>
            </a:fld>
            <a:endParaRPr lang="en-US"/>
          </a:p>
        </p:txBody>
      </p:sp>
    </p:spTree>
    <p:extLst>
      <p:ext uri="{BB962C8B-B14F-4D97-AF65-F5344CB8AC3E}">
        <p14:creationId xmlns:p14="http://schemas.microsoft.com/office/powerpoint/2010/main" val="2542944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25">
              <a:spcBef>
                <a:spcPct val="0"/>
              </a:spcBef>
            </a:pPr>
            <a:r>
              <a:rPr lang="en-CA" altLang="en-US">
                <a:cs typeface="Calibri"/>
              </a:rPr>
              <a:t>This is what your </a:t>
            </a:r>
            <a:r>
              <a:rPr lang="en-CA" altLang="en-US" err="1">
                <a:cs typeface="Calibri"/>
              </a:rPr>
              <a:t>UWinsite</a:t>
            </a:r>
            <a:r>
              <a:rPr lang="en-CA" altLang="en-US">
                <a:cs typeface="Calibri"/>
              </a:rPr>
              <a:t> Student Homepage looks like</a:t>
            </a:r>
            <a:endParaRPr lang="en-CA">
              <a:cs typeface="Calibri"/>
            </a:endParaRPr>
          </a:p>
          <a:p>
            <a:pPr defTabSz="923925" eaLnBrk="1" hangingPunct="1">
              <a:spcBef>
                <a:spcPct val="0"/>
              </a:spcBef>
            </a:pPr>
            <a:endParaRPr lang="en-CA" altLang="en-US"/>
          </a:p>
          <a:p>
            <a:pPr defTabSz="923925">
              <a:spcBef>
                <a:spcPct val="0"/>
              </a:spcBef>
            </a:pPr>
            <a:r>
              <a:rPr lang="en-CA" altLang="en-US"/>
              <a:t>From the homepage of </a:t>
            </a:r>
            <a:r>
              <a:rPr lang="en-CA" altLang="en-US" err="1"/>
              <a:t>Uwinsite</a:t>
            </a:r>
            <a:r>
              <a:rPr lang="en-CA" altLang="en-US"/>
              <a:t> Student you will be able to access tabs: Academic Progress, Academic Records, Financial Account, Financial Aid, Manage Classes, My Academics, and Tasks. </a:t>
            </a:r>
            <a:endParaRPr lang="en-CA" altLang="en-US">
              <a:cs typeface="Calibri"/>
            </a:endParaRPr>
          </a:p>
          <a:p>
            <a:pPr defTabSz="923925" eaLnBrk="1" hangingPunct="1">
              <a:spcBef>
                <a:spcPct val="0"/>
              </a:spcBef>
            </a:pPr>
            <a:endParaRPr lang="en-CA" altLang="en-US"/>
          </a:p>
          <a:p>
            <a:pPr defTabSz="923925">
              <a:spcBef>
                <a:spcPct val="0"/>
              </a:spcBef>
              <a:defRPr/>
            </a:pPr>
            <a:r>
              <a:rPr lang="en-CA" altLang="en-US"/>
              <a:t>For a quick example</a:t>
            </a:r>
            <a:r>
              <a:rPr lang="en-CA" altLang="en-US" sz="1200"/>
              <a:t>, </a:t>
            </a:r>
            <a:r>
              <a:rPr lang="en-CA" altLang="en-US"/>
              <a:t>let's see what happens when we click on the top tab: Academic Progress (with the pie chart)</a:t>
            </a:r>
            <a:endParaRPr lang="en-CA" altLang="en-US" sz="1200">
              <a:cs typeface="Calibri"/>
            </a:endParaRPr>
          </a:p>
          <a:p>
            <a:pPr defTabSz="923925" eaLnBrk="1" hangingPunct="1">
              <a:spcBef>
                <a:spcPct val="0"/>
              </a:spcBef>
            </a:pPr>
            <a:endParaRPr lang="en-CA" altLang="en-US"/>
          </a:p>
        </p:txBody>
      </p:sp>
      <p:sp>
        <p:nvSpPr>
          <p:cNvPr id="4" name="Slide Number Placeholder 3"/>
          <p:cNvSpPr>
            <a:spLocks noGrp="1"/>
          </p:cNvSpPr>
          <p:nvPr>
            <p:ph type="sldNum" sz="quarter" idx="5"/>
          </p:nvPr>
        </p:nvSpPr>
        <p:spPr/>
        <p:txBody>
          <a:bodyPr/>
          <a:lstStyle/>
          <a:p>
            <a:fld id="{D0655AC9-000F-4B42-8415-460405E230F1}" type="slidenum">
              <a:rPr lang="en-US" smtClean="0"/>
              <a:t>5</a:t>
            </a:fld>
            <a:endParaRPr lang="en-US"/>
          </a:p>
        </p:txBody>
      </p:sp>
    </p:spTree>
    <p:extLst>
      <p:ext uri="{BB962C8B-B14F-4D97-AF65-F5344CB8AC3E}">
        <p14:creationId xmlns:p14="http://schemas.microsoft.com/office/powerpoint/2010/main" val="1135814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CA" altLang="en-US" sz="1200"/>
              <a:t>Here’s a visual example of the Academic Progress function: You can view how many courses you’ve completed, see your progress in current courses, and see how many you still need to take</a:t>
            </a:r>
            <a:endParaRPr lang="en-CA"/>
          </a:p>
          <a:p>
            <a:r>
              <a:rPr lang="en-CA">
                <a:cs typeface="Calibri"/>
              </a:rPr>
              <a:t>Here, you'll be able to see your academic progress in a more detailed report of the courses you've taken so far, the courses you still need to take, and how these courses satisfy your degree requirements</a:t>
            </a:r>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6</a:t>
            </a:fld>
            <a:endParaRPr lang="en-US"/>
          </a:p>
        </p:txBody>
      </p:sp>
    </p:spTree>
    <p:extLst>
      <p:ext uri="{BB962C8B-B14F-4D97-AF65-F5344CB8AC3E}">
        <p14:creationId xmlns:p14="http://schemas.microsoft.com/office/powerpoint/2010/main" val="3393214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function of the top pie chart tab is a more </a:t>
            </a:r>
            <a:r>
              <a:rPr lang="en-US" b="1"/>
              <a:t>detailed report of your academic progress</a:t>
            </a:r>
            <a:endParaRPr lang="en-US" b="1">
              <a:cs typeface="Calibri" panose="020F0502020204030204"/>
            </a:endParaRPr>
          </a:p>
          <a:p>
            <a:r>
              <a:rPr lang="en-US"/>
              <a:t>This function will help you determine how many courses you have completed and what you still need to complete in order to graduate from your program</a:t>
            </a:r>
            <a:endParaRPr lang="en-US">
              <a:cs typeface="Calibri"/>
            </a:endParaRPr>
          </a:p>
          <a:p>
            <a:r>
              <a:rPr lang="en-US">
                <a:cs typeface="Calibri"/>
              </a:rPr>
              <a:t>This is where you'll be able to see how your courses fit into your degree. In this example, 88% of the senior level courses for this student have been completed, so they have 12% left to satisfy their degree</a:t>
            </a:r>
          </a:p>
        </p:txBody>
      </p:sp>
      <p:sp>
        <p:nvSpPr>
          <p:cNvPr id="4" name="Slide Number Placeholder 3"/>
          <p:cNvSpPr>
            <a:spLocks noGrp="1"/>
          </p:cNvSpPr>
          <p:nvPr>
            <p:ph type="sldNum" sz="quarter" idx="5"/>
          </p:nvPr>
        </p:nvSpPr>
        <p:spPr/>
        <p:txBody>
          <a:bodyPr/>
          <a:lstStyle/>
          <a:p>
            <a:fld id="{D0655AC9-000F-4B42-8415-460405E230F1}" type="slidenum">
              <a:rPr lang="en-US" smtClean="0"/>
              <a:t>7</a:t>
            </a:fld>
            <a:endParaRPr lang="en-US"/>
          </a:p>
        </p:txBody>
      </p:sp>
    </p:spTree>
    <p:extLst>
      <p:ext uri="{BB962C8B-B14F-4D97-AF65-F5344CB8AC3E}">
        <p14:creationId xmlns:p14="http://schemas.microsoft.com/office/powerpoint/2010/main" val="614715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25">
              <a:spcBef>
                <a:spcPct val="0"/>
              </a:spcBef>
              <a:defRPr/>
            </a:pPr>
            <a:r>
              <a:rPr lang="en-CA" altLang="en-US" sz="1200"/>
              <a:t>Lets say we clicked the </a:t>
            </a:r>
            <a:r>
              <a:rPr lang="en-CA" altLang="en-US" sz="1200" b="1"/>
              <a:t>Academic Records button, the top right tile (with the 3 university student icons)</a:t>
            </a:r>
            <a:endParaRPr lang="en-CA" altLang="en-US" sz="1200" b="1">
              <a:cs typeface="Calibri"/>
            </a:endParaRPr>
          </a:p>
          <a:p>
            <a:pPr defTabSz="923925" eaLnBrk="1" hangingPunct="1">
              <a:spcBef>
                <a:spcPct val="0"/>
              </a:spcBef>
            </a:pPr>
            <a:endParaRPr lang="en-CA" altLang="en-US"/>
          </a:p>
        </p:txBody>
      </p:sp>
      <p:sp>
        <p:nvSpPr>
          <p:cNvPr id="4" name="Slide Number Placeholder 3"/>
          <p:cNvSpPr>
            <a:spLocks noGrp="1"/>
          </p:cNvSpPr>
          <p:nvPr>
            <p:ph type="sldNum" sz="quarter" idx="5"/>
          </p:nvPr>
        </p:nvSpPr>
        <p:spPr/>
        <p:txBody>
          <a:bodyPr/>
          <a:lstStyle/>
          <a:p>
            <a:fld id="{D0655AC9-000F-4B42-8415-460405E230F1}" type="slidenum">
              <a:rPr lang="en-US" smtClean="0"/>
              <a:t>8</a:t>
            </a:fld>
            <a:endParaRPr lang="en-US"/>
          </a:p>
        </p:txBody>
      </p:sp>
    </p:spTree>
    <p:extLst>
      <p:ext uri="{BB962C8B-B14F-4D97-AF65-F5344CB8AC3E}">
        <p14:creationId xmlns:p14="http://schemas.microsoft.com/office/powerpoint/2010/main" val="1103438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CA" altLang="en-US" sz="1200"/>
              <a:t>Here you can view your academic record</a:t>
            </a:r>
            <a:r>
              <a:rPr lang="en-CA" altLang="en-US"/>
              <a:t>; including your planned courses and the courses you are currently taking. Once you have completed a class, your grade will appear in the "Grade" column</a:t>
            </a:r>
            <a:endParaRPr lang="en-CA"/>
          </a:p>
          <a:p>
            <a:pPr>
              <a:spcBef>
                <a:spcPct val="0"/>
              </a:spcBef>
            </a:pPr>
            <a:r>
              <a:rPr lang="en-CA" altLang="en-US"/>
              <a:t>This is where you </a:t>
            </a:r>
            <a:r>
              <a:rPr lang="en-CA" altLang="en-US" sz="1200"/>
              <a:t>view your unofficial transcript</a:t>
            </a:r>
            <a:r>
              <a:rPr lang="en-CA" altLang="en-US"/>
              <a:t> for free</a:t>
            </a:r>
            <a:endParaRPr lang="en-CA" altLang="en-US" sz="1200">
              <a:cs typeface="Calibri"/>
            </a:endParaRPr>
          </a:p>
          <a:p>
            <a:pPr>
              <a:spcBef>
                <a:spcPct val="0"/>
              </a:spcBef>
            </a:pPr>
            <a:r>
              <a:rPr lang="en-CA" altLang="en-US" sz="1200"/>
              <a:t>You can also request a copy of your official transcript</a:t>
            </a:r>
            <a:r>
              <a:rPr lang="en-CA" altLang="en-US"/>
              <a:t> if you need one. Each official transcript costs $12</a:t>
            </a:r>
            <a:endParaRPr lang="en-CA" altLang="en-US" sz="1200">
              <a:cs typeface="Calibri"/>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9</a:t>
            </a:fld>
            <a:endParaRPr lang="en-US"/>
          </a:p>
        </p:txBody>
      </p:sp>
    </p:spTree>
    <p:extLst>
      <p:ext uri="{BB962C8B-B14F-4D97-AF65-F5344CB8AC3E}">
        <p14:creationId xmlns:p14="http://schemas.microsoft.com/office/powerpoint/2010/main" val="1183222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25">
              <a:spcBef>
                <a:spcPct val="0"/>
              </a:spcBef>
              <a:defRPr/>
            </a:pPr>
            <a:r>
              <a:rPr lang="en-CA" altLang="en-US" sz="1200"/>
              <a:t>Lets say we clicked the </a:t>
            </a:r>
            <a:r>
              <a:rPr lang="en-CA" altLang="en-US" b="1">
                <a:highlight>
                  <a:srgbClr val="FFFF00"/>
                </a:highlight>
              </a:rPr>
              <a:t>Manage Classes</a:t>
            </a:r>
            <a:r>
              <a:rPr lang="en-CA" altLang="en-US"/>
              <a:t> tab with the calendar icon</a:t>
            </a:r>
            <a:endParaRPr lang="en-CA">
              <a:cs typeface="Calibri"/>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10</a:t>
            </a:fld>
            <a:endParaRPr lang="en-US"/>
          </a:p>
        </p:txBody>
      </p:sp>
    </p:spTree>
    <p:extLst>
      <p:ext uri="{BB962C8B-B14F-4D97-AF65-F5344CB8AC3E}">
        <p14:creationId xmlns:p14="http://schemas.microsoft.com/office/powerpoint/2010/main" val="4227947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CA" altLang="en-US" sz="1200" dirty="0"/>
              <a:t>Here you can v</a:t>
            </a:r>
            <a:r>
              <a:rPr lang="en-CA" altLang="en-US" sz="1200" b="1" dirty="0"/>
              <a:t>iew your </a:t>
            </a:r>
            <a:r>
              <a:rPr lang="en-CA" altLang="en-US" b="1" dirty="0"/>
              <a:t>courses that you are currently taking, as well as planned courses </a:t>
            </a:r>
            <a:r>
              <a:rPr lang="en-CA" altLang="en-US" dirty="0"/>
              <a:t>(to see planned courses for your next semester, just click the "Change" tab and select the term you wish to view. Ex. Fall 2021 or Winter 2022).</a:t>
            </a:r>
            <a:endParaRPr lang="en-CA"/>
          </a:p>
          <a:p>
            <a:pPr>
              <a:spcBef>
                <a:spcPct val="0"/>
              </a:spcBef>
            </a:pPr>
            <a:r>
              <a:rPr lang="en-CA" altLang="en-US" dirty="0">
                <a:cs typeface="Calibri"/>
              </a:rPr>
              <a:t>Each course will be shown in its own box, with basic info like the meeting dates and times, the location of the class, and the course code. For more details on each course, you can click on the little arrow icon to see further information</a:t>
            </a:r>
          </a:p>
          <a:p>
            <a:pPr>
              <a:spcBef>
                <a:spcPct val="0"/>
              </a:spcBef>
            </a:pPr>
            <a:r>
              <a:rPr lang="en-CA" altLang="en-US" dirty="0">
                <a:cs typeface="Calibri"/>
              </a:rPr>
              <a:t>This is also the tab you will use to </a:t>
            </a:r>
            <a:r>
              <a:rPr lang="en-CA" altLang="en-US" b="1" dirty="0">
                <a:cs typeface="Calibri"/>
              </a:rPr>
              <a:t>register for classes.</a:t>
            </a:r>
            <a:r>
              <a:rPr lang="en-CA" altLang="en-US" dirty="0">
                <a:cs typeface="Calibri"/>
              </a:rPr>
              <a:t> I recommend planning your courses out by putting them into your "Shopping Cart". That way when it comes time to register for classes, you can simply select all of your planned courses and register for them all at once. It is also a good idea to put yourself on the waiting list for each class before you register, just in case you don't get into it on the first try</a:t>
            </a:r>
          </a:p>
          <a:p>
            <a:pPr>
              <a:spcBef>
                <a:spcPct val="0"/>
              </a:spcBef>
            </a:pPr>
            <a:r>
              <a:rPr lang="en-CA" altLang="en-US" b="1" dirty="0">
                <a:cs typeface="Calibri"/>
              </a:rPr>
              <a:t>Dropping courses can be done online,</a:t>
            </a:r>
            <a:r>
              <a:rPr lang="en-CA" altLang="en-US" dirty="0">
                <a:cs typeface="Calibri"/>
              </a:rPr>
              <a:t> but I HIGHLY RECOMMEND SEEING AN ACADEMIC ADVISOR FIRST IF YOU AREN'T SURE. You can also </a:t>
            </a:r>
            <a:r>
              <a:rPr lang="en-CA" altLang="en-US" b="1" dirty="0">
                <a:cs typeface="Calibri"/>
              </a:rPr>
              <a:t>swap courses</a:t>
            </a:r>
            <a:r>
              <a:rPr lang="en-CA" altLang="en-US" dirty="0">
                <a:cs typeface="Calibri"/>
              </a:rPr>
              <a:t>. If you have yourself on a waiting list, you should register for another class in the meantime. Using the Swap Classes function, you can switch one of your registered classes out for your wait listed class</a:t>
            </a:r>
          </a:p>
          <a:p>
            <a:pPr>
              <a:spcBef>
                <a:spcPct val="0"/>
              </a:spcBef>
            </a:pPr>
            <a:r>
              <a:rPr lang="en-CA" altLang="en-US" dirty="0">
                <a:cs typeface="Calibri"/>
              </a:rPr>
              <a:t>Finally, when </a:t>
            </a:r>
            <a:r>
              <a:rPr lang="en-CA" altLang="en-US" b="1" dirty="0">
                <a:cs typeface="Calibri"/>
              </a:rPr>
              <a:t>exam schedules are released, they will be posted under the "Exams" tab at the bottom</a:t>
            </a:r>
            <a:r>
              <a:rPr lang="en-CA" altLang="en-US" dirty="0">
                <a:cs typeface="Calibri"/>
              </a:rPr>
              <a:t>. Just click the drop down arrow and select "view my exams" to see the date, time, and location of each exam.</a:t>
            </a:r>
          </a:p>
        </p:txBody>
      </p:sp>
      <p:sp>
        <p:nvSpPr>
          <p:cNvPr id="4" name="Slide Number Placeholder 3"/>
          <p:cNvSpPr>
            <a:spLocks noGrp="1"/>
          </p:cNvSpPr>
          <p:nvPr>
            <p:ph type="sldNum" sz="quarter" idx="5"/>
          </p:nvPr>
        </p:nvSpPr>
        <p:spPr/>
        <p:txBody>
          <a:bodyPr/>
          <a:lstStyle/>
          <a:p>
            <a:fld id="{D0655AC9-000F-4B42-8415-460405E230F1}" type="slidenum">
              <a:rPr lang="en-US" smtClean="0"/>
              <a:t>11</a:t>
            </a:fld>
            <a:endParaRPr lang="en-US"/>
          </a:p>
        </p:txBody>
      </p:sp>
    </p:spTree>
    <p:extLst>
      <p:ext uri="{BB962C8B-B14F-4D97-AF65-F5344CB8AC3E}">
        <p14:creationId xmlns:p14="http://schemas.microsoft.com/office/powerpoint/2010/main" val="546169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CA" altLang="en-US" sz="1200"/>
              <a:t>Here you can v</a:t>
            </a:r>
            <a:r>
              <a:rPr lang="en-CA" altLang="en-US" sz="1200" b="1"/>
              <a:t>iew your </a:t>
            </a:r>
            <a:r>
              <a:rPr lang="en-CA" altLang="en-US" b="1"/>
              <a:t>courses that you are currently taking, as well as planned courses </a:t>
            </a:r>
            <a:r>
              <a:rPr lang="en-CA" altLang="en-US"/>
              <a:t>(to see planned courses for your next semester, just click the "Change" tab and select the term you wish to view. Ex. Fall 2021 or Winter 2022).</a:t>
            </a:r>
            <a:endParaRPr lang="en-CA"/>
          </a:p>
          <a:p>
            <a:pPr>
              <a:spcBef>
                <a:spcPct val="0"/>
              </a:spcBef>
            </a:pPr>
            <a:r>
              <a:rPr lang="en-CA" altLang="en-US">
                <a:cs typeface="Calibri"/>
              </a:rPr>
              <a:t>Each course will be shown in its own box, with basic info like the meeting dates and times, the location of the class, and the course code. For more details on each course, you can click on the little arrow icon to see further information</a:t>
            </a:r>
          </a:p>
          <a:p>
            <a:pPr>
              <a:spcBef>
                <a:spcPct val="0"/>
              </a:spcBef>
            </a:pPr>
            <a:r>
              <a:rPr lang="en-CA" altLang="en-US">
                <a:cs typeface="Calibri"/>
              </a:rPr>
              <a:t>This is also the tab you will use to </a:t>
            </a:r>
            <a:r>
              <a:rPr lang="en-CA" altLang="en-US" b="1">
                <a:cs typeface="Calibri"/>
              </a:rPr>
              <a:t>register for classes.</a:t>
            </a:r>
            <a:r>
              <a:rPr lang="en-CA" altLang="en-US">
                <a:cs typeface="Calibri"/>
              </a:rPr>
              <a:t> I recommend planning your courses out by putting them into your "Shopping Cart". That way when it comes time to register for classes, you can simply select all of your planned courses and register for them all at once. It is also a good idea to put yourself on the waiting list for each class before you register, just in case you don't get into it on the first try</a:t>
            </a:r>
          </a:p>
          <a:p>
            <a:pPr>
              <a:spcBef>
                <a:spcPct val="0"/>
              </a:spcBef>
            </a:pPr>
            <a:r>
              <a:rPr lang="en-CA" altLang="en-US" b="1">
                <a:cs typeface="Calibri"/>
              </a:rPr>
              <a:t>Dropping courses can be done online,</a:t>
            </a:r>
            <a:r>
              <a:rPr lang="en-CA" altLang="en-US">
                <a:cs typeface="Calibri"/>
              </a:rPr>
              <a:t> but I HIGHLY RECOMMEND SEEING AN ACADEMIC ADVISOR FIRST IF YOU AREN'T SURE. You can also </a:t>
            </a:r>
            <a:r>
              <a:rPr lang="en-CA" altLang="en-US" b="1">
                <a:cs typeface="Calibri"/>
              </a:rPr>
              <a:t>swap courses</a:t>
            </a:r>
            <a:r>
              <a:rPr lang="en-CA" altLang="en-US">
                <a:cs typeface="Calibri"/>
              </a:rPr>
              <a:t>. If you have yourself on a waiting list, you should register for another class in the meantime. If your desired waiting list course becomes available, you will receive an email that there is an available seat in that class and you will have a limited time offer of swapping into that class. Using the Swap Classes function, you can switch one of your registered classes out for your wait listed class</a:t>
            </a:r>
          </a:p>
          <a:p>
            <a:pPr>
              <a:spcBef>
                <a:spcPct val="0"/>
              </a:spcBef>
            </a:pPr>
            <a:r>
              <a:rPr lang="en-CA" altLang="en-US">
                <a:cs typeface="Calibri"/>
              </a:rPr>
              <a:t>Finally, when </a:t>
            </a:r>
            <a:r>
              <a:rPr lang="en-CA" altLang="en-US" b="1">
                <a:cs typeface="Calibri"/>
              </a:rPr>
              <a:t>exam schedules are released, they will be posted under the "Exams" tab at the bottom</a:t>
            </a:r>
            <a:r>
              <a:rPr lang="en-CA" altLang="en-US">
                <a:cs typeface="Calibri"/>
              </a:rPr>
              <a:t>. Just click the drop down arrow and select "view my exams" to see the date, time, and location of each exam</a:t>
            </a:r>
          </a:p>
        </p:txBody>
      </p:sp>
      <p:sp>
        <p:nvSpPr>
          <p:cNvPr id="4" name="Slide Number Placeholder 3"/>
          <p:cNvSpPr>
            <a:spLocks noGrp="1"/>
          </p:cNvSpPr>
          <p:nvPr>
            <p:ph type="sldNum" sz="quarter" idx="5"/>
          </p:nvPr>
        </p:nvSpPr>
        <p:spPr/>
        <p:txBody>
          <a:bodyPr/>
          <a:lstStyle/>
          <a:p>
            <a:fld id="{D0655AC9-000F-4B42-8415-460405E230F1}" type="slidenum">
              <a:rPr lang="en-US" smtClean="0"/>
              <a:t>12</a:t>
            </a:fld>
            <a:endParaRPr lang="en-US"/>
          </a:p>
        </p:txBody>
      </p:sp>
    </p:spTree>
    <p:extLst>
      <p:ext uri="{BB962C8B-B14F-4D97-AF65-F5344CB8AC3E}">
        <p14:creationId xmlns:p14="http://schemas.microsoft.com/office/powerpoint/2010/main" val="1702419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CA" altLang="en-US" sz="1200"/>
              <a:t>Here you can v</a:t>
            </a:r>
            <a:r>
              <a:rPr lang="en-CA" altLang="en-US" sz="1200" b="1"/>
              <a:t>iew your </a:t>
            </a:r>
            <a:r>
              <a:rPr lang="en-CA" altLang="en-US" b="1"/>
              <a:t>courses that you are currently taking, as well as planned courses </a:t>
            </a:r>
            <a:r>
              <a:rPr lang="en-CA" altLang="en-US"/>
              <a:t>(to see planned courses for your next semester, just click the "Change" tab and select the term you wish to view. Ex. Fall 2021 or Winter 2022).</a:t>
            </a:r>
            <a:endParaRPr lang="en-CA"/>
          </a:p>
          <a:p>
            <a:pPr>
              <a:spcBef>
                <a:spcPct val="0"/>
              </a:spcBef>
            </a:pPr>
            <a:r>
              <a:rPr lang="en-CA" altLang="en-US">
                <a:cs typeface="Calibri"/>
              </a:rPr>
              <a:t>Each course will be shown in its own box, with basic info like the meeting dates and times, the location of the class, and the course code. For more details on each course, you can click on the little arrow icon to see further information</a:t>
            </a:r>
          </a:p>
          <a:p>
            <a:pPr>
              <a:spcBef>
                <a:spcPct val="0"/>
              </a:spcBef>
            </a:pPr>
            <a:r>
              <a:rPr lang="en-CA" altLang="en-US">
                <a:cs typeface="Calibri"/>
              </a:rPr>
              <a:t>This is also the tab you will use to </a:t>
            </a:r>
            <a:r>
              <a:rPr lang="en-CA" altLang="en-US" b="1">
                <a:cs typeface="Calibri"/>
              </a:rPr>
              <a:t>register for classes.</a:t>
            </a:r>
            <a:r>
              <a:rPr lang="en-CA" altLang="en-US">
                <a:cs typeface="Calibri"/>
              </a:rPr>
              <a:t> I recommend planning your courses out by putting them into your "Shopping Cart". That way when it comes time to register for classes, you can simply select all of your planned courses and register for them all at once. It is also a good idea to put yourself on the waiting list for each class before you register, just in case you don't get into it on the first try</a:t>
            </a:r>
          </a:p>
          <a:p>
            <a:pPr>
              <a:spcBef>
                <a:spcPct val="0"/>
              </a:spcBef>
            </a:pPr>
            <a:r>
              <a:rPr lang="en-CA" altLang="en-US" b="1">
                <a:cs typeface="Calibri"/>
              </a:rPr>
              <a:t>Dropping courses can be done online,</a:t>
            </a:r>
            <a:r>
              <a:rPr lang="en-CA" altLang="en-US">
                <a:cs typeface="Calibri"/>
              </a:rPr>
              <a:t> but I HIGHLY RECOMMEND SEEING AN ACADEMIC ADVISOR FIRST IF YOU AREN'T SURE. You can also </a:t>
            </a:r>
            <a:r>
              <a:rPr lang="en-CA" altLang="en-US" b="1">
                <a:cs typeface="Calibri"/>
              </a:rPr>
              <a:t>swap courses</a:t>
            </a:r>
            <a:r>
              <a:rPr lang="en-CA" altLang="en-US">
                <a:cs typeface="Calibri"/>
              </a:rPr>
              <a:t>. If you have yourself on a waiting list, you should register for another class in the meantime. If your desired waiting list course becomes available, you will receive an email that there is an available seat in that class and you will have a limited time offer of swapping into that class. Using the Swap Classes function, you can switch one of your registered classes out for your wait listed class</a:t>
            </a:r>
          </a:p>
          <a:p>
            <a:pPr>
              <a:spcBef>
                <a:spcPct val="0"/>
              </a:spcBef>
            </a:pPr>
            <a:r>
              <a:rPr lang="en-CA" altLang="en-US">
                <a:cs typeface="Calibri"/>
              </a:rPr>
              <a:t>Finally, when </a:t>
            </a:r>
            <a:r>
              <a:rPr lang="en-CA" altLang="en-US" b="1">
                <a:cs typeface="Calibri"/>
              </a:rPr>
              <a:t>exam schedules are released, they will be posted under the "Exams" tab at the bottom</a:t>
            </a:r>
            <a:r>
              <a:rPr lang="en-CA" altLang="en-US">
                <a:cs typeface="Calibri"/>
              </a:rPr>
              <a:t>. Just click the drop down arrow and select "view my exams" to see the date, time, and location of each exam</a:t>
            </a:r>
          </a:p>
        </p:txBody>
      </p:sp>
      <p:sp>
        <p:nvSpPr>
          <p:cNvPr id="4" name="Slide Number Placeholder 3"/>
          <p:cNvSpPr>
            <a:spLocks noGrp="1"/>
          </p:cNvSpPr>
          <p:nvPr>
            <p:ph type="sldNum" sz="quarter" idx="5"/>
          </p:nvPr>
        </p:nvSpPr>
        <p:spPr/>
        <p:txBody>
          <a:bodyPr/>
          <a:lstStyle/>
          <a:p>
            <a:fld id="{D0655AC9-000F-4B42-8415-460405E230F1}" type="slidenum">
              <a:rPr lang="en-US" smtClean="0"/>
              <a:t>13</a:t>
            </a:fld>
            <a:endParaRPr lang="en-US"/>
          </a:p>
        </p:txBody>
      </p:sp>
    </p:spTree>
    <p:extLst>
      <p:ext uri="{BB962C8B-B14F-4D97-AF65-F5344CB8AC3E}">
        <p14:creationId xmlns:p14="http://schemas.microsoft.com/office/powerpoint/2010/main" val="700750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click on a course in the</a:t>
            </a:r>
            <a:r>
              <a:rPr lang="en-US" b="1"/>
              <a:t> Manage Courses </a:t>
            </a:r>
            <a:r>
              <a:rPr lang="en-US"/>
              <a:t>Tab, a textbox like this one will pop up with lots of valuable information about that class. One of these important tabs is the textbook/other information tab. Here you will find any course materials you will be required to purchase for your class. By clicking the “View Class Textbooks” link at the bottom left of the textbox, you will be brought to the Campus Bookstore website with all course materials for that class and links to purchase them from the bookstore.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14</a:t>
            </a:fld>
            <a:endParaRPr lang="en-US"/>
          </a:p>
        </p:txBody>
      </p:sp>
    </p:spTree>
    <p:extLst>
      <p:ext uri="{BB962C8B-B14F-4D97-AF65-F5344CB8AC3E}">
        <p14:creationId xmlns:p14="http://schemas.microsoft.com/office/powerpoint/2010/main" val="3277895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download your schedule at this tab. The file you download can be imported into the calendar of your choice (apple, google, </a:t>
            </a:r>
            <a:r>
              <a:rPr lang="en-US" dirty="0" err="1"/>
              <a:t>microsoft</a:t>
            </a:r>
            <a:r>
              <a:rPr lang="en-US" dirty="0"/>
              <a:t>).</a:t>
            </a:r>
          </a:p>
        </p:txBody>
      </p:sp>
      <p:sp>
        <p:nvSpPr>
          <p:cNvPr id="4" name="Slide Number Placeholder 3"/>
          <p:cNvSpPr>
            <a:spLocks noGrp="1"/>
          </p:cNvSpPr>
          <p:nvPr>
            <p:ph type="sldNum" sz="quarter" idx="5"/>
          </p:nvPr>
        </p:nvSpPr>
        <p:spPr/>
        <p:txBody>
          <a:bodyPr/>
          <a:lstStyle/>
          <a:p>
            <a:fld id="{D0655AC9-000F-4B42-8415-460405E230F1}" type="slidenum">
              <a:rPr lang="en-US" smtClean="0"/>
              <a:t>15</a:t>
            </a:fld>
            <a:endParaRPr lang="en-US"/>
          </a:p>
        </p:txBody>
      </p:sp>
    </p:spTree>
    <p:extLst>
      <p:ext uri="{BB962C8B-B14F-4D97-AF65-F5344CB8AC3E}">
        <p14:creationId xmlns:p14="http://schemas.microsoft.com/office/powerpoint/2010/main" val="3845436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25">
              <a:spcBef>
                <a:spcPct val="0"/>
              </a:spcBef>
              <a:defRPr/>
            </a:pPr>
            <a:r>
              <a:rPr lang="en-CA" altLang="en-US"/>
              <a:t>Finally, lets</a:t>
            </a:r>
            <a:r>
              <a:rPr lang="en-CA" altLang="en-US" sz="1200"/>
              <a:t> say we clicked the </a:t>
            </a:r>
            <a:r>
              <a:rPr lang="en-CA" altLang="en-US" b="1"/>
              <a:t>My Academics tab</a:t>
            </a:r>
            <a:endParaRPr lang="en-CA" b="1">
              <a:cs typeface="Calibri"/>
            </a:endParaRPr>
          </a:p>
          <a:p>
            <a:pPr defTabSz="923925" eaLnBrk="1" hangingPunct="1">
              <a:spcBef>
                <a:spcPct val="0"/>
              </a:spcBef>
            </a:pPr>
            <a:endParaRPr lang="en-CA" altLang="en-US"/>
          </a:p>
        </p:txBody>
      </p:sp>
      <p:sp>
        <p:nvSpPr>
          <p:cNvPr id="4" name="Slide Number Placeholder 3"/>
          <p:cNvSpPr>
            <a:spLocks noGrp="1"/>
          </p:cNvSpPr>
          <p:nvPr>
            <p:ph type="sldNum" sz="quarter" idx="5"/>
          </p:nvPr>
        </p:nvSpPr>
        <p:spPr/>
        <p:txBody>
          <a:bodyPr/>
          <a:lstStyle/>
          <a:p>
            <a:fld id="{D0655AC9-000F-4B42-8415-460405E230F1}" type="slidenum">
              <a:rPr lang="en-US" smtClean="0"/>
              <a:t>16</a:t>
            </a:fld>
            <a:endParaRPr lang="en-US"/>
          </a:p>
        </p:txBody>
      </p:sp>
    </p:spTree>
    <p:extLst>
      <p:ext uri="{BB962C8B-B14F-4D97-AF65-F5344CB8AC3E}">
        <p14:creationId xmlns:p14="http://schemas.microsoft.com/office/powerpoint/2010/main" val="2378270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altLang="en-US"/>
              <a:t>The My Academics function allows users to view</a:t>
            </a:r>
            <a:endParaRPr lang="en-CA"/>
          </a:p>
          <a:p>
            <a:pPr marL="171450" indent="-171450">
              <a:buFontTx/>
              <a:buChar char="-"/>
              <a:defRPr/>
            </a:pPr>
            <a:r>
              <a:rPr lang="en-CA" altLang="en-US"/>
              <a:t>An academic summary of the courses they've taken and their other required courses</a:t>
            </a:r>
            <a:endParaRPr lang="en-CA" altLang="en-US">
              <a:cs typeface="Calibri" panose="020F0502020204030204"/>
            </a:endParaRPr>
          </a:p>
          <a:p>
            <a:pPr marL="171450" indent="-171450">
              <a:buFontTx/>
              <a:buChar char="-"/>
              <a:defRPr/>
            </a:pPr>
            <a:r>
              <a:rPr lang="en-CA" altLang="en-US">
                <a:cs typeface="Calibri" panose="020F0502020204030204"/>
              </a:rPr>
              <a:t>Option to add/change a minor or certificate</a:t>
            </a:r>
            <a:endParaRPr lang="en-CA" altLang="en-US"/>
          </a:p>
          <a:p>
            <a:pPr marL="171450" indent="-171450">
              <a:buFontTx/>
              <a:buChar char="-"/>
              <a:defRPr/>
            </a:pPr>
            <a:r>
              <a:rPr lang="en-CA" altLang="en-US"/>
              <a:t>enrollment deadlines for registering for classes</a:t>
            </a:r>
            <a:endParaRPr lang="en-CA" altLang="en-US">
              <a:cs typeface="Calibri"/>
            </a:endParaRPr>
          </a:p>
          <a:p>
            <a:pPr marL="171450" indent="-171450">
              <a:buFontTx/>
              <a:buChar char="-"/>
              <a:defRPr/>
            </a:pPr>
            <a:r>
              <a:rPr lang="en-CA" altLang="en-US"/>
              <a:t> change of program major application (DO THIS WITH AN ACADEMIC ADVISOR)</a:t>
            </a:r>
            <a:endParaRPr lang="en-CA" altLang="en-US">
              <a:cs typeface="Calibri" panose="020F0502020204030204"/>
            </a:endParaRPr>
          </a:p>
          <a:p>
            <a:pPr marL="171450" indent="-171450">
              <a:buFontTx/>
              <a:buChar char="-"/>
              <a:defRPr/>
            </a:pPr>
            <a:r>
              <a:rPr lang="en-CA" altLang="en-US"/>
              <a:t> returning student application, if you've already been a student with the University of Windsor</a:t>
            </a:r>
            <a:endParaRPr lang="en-CA" altLang="en-US">
              <a:cs typeface="Calibri" panose="020F0502020204030204"/>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altLang="en-US"/>
              <a:t>apply to graduate!</a:t>
            </a:r>
            <a:endParaRPr lang="en-CA" altLang="en-US">
              <a:cs typeface="Calibri" panose="020F0502020204030204"/>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17</a:t>
            </a:fld>
            <a:endParaRPr lang="en-US"/>
          </a:p>
        </p:txBody>
      </p:sp>
    </p:spTree>
    <p:extLst>
      <p:ext uri="{BB962C8B-B14F-4D97-AF65-F5344CB8AC3E}">
        <p14:creationId xmlns:p14="http://schemas.microsoft.com/office/powerpoint/2010/main" val="1059461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25">
              <a:spcBef>
                <a:spcPct val="0"/>
              </a:spcBef>
              <a:defRPr/>
            </a:pPr>
            <a:r>
              <a:rPr lang="en-CA" altLang="en-US" sz="1200"/>
              <a:t>Lets say we clicked the </a:t>
            </a:r>
            <a:r>
              <a:rPr lang="en-CA" altLang="en-US" b="1">
                <a:highlight>
                  <a:srgbClr val="FFFF00"/>
                </a:highlight>
              </a:rPr>
              <a:t>Tasks Tile</a:t>
            </a:r>
            <a:endParaRPr lang="en-CA"/>
          </a:p>
          <a:p>
            <a:pPr defTabSz="923925" eaLnBrk="1" hangingPunct="1">
              <a:spcBef>
                <a:spcPct val="0"/>
              </a:spcBef>
            </a:pPr>
            <a:endParaRPr lang="en-CA" altLang="en-US"/>
          </a:p>
        </p:txBody>
      </p:sp>
      <p:sp>
        <p:nvSpPr>
          <p:cNvPr id="4" name="Slide Number Placeholder 3"/>
          <p:cNvSpPr>
            <a:spLocks noGrp="1"/>
          </p:cNvSpPr>
          <p:nvPr>
            <p:ph type="sldNum" sz="quarter" idx="5"/>
          </p:nvPr>
        </p:nvSpPr>
        <p:spPr/>
        <p:txBody>
          <a:bodyPr/>
          <a:lstStyle/>
          <a:p>
            <a:fld id="{D0655AC9-000F-4B42-8415-460405E230F1}" type="slidenum">
              <a:rPr lang="en-US" smtClean="0"/>
              <a:t>18</a:t>
            </a:fld>
            <a:endParaRPr lang="en-US"/>
          </a:p>
        </p:txBody>
      </p:sp>
    </p:spTree>
    <p:extLst>
      <p:ext uri="{BB962C8B-B14F-4D97-AF65-F5344CB8AC3E}">
        <p14:creationId xmlns:p14="http://schemas.microsoft.com/office/powerpoint/2010/main" val="1329460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is basically just a to-do list of tasks that you should complete</a:t>
            </a:r>
            <a:endParaRPr lang="en-US"/>
          </a:p>
          <a:p>
            <a:r>
              <a:rPr lang="en-US">
                <a:cs typeface="Calibri"/>
              </a:rPr>
              <a:t>Most of them are optional, but I recommend doing them. Some examples could be filling out an award profile in order to be considered for awards and bursaries, filling out your profile information, or completing any other assessments that may pertain to you</a:t>
            </a:r>
          </a:p>
          <a:p>
            <a:r>
              <a:rPr lang="en-US">
                <a:cs typeface="Calibri"/>
              </a:rPr>
              <a:t>If you are going to fill out only one, STRONGLY recommend that you do the award profile to allow you to be considered for awards and bursaries. Otherwise, you may not be able to apply</a:t>
            </a:r>
          </a:p>
        </p:txBody>
      </p:sp>
      <p:sp>
        <p:nvSpPr>
          <p:cNvPr id="4" name="Slide Number Placeholder 3"/>
          <p:cNvSpPr>
            <a:spLocks noGrp="1"/>
          </p:cNvSpPr>
          <p:nvPr>
            <p:ph type="sldNum" sz="quarter" idx="5"/>
          </p:nvPr>
        </p:nvSpPr>
        <p:spPr/>
        <p:txBody>
          <a:bodyPr/>
          <a:lstStyle/>
          <a:p>
            <a:fld id="{D0655AC9-000F-4B42-8415-460405E230F1}" type="slidenum">
              <a:rPr lang="en-US" smtClean="0"/>
              <a:t>19</a:t>
            </a:fld>
            <a:endParaRPr lang="en-US"/>
          </a:p>
        </p:txBody>
      </p:sp>
    </p:spTree>
    <p:extLst>
      <p:ext uri="{BB962C8B-B14F-4D97-AF65-F5344CB8AC3E}">
        <p14:creationId xmlns:p14="http://schemas.microsoft.com/office/powerpoint/2010/main" val="2646575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WHAT: </a:t>
            </a:r>
            <a:r>
              <a:rPr lang="en-US">
                <a:cs typeface="Calibri"/>
              </a:rPr>
              <a:t>Bright Space is going to be something that you use everyday. Through Bright Space you can see announcements from your professors for each class, view and submit assignments, find contact info for your profs/GAs/TAs, see your grades, find the syllabus for each class, etc.</a:t>
            </a:r>
            <a:endParaRPr lang="en-US"/>
          </a:p>
          <a:p>
            <a:r>
              <a:rPr lang="en-US" b="1">
                <a:cs typeface="Calibri" panose="020F0502020204030204"/>
              </a:rPr>
              <a:t>WHEN:</a:t>
            </a:r>
            <a:r>
              <a:rPr lang="en-US">
                <a:cs typeface="Calibri" panose="020F0502020204030204"/>
              </a:rPr>
              <a:t> check Bright Space daily. You never know when an announcement will be made about a deadline for an assignment, info about midterms and exams, study guides, etc.</a:t>
            </a:r>
          </a:p>
          <a:p>
            <a:r>
              <a:rPr lang="en-US" b="1">
                <a:cs typeface="Calibri" panose="020F0502020204030204"/>
              </a:rPr>
              <a:t>WHERE:</a:t>
            </a:r>
            <a:r>
              <a:rPr lang="en-US">
                <a:cs typeface="Calibri" panose="020F0502020204030204"/>
              </a:rPr>
              <a:t> login at brightspace.uwindsor.ca , you will need your </a:t>
            </a:r>
            <a:r>
              <a:rPr lang="en-US" err="1">
                <a:cs typeface="Calibri" panose="020F0502020204030204"/>
              </a:rPr>
              <a:t>uwin</a:t>
            </a:r>
            <a:r>
              <a:rPr lang="en-US">
                <a:cs typeface="Calibri" panose="020F0502020204030204"/>
              </a:rPr>
              <a:t> ID and password</a:t>
            </a:r>
          </a:p>
          <a:p>
            <a:r>
              <a:rPr lang="en-US" b="1">
                <a:cs typeface="Calibri" panose="020F0502020204030204"/>
              </a:rPr>
              <a:t>HOW: </a:t>
            </a:r>
            <a:r>
              <a:rPr lang="en-US">
                <a:cs typeface="Calibri" panose="020F0502020204030204"/>
              </a:rPr>
              <a:t>Typically, you will be looking at each course individually to see the announcements, syllabus, assignments, and resources (like </a:t>
            </a:r>
            <a:r>
              <a:rPr lang="en-US" err="1">
                <a:cs typeface="Calibri" panose="020F0502020204030204"/>
              </a:rPr>
              <a:t>powerpoints</a:t>
            </a:r>
            <a:r>
              <a:rPr lang="en-US">
                <a:cs typeface="Calibri" panose="020F0502020204030204"/>
              </a:rPr>
              <a:t> and study guides). You will likely also be looking at the section where you can view your grades</a:t>
            </a:r>
          </a:p>
          <a:p>
            <a:r>
              <a:rPr lang="en-US" b="1">
                <a:cs typeface="Calibri" panose="020F0502020204030204"/>
              </a:rPr>
              <a:t>WHY:</a:t>
            </a:r>
            <a:r>
              <a:rPr lang="en-US">
                <a:cs typeface="Calibri" panose="020F0502020204030204"/>
              </a:rPr>
              <a:t> you will use Bright Space literally everyday. It's the home for everything you could ever need when it comes to your courses. Make sure to use it often!</a:t>
            </a:r>
          </a:p>
          <a:p>
            <a:endParaRPr lang="en-US"/>
          </a:p>
          <a:p>
            <a:pPr>
              <a:spcBef>
                <a:spcPct val="0"/>
              </a:spcBef>
            </a:pPr>
            <a:r>
              <a:rPr lang="en-CA" altLang="en-US"/>
              <a:t>Bright space is University of Windsor’s learning management system. Bright Space is completely web-based, and therefore you will need an internet connection to access its features.</a:t>
            </a:r>
            <a:endParaRPr lang="en-CA" altLang="en-US">
              <a:cs typeface="Calibri"/>
            </a:endParaRPr>
          </a:p>
          <a:p>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20</a:t>
            </a:fld>
            <a:endParaRPr lang="en-US"/>
          </a:p>
        </p:txBody>
      </p:sp>
    </p:spTree>
    <p:extLst>
      <p:ext uri="{BB962C8B-B14F-4D97-AF65-F5344CB8AC3E}">
        <p14:creationId xmlns:p14="http://schemas.microsoft.com/office/powerpoint/2010/main" val="2644296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Calibri" panose="020F0502020204030204" pitchFamily="34" charset="0"/>
              </a:rPr>
              <a:t>Login at brightspace.uwindsor.ca</a:t>
            </a:r>
          </a:p>
          <a:p>
            <a:r>
              <a:rPr lang="en-US" sz="1800" b="0" i="0">
                <a:solidFill>
                  <a:srgbClr val="000000"/>
                </a:solidFill>
                <a:effectLst/>
                <a:latin typeface="Calibri" panose="020F0502020204030204" pitchFamily="34" charset="0"/>
              </a:rPr>
              <a:t> Use your </a:t>
            </a:r>
            <a:r>
              <a:rPr lang="en-US" sz="1800" b="0" i="0" err="1">
                <a:solidFill>
                  <a:srgbClr val="000000"/>
                </a:solidFill>
                <a:effectLst/>
                <a:latin typeface="Calibri" panose="020F0502020204030204" pitchFamily="34" charset="0"/>
              </a:rPr>
              <a:t>UWin</a:t>
            </a:r>
            <a:r>
              <a:rPr lang="en-US" sz="1800" b="0" i="0">
                <a:solidFill>
                  <a:srgbClr val="000000"/>
                </a:solidFill>
                <a:effectLst/>
                <a:latin typeface="Calibri" panose="020F0502020204030204" pitchFamily="34" charset="0"/>
              </a:rPr>
              <a:t> ID with @uwindsor.ca email and password to access the site. Be sure to see if any new information or news has been added to the log-in page.  </a:t>
            </a:r>
            <a:endParaRPr lang="en-US">
              <a:cs typeface="Calibri"/>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21</a:t>
            </a:fld>
            <a:endParaRPr lang="en-US"/>
          </a:p>
        </p:txBody>
      </p:sp>
    </p:spTree>
    <p:extLst>
      <p:ext uri="{BB962C8B-B14F-4D97-AF65-F5344CB8AC3E}">
        <p14:creationId xmlns:p14="http://schemas.microsoft.com/office/powerpoint/2010/main" val="4117366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Calibri" panose="020F0502020204030204" pitchFamily="34" charset="0"/>
              </a:rPr>
              <a:t>Important information is at the forefront with useful widgets.  </a:t>
            </a:r>
          </a:p>
          <a:p>
            <a:r>
              <a:rPr lang="en-US" sz="1800" b="0" i="0">
                <a:solidFill>
                  <a:srgbClr val="000000"/>
                </a:solidFill>
                <a:effectLst/>
                <a:latin typeface="Calibri" panose="020F0502020204030204" pitchFamily="34" charset="0"/>
              </a:rPr>
              <a:t>Navigating Bright Space: Brightspace offers common elements or tools that you can access no matter where you are on the site.  </a:t>
            </a:r>
          </a:p>
          <a:p>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22</a:t>
            </a:fld>
            <a:endParaRPr lang="en-US"/>
          </a:p>
        </p:txBody>
      </p:sp>
    </p:spTree>
    <p:extLst>
      <p:ext uri="{BB962C8B-B14F-4D97-AF65-F5344CB8AC3E}">
        <p14:creationId xmlns:p14="http://schemas.microsoft.com/office/powerpoint/2010/main" val="1268178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a:solidFill>
                  <a:srgbClr val="000000"/>
                </a:solidFill>
                <a:effectLst/>
                <a:latin typeface="Calibri" panose="020F0502020204030204" pitchFamily="34" charset="0"/>
              </a:rPr>
              <a:t>No matter the page you are on, you’ll find the minibar at the top.</a:t>
            </a:r>
          </a:p>
          <a:p>
            <a:pPr algn="l" rtl="0" fontAlgn="base"/>
            <a:endParaRPr lang="en-US" sz="1800" b="0" i="0">
              <a:solidFill>
                <a:srgbClr val="000000"/>
              </a:solidFill>
              <a:effectLst/>
              <a:latin typeface="Calibri" panose="020F0502020204030204" pitchFamily="34" charset="0"/>
            </a:endParaRPr>
          </a:p>
          <a:p>
            <a:pPr algn="l" rtl="0" fontAlgn="base"/>
            <a:r>
              <a:rPr lang="en-US" sz="1800" b="0" i="0">
                <a:solidFill>
                  <a:srgbClr val="000000"/>
                </a:solidFill>
                <a:effectLst/>
                <a:latin typeface="Calibri" panose="020F0502020204030204" pitchFamily="34" charset="0"/>
              </a:rPr>
              <a:t> When you select the UWindsor logo, you’ll be taken back to this UWindsor’s Brightspace homepage.  </a:t>
            </a:r>
            <a:endParaRPr lang="en-US" b="0" i="0">
              <a:solidFill>
                <a:srgbClr val="000000"/>
              </a:solidFill>
              <a:effectLst/>
              <a:latin typeface="Segoe UI" panose="020B0502040204020203" pitchFamily="34" charset="0"/>
            </a:endParaRPr>
          </a:p>
          <a:p>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23</a:t>
            </a:fld>
            <a:endParaRPr lang="en-US"/>
          </a:p>
        </p:txBody>
      </p:sp>
    </p:spTree>
    <p:extLst>
      <p:ext uri="{BB962C8B-B14F-4D97-AF65-F5344CB8AC3E}">
        <p14:creationId xmlns:p14="http://schemas.microsoft.com/office/powerpoint/2010/main" val="409409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000000"/>
                </a:solidFill>
                <a:effectLst/>
                <a:latin typeface="Calibri" panose="020F0502020204030204" pitchFamily="34" charset="0"/>
              </a:rPr>
              <a:t>Find the course selector, listing all your current courses.  </a:t>
            </a:r>
            <a:endParaRPr lang="en-US" b="0" i="0">
              <a:solidFill>
                <a:srgbClr val="000000"/>
              </a:solidFill>
              <a:effectLst/>
              <a:latin typeface="Segoe UI" panose="020B0502040204020203" pitchFamily="34" charset="0"/>
            </a:endParaRPr>
          </a:p>
          <a:p>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24</a:t>
            </a:fld>
            <a:endParaRPr lang="en-US"/>
          </a:p>
        </p:txBody>
      </p:sp>
    </p:spTree>
    <p:extLst>
      <p:ext uri="{BB962C8B-B14F-4D97-AF65-F5344CB8AC3E}">
        <p14:creationId xmlns:p14="http://schemas.microsoft.com/office/powerpoint/2010/main" val="3810200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Calibri" panose="020F0502020204030204" pitchFamily="34" charset="0"/>
              </a:rPr>
              <a:t>Next to the course selector are the Alerts. Any of the icons with an orange dot mean you have a new notification, instant messages or announcement.</a:t>
            </a:r>
            <a:r>
              <a:rPr lang="en-US" sz="1800" b="0" i="0">
                <a:solidFill>
                  <a:srgbClr val="000000"/>
                </a:solidFill>
                <a:effectLst/>
                <a:latin typeface="WordVisiCarriageReturn_MSFontService"/>
              </a:rPr>
              <a:t> </a:t>
            </a:r>
            <a:br>
              <a:rPr lang="en-US" sz="1800" b="0" i="0">
                <a:solidFill>
                  <a:srgbClr val="000000"/>
                </a:solidFill>
                <a:effectLst/>
                <a:latin typeface="WordVisiCarriageReturn_MSFontService"/>
              </a:rPr>
            </a:br>
            <a:r>
              <a:rPr lang="en-US" sz="1800" b="0" i="0">
                <a:solidFill>
                  <a:srgbClr val="000000"/>
                </a:solidFill>
                <a:effectLst/>
                <a:latin typeface="Calibri" panose="020F0502020204030204" pitchFamily="34" charset="0"/>
              </a:rPr>
              <a:t>The Message Alerts, or envelope, is for instant messages.  Emails are sent to your </a:t>
            </a:r>
            <a:r>
              <a:rPr lang="en-US" sz="1800" b="0" i="0" err="1">
                <a:solidFill>
                  <a:srgbClr val="000000"/>
                </a:solidFill>
                <a:effectLst/>
                <a:latin typeface="Calibri" panose="020F0502020204030204" pitchFamily="34" charset="0"/>
              </a:rPr>
              <a:t>UWin</a:t>
            </a:r>
            <a:r>
              <a:rPr lang="en-US" sz="1800" b="0" i="0">
                <a:solidFill>
                  <a:srgbClr val="000000"/>
                </a:solidFill>
                <a:effectLst/>
                <a:latin typeface="Calibri" panose="020F0502020204030204" pitchFamily="34" charset="0"/>
              </a:rPr>
              <a:t> account so you will not be notified here. </a:t>
            </a:r>
          </a:p>
          <a:p>
            <a:r>
              <a:rPr lang="en-US" sz="1800" b="0" i="0">
                <a:solidFill>
                  <a:srgbClr val="000000"/>
                </a:solidFill>
                <a:effectLst/>
                <a:latin typeface="Calibri" panose="020F0502020204030204" pitchFamily="34" charset="0"/>
              </a:rPr>
              <a:t>The speech bubbles are for subscription notifications, discussions, and Activity Feed. </a:t>
            </a:r>
          </a:p>
          <a:p>
            <a:r>
              <a:rPr lang="en-US" sz="1800" b="0" i="0">
                <a:solidFill>
                  <a:srgbClr val="000000"/>
                </a:solidFill>
                <a:effectLst/>
                <a:latin typeface="Calibri" panose="020F0502020204030204" pitchFamily="34" charset="0"/>
              </a:rPr>
              <a:t>The Update Alert bell is for updates related to announcements, due and end dates, and grades.  </a:t>
            </a:r>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25</a:t>
            </a:fld>
            <a:endParaRPr lang="en-US"/>
          </a:p>
        </p:txBody>
      </p:sp>
    </p:spTree>
    <p:extLst>
      <p:ext uri="{BB962C8B-B14F-4D97-AF65-F5344CB8AC3E}">
        <p14:creationId xmlns:p14="http://schemas.microsoft.com/office/powerpoint/2010/main" val="19711348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Calibri" panose="020F0502020204030204" pitchFamily="34" charset="0"/>
              </a:rPr>
              <a:t>Your course nav bar is found below the mini bar. Access course specific tools here. Note the nav bar may change from course to course.  </a:t>
            </a:r>
          </a:p>
          <a:p>
            <a:endParaRPr lang="en-US" sz="1800" b="0" i="0">
              <a:solidFill>
                <a:srgbClr val="000000"/>
              </a:solidFill>
              <a:effectLst/>
              <a:latin typeface="Calibri" panose="020F0502020204030204" pitchFamily="34" charset="0"/>
            </a:endParaRPr>
          </a:p>
          <a:p>
            <a:r>
              <a:rPr lang="en-US" sz="1800" b="0" i="0">
                <a:solidFill>
                  <a:srgbClr val="000000"/>
                </a:solidFill>
                <a:effectLst/>
                <a:latin typeface="Calibri" panose="020F0502020204030204" pitchFamily="34" charset="0"/>
              </a:rPr>
              <a:t>Next select your name to locate your Profile, Avatar, Notifications, Accounts Settings, Progress and to Log Out. Keep this top of mind when using public computers.</a:t>
            </a:r>
          </a:p>
          <a:p>
            <a:r>
              <a:rPr lang="en-US" sz="1800" b="0" i="0">
                <a:solidFill>
                  <a:srgbClr val="000000"/>
                </a:solidFill>
                <a:effectLst/>
                <a:latin typeface="Calibri" panose="020F0502020204030204" pitchFamily="34" charset="0"/>
              </a:rPr>
              <a:t> You can update your profile with a photo that will appear near your comments along with other info. </a:t>
            </a:r>
            <a:r>
              <a:rPr lang="en-US" sz="1800" b="0" i="0">
                <a:solidFill>
                  <a:srgbClr val="000000"/>
                </a:solidFill>
                <a:effectLst/>
                <a:latin typeface="WordVisiCarriageReturn_MSFontService"/>
              </a:rPr>
              <a:t> </a:t>
            </a:r>
            <a:br>
              <a:rPr lang="en-US" sz="1800" b="0" i="0">
                <a:solidFill>
                  <a:srgbClr val="000000"/>
                </a:solidFill>
                <a:effectLst/>
                <a:latin typeface="WordVisiCarriageReturn_MSFontService"/>
              </a:rPr>
            </a:br>
            <a:r>
              <a:rPr lang="en-US" sz="1800" b="0" i="0">
                <a:solidFill>
                  <a:srgbClr val="000000"/>
                </a:solidFill>
                <a:effectLst/>
                <a:latin typeface="Calibri" panose="020F0502020204030204" pitchFamily="34" charset="0"/>
              </a:rPr>
              <a:t>Notifications allow you to adjust the methods and timing of your notifications, and Settings allows  you to adjust things like font size video settings.</a:t>
            </a:r>
          </a:p>
          <a:p>
            <a:r>
              <a:rPr lang="en-US" sz="1800" b="0" i="0">
                <a:solidFill>
                  <a:srgbClr val="000000"/>
                </a:solidFill>
                <a:effectLst/>
                <a:latin typeface="Calibri" panose="020F0502020204030204" pitchFamily="34" charset="0"/>
              </a:rPr>
              <a:t> You’re encouraged to have a look and customize the notifications and settings to your preference. </a:t>
            </a:r>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26</a:t>
            </a:fld>
            <a:endParaRPr lang="en-US"/>
          </a:p>
        </p:txBody>
      </p:sp>
    </p:spTree>
    <p:extLst>
      <p:ext uri="{BB962C8B-B14F-4D97-AF65-F5344CB8AC3E}">
        <p14:creationId xmlns:p14="http://schemas.microsoft.com/office/powerpoint/2010/main" val="2879960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Calibri" panose="020F0502020204030204" pitchFamily="34" charset="0"/>
              </a:rPr>
              <a:t>The course homepage will likely change from course to course. Important information is generally found on this page like course Announcements, the content modules of your course, and the calendar.  </a:t>
            </a:r>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27</a:t>
            </a:fld>
            <a:endParaRPr lang="en-US"/>
          </a:p>
        </p:txBody>
      </p:sp>
    </p:spTree>
    <p:extLst>
      <p:ext uri="{BB962C8B-B14F-4D97-AF65-F5344CB8AC3E}">
        <p14:creationId xmlns:p14="http://schemas.microsoft.com/office/powerpoint/2010/main" val="2414208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Calibri" panose="020F0502020204030204" pitchFamily="34" charset="0"/>
              </a:rPr>
              <a:t>Have a look at your Brightspace account and get familiar with it. Find more information about how to use Brightspace in the Student FAQs on the  UWindsor's Brightspace help site. </a:t>
            </a:r>
            <a:endParaRPr lang="en-CA"/>
          </a:p>
        </p:txBody>
      </p:sp>
      <p:sp>
        <p:nvSpPr>
          <p:cNvPr id="4" name="Slide Number Placeholder 3"/>
          <p:cNvSpPr>
            <a:spLocks noGrp="1"/>
          </p:cNvSpPr>
          <p:nvPr>
            <p:ph type="sldNum" sz="quarter" idx="5"/>
          </p:nvPr>
        </p:nvSpPr>
        <p:spPr/>
        <p:txBody>
          <a:bodyPr/>
          <a:lstStyle/>
          <a:p>
            <a:fld id="{D0655AC9-000F-4B42-8415-460405E230F1}" type="slidenum">
              <a:rPr lang="en-US" smtClean="0"/>
              <a:t>28</a:t>
            </a:fld>
            <a:endParaRPr lang="en-US"/>
          </a:p>
        </p:txBody>
      </p:sp>
    </p:spTree>
    <p:extLst>
      <p:ext uri="{BB962C8B-B14F-4D97-AF65-F5344CB8AC3E}">
        <p14:creationId xmlns:p14="http://schemas.microsoft.com/office/powerpoint/2010/main" val="30538440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With Microsoft 365, you can download all of these apps for free using your UWindsor account on up to 5 devices! Go to portal.office.com and use your </a:t>
            </a:r>
            <a:r>
              <a:rPr lang="en-US" dirty="0" err="1">
                <a:cs typeface="Calibri"/>
              </a:rPr>
              <a:t>UWinID</a:t>
            </a:r>
            <a:r>
              <a:rPr lang="en-US" dirty="0">
                <a:cs typeface="Calibri"/>
              </a:rPr>
              <a:t> email and password to access this.</a:t>
            </a:r>
            <a:endParaRPr lang="en-US" dirty="0"/>
          </a:p>
          <a:p>
            <a:endParaRPr lang="en-US" dirty="0">
              <a:cs typeface="Calibri"/>
            </a:endParaRPr>
          </a:p>
          <a:p>
            <a:r>
              <a:rPr lang="en-US" dirty="0">
                <a:cs typeface="Calibri"/>
              </a:rPr>
              <a:t>OneDrive allows you to store all of your documents in the cloud and share documents with others.</a:t>
            </a:r>
          </a:p>
          <a:p>
            <a:r>
              <a:rPr lang="en-US" dirty="0">
                <a:cs typeface="Calibri"/>
              </a:rPr>
              <a:t>Word allows you to create and edit text documents, like essays.</a:t>
            </a:r>
          </a:p>
          <a:p>
            <a:r>
              <a:rPr lang="en-US" dirty="0">
                <a:cs typeface="Calibri"/>
              </a:rPr>
              <a:t>Excel allows you to create spreadsheets and analyze statistics.</a:t>
            </a:r>
          </a:p>
          <a:p>
            <a:r>
              <a:rPr lang="en-US" dirty="0">
                <a:cs typeface="Calibri"/>
              </a:rPr>
              <a:t>PowerPoint is how you will create your presentations.</a:t>
            </a:r>
          </a:p>
          <a:p>
            <a:r>
              <a:rPr lang="en-US" dirty="0">
                <a:cs typeface="Calibri"/>
              </a:rPr>
              <a:t>OneNote is a notetaking app to help you organize your course content.</a:t>
            </a:r>
          </a:p>
          <a:p>
            <a:r>
              <a:rPr lang="en-US" dirty="0">
                <a:cs typeface="Calibri"/>
              </a:rPr>
              <a:t>Teams is a meeting application to meet online and keep your calendar organized. </a:t>
            </a:r>
          </a:p>
        </p:txBody>
      </p:sp>
      <p:sp>
        <p:nvSpPr>
          <p:cNvPr id="4" name="Slide Number Placeholder 3"/>
          <p:cNvSpPr>
            <a:spLocks noGrp="1"/>
          </p:cNvSpPr>
          <p:nvPr>
            <p:ph type="sldNum" sz="quarter" idx="5"/>
          </p:nvPr>
        </p:nvSpPr>
        <p:spPr/>
        <p:txBody>
          <a:bodyPr/>
          <a:lstStyle/>
          <a:p>
            <a:fld id="{D0655AC9-000F-4B42-8415-460405E230F1}" type="slidenum">
              <a:rPr lang="en-US" smtClean="0"/>
              <a:t>29</a:t>
            </a:fld>
            <a:endParaRPr lang="en-US"/>
          </a:p>
        </p:txBody>
      </p:sp>
    </p:spTree>
    <p:extLst>
      <p:ext uri="{BB962C8B-B14F-4D97-AF65-F5344CB8AC3E}">
        <p14:creationId xmlns:p14="http://schemas.microsoft.com/office/powerpoint/2010/main" val="2840945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WHAT:</a:t>
            </a:r>
            <a:r>
              <a:rPr lang="en-US">
                <a:cs typeface="Calibri"/>
              </a:rPr>
              <a:t> the same as a usual outlook account, but tied to your </a:t>
            </a:r>
            <a:r>
              <a:rPr lang="en-US" err="1">
                <a:cs typeface="Calibri"/>
              </a:rPr>
              <a:t>uwindsor</a:t>
            </a:r>
            <a:r>
              <a:rPr lang="en-US">
                <a:cs typeface="Calibri"/>
              </a:rPr>
              <a:t> account</a:t>
            </a:r>
            <a:endParaRPr lang="en-US"/>
          </a:p>
          <a:p>
            <a:r>
              <a:rPr lang="en-US" b="1">
                <a:cs typeface="Calibri"/>
              </a:rPr>
              <a:t>WHEN: </a:t>
            </a:r>
            <a:r>
              <a:rPr lang="en-US">
                <a:cs typeface="Calibri"/>
              </a:rPr>
              <a:t>this is another web platform that you should check at least once per day, if not more often. Turn on your notifications to make sure you never miss anything important!</a:t>
            </a:r>
          </a:p>
          <a:p>
            <a:r>
              <a:rPr lang="en-US" b="1">
                <a:cs typeface="Calibri"/>
              </a:rPr>
              <a:t>WHERE: </a:t>
            </a:r>
            <a:r>
              <a:rPr lang="en-US">
                <a:cs typeface="Calibri"/>
              </a:rPr>
              <a:t>log in the same way you would normally log into any other outlook account through the Google home page</a:t>
            </a:r>
          </a:p>
          <a:p>
            <a:r>
              <a:rPr lang="en-US" b="1">
                <a:cs typeface="Calibri"/>
              </a:rPr>
              <a:t>HOW: </a:t>
            </a:r>
            <a:r>
              <a:rPr lang="en-US">
                <a:cs typeface="Calibri"/>
              </a:rPr>
              <a:t>log in using your </a:t>
            </a:r>
            <a:r>
              <a:rPr lang="en-US" err="1">
                <a:cs typeface="Calibri"/>
              </a:rPr>
              <a:t>UWin</a:t>
            </a:r>
            <a:r>
              <a:rPr lang="en-US">
                <a:cs typeface="Calibri"/>
              </a:rPr>
              <a:t> ID and password</a:t>
            </a:r>
          </a:p>
          <a:p>
            <a:r>
              <a:rPr lang="en-US" b="1">
                <a:cs typeface="Calibri"/>
              </a:rPr>
              <a:t>WHY: </a:t>
            </a:r>
            <a:r>
              <a:rPr lang="en-US">
                <a:cs typeface="Calibri"/>
              </a:rPr>
              <a:t>professors and the University of Windsor overall will ONLY use and communicate with </a:t>
            </a:r>
            <a:r>
              <a:rPr lang="en-US" err="1">
                <a:cs typeface="Calibri"/>
              </a:rPr>
              <a:t>uwindsor</a:t>
            </a:r>
            <a:r>
              <a:rPr lang="en-US">
                <a:cs typeface="Calibri"/>
              </a:rPr>
              <a:t> email accounts, they won't send emails to your personal email. </a:t>
            </a:r>
          </a:p>
        </p:txBody>
      </p:sp>
      <p:sp>
        <p:nvSpPr>
          <p:cNvPr id="4" name="Slide Number Placeholder 3"/>
          <p:cNvSpPr>
            <a:spLocks noGrp="1"/>
          </p:cNvSpPr>
          <p:nvPr>
            <p:ph type="sldNum" sz="quarter" idx="5"/>
          </p:nvPr>
        </p:nvSpPr>
        <p:spPr/>
        <p:txBody>
          <a:bodyPr/>
          <a:lstStyle/>
          <a:p>
            <a:fld id="{D0655AC9-000F-4B42-8415-460405E230F1}" type="slidenum">
              <a:rPr lang="en-US" smtClean="0"/>
              <a:t>30</a:t>
            </a:fld>
            <a:endParaRPr lang="en-US"/>
          </a:p>
        </p:txBody>
      </p:sp>
    </p:spTree>
    <p:extLst>
      <p:ext uri="{BB962C8B-B14F-4D97-AF65-F5344CB8AC3E}">
        <p14:creationId xmlns:p14="http://schemas.microsoft.com/office/powerpoint/2010/main" val="9365866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Here is an example of what your </a:t>
            </a:r>
            <a:r>
              <a:rPr lang="en-US" dirty="0" err="1">
                <a:cs typeface="Calibri"/>
              </a:rPr>
              <a:t>uwindsor</a:t>
            </a:r>
            <a:r>
              <a:rPr lang="en-US" dirty="0">
                <a:cs typeface="Calibri"/>
              </a:rPr>
              <a:t> outlook will look like.</a:t>
            </a:r>
            <a:endParaRPr lang="en-US" dirty="0"/>
          </a:p>
          <a:p>
            <a:r>
              <a:rPr lang="en-US" dirty="0">
                <a:cs typeface="Calibri"/>
              </a:rPr>
              <a:t>You'll get emails from professors, other students, groups and clubs, student societies, the University of Windsor overall, etc.</a:t>
            </a:r>
          </a:p>
        </p:txBody>
      </p:sp>
      <p:sp>
        <p:nvSpPr>
          <p:cNvPr id="4" name="Slide Number Placeholder 3"/>
          <p:cNvSpPr>
            <a:spLocks noGrp="1"/>
          </p:cNvSpPr>
          <p:nvPr>
            <p:ph type="sldNum" sz="quarter" idx="5"/>
          </p:nvPr>
        </p:nvSpPr>
        <p:spPr/>
        <p:txBody>
          <a:bodyPr/>
          <a:lstStyle/>
          <a:p>
            <a:fld id="{D0655AC9-000F-4B42-8415-460405E230F1}" type="slidenum">
              <a:rPr lang="en-US" smtClean="0"/>
              <a:t>31</a:t>
            </a:fld>
            <a:endParaRPr lang="en-US"/>
          </a:p>
        </p:txBody>
      </p:sp>
    </p:spTree>
    <p:extLst>
      <p:ext uri="{BB962C8B-B14F-4D97-AF65-F5344CB8AC3E}">
        <p14:creationId xmlns:p14="http://schemas.microsoft.com/office/powerpoint/2010/main" val="22641807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WHAT</a:t>
            </a:r>
            <a:r>
              <a:rPr lang="en-US">
                <a:cs typeface="Calibri"/>
              </a:rPr>
              <a:t>: </a:t>
            </a:r>
            <a:r>
              <a:rPr lang="en-US" err="1">
                <a:cs typeface="Calibri"/>
              </a:rPr>
              <a:t>mysuccess</a:t>
            </a:r>
            <a:r>
              <a:rPr lang="en-US">
                <a:cs typeface="Calibri"/>
              </a:rPr>
              <a:t> is an online portal that you can use for a variety of things including setting up appointments with academic advisors, signing up for Ignite Work Study, searching for jobs (on and off campus), sign up work workshops like the Bystander Initiative, make appointments with Writing Support Desk, etc.</a:t>
            </a:r>
            <a:endParaRPr lang="en-US"/>
          </a:p>
          <a:p>
            <a:r>
              <a:rPr lang="en-US" b="1">
                <a:cs typeface="Calibri"/>
              </a:rPr>
              <a:t>WHEN</a:t>
            </a:r>
            <a:r>
              <a:rPr lang="en-US">
                <a:cs typeface="Calibri"/>
              </a:rPr>
              <a:t>: you should use this webpage to make an appointment with an Academic Advisor at least once per semester to make sure you are on track with your courses. </a:t>
            </a:r>
          </a:p>
          <a:p>
            <a:r>
              <a:rPr lang="en-US" b="1">
                <a:cs typeface="Calibri"/>
              </a:rPr>
              <a:t>WHERE</a:t>
            </a:r>
            <a:r>
              <a:rPr lang="en-US">
                <a:cs typeface="Calibri"/>
              </a:rPr>
              <a:t>: the website is success.uwindsor.ca, it is completely online. The Student Success and Leadership Centre is located in the lower level of Dillon Hall, however is closed at the present time. You may only access advisors and other staff via online drop in hours or by setting up an appointment online with them.</a:t>
            </a:r>
            <a:endParaRPr lang="en-US"/>
          </a:p>
          <a:p>
            <a:r>
              <a:rPr lang="en-US" b="1">
                <a:cs typeface="Calibri"/>
              </a:rPr>
              <a:t>HOW</a:t>
            </a:r>
            <a:r>
              <a:rPr lang="en-US">
                <a:cs typeface="Calibri"/>
              </a:rPr>
              <a:t>: log in using your </a:t>
            </a:r>
            <a:r>
              <a:rPr lang="en-US" err="1">
                <a:cs typeface="Calibri" panose="020F0502020204030204"/>
              </a:rPr>
              <a:t>uwin</a:t>
            </a:r>
            <a:r>
              <a:rPr lang="en-US">
                <a:cs typeface="Calibri" panose="020F0502020204030204"/>
              </a:rPr>
              <a:t> ID and password and select which tab you'd like more information about (next couple slides show how to use it)</a:t>
            </a:r>
          </a:p>
          <a:p>
            <a:r>
              <a:rPr lang="en-US" b="1">
                <a:cs typeface="Calibri" panose="020F0502020204030204"/>
              </a:rPr>
              <a:t>WHY</a:t>
            </a:r>
            <a:r>
              <a:rPr lang="en-US">
                <a:cs typeface="Calibri" panose="020F0502020204030204"/>
              </a:rPr>
              <a:t>: important to keep up with your academics by visiting academic advisors relatively often. Also helps enrich your experience at university by completing workshops like Bystander, Ignite Work Study, visiting Writing Support Desk, etc.</a:t>
            </a:r>
          </a:p>
        </p:txBody>
      </p:sp>
      <p:sp>
        <p:nvSpPr>
          <p:cNvPr id="4" name="Slide Number Placeholder 3"/>
          <p:cNvSpPr>
            <a:spLocks noGrp="1"/>
          </p:cNvSpPr>
          <p:nvPr>
            <p:ph type="sldNum" sz="quarter" idx="5"/>
          </p:nvPr>
        </p:nvSpPr>
        <p:spPr/>
        <p:txBody>
          <a:bodyPr/>
          <a:lstStyle/>
          <a:p>
            <a:fld id="{D0655AC9-000F-4B42-8415-460405E230F1}" type="slidenum">
              <a:rPr lang="en-US" smtClean="0"/>
              <a:t>32</a:t>
            </a:fld>
            <a:endParaRPr lang="en-US"/>
          </a:p>
        </p:txBody>
      </p:sp>
    </p:spTree>
    <p:extLst>
      <p:ext uri="{BB962C8B-B14F-4D97-AF65-F5344CB8AC3E}">
        <p14:creationId xmlns:p14="http://schemas.microsoft.com/office/powerpoint/2010/main" val="39037941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altLang="en-US"/>
              <a:t>This is the login page, select “Student”</a:t>
            </a:r>
            <a:endParaRPr lang="en-US">
              <a:cs typeface="Calibri"/>
            </a:endParaRPr>
          </a:p>
          <a:p>
            <a:pPr>
              <a:defRPr/>
            </a:pPr>
            <a:r>
              <a:rPr lang="en-CA" altLang="en-US"/>
              <a:t>Once you select "Student", you will be redirected to another page. Here you can sign in with your </a:t>
            </a:r>
            <a:r>
              <a:rPr lang="en-CA" altLang="en-US" err="1"/>
              <a:t>uwin</a:t>
            </a:r>
            <a:r>
              <a:rPr lang="en-CA" altLang="en-US"/>
              <a:t> ID and password. </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alt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CA">
              <a:cs typeface="Calibri" panose="020F0502020204030204"/>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33</a:t>
            </a:fld>
            <a:endParaRPr lang="en-US"/>
          </a:p>
        </p:txBody>
      </p:sp>
    </p:spTree>
    <p:extLst>
      <p:ext uri="{BB962C8B-B14F-4D97-AF65-F5344CB8AC3E}">
        <p14:creationId xmlns:p14="http://schemas.microsoft.com/office/powerpoint/2010/main" val="1727152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main page looks like</a:t>
            </a:r>
            <a:endParaRPr lang="en-US" dirty="0">
              <a:cs typeface="Calibri"/>
            </a:endParaRPr>
          </a:p>
          <a:p>
            <a:r>
              <a:rPr lang="en-US" dirty="0">
                <a:cs typeface="Calibri"/>
              </a:rPr>
              <a:t>On the side you can see various tabs like: Academic Advising, Ignite Work Study, Bystander Initiative, and Writing Support</a:t>
            </a: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dirty="0"/>
              <a:t>Functions include:</a:t>
            </a:r>
          </a:p>
          <a:p>
            <a:pPr marL="171450" indent="-171450">
              <a:buFontTx/>
              <a:buChar char="-"/>
              <a:defRPr/>
            </a:pPr>
            <a:r>
              <a:rPr lang="en-CA" altLang="en-US" dirty="0"/>
              <a:t>Academic Advising: important!! Though academic advisors do take virtual walk ins, it is a better idea to make an appointment online to ensure that you are guaranteed to be seen. See their website for details about virtual drop in hours</a:t>
            </a:r>
            <a:endParaRPr lang="en-CA" altLang="en-US" dirty="0">
              <a:cs typeface="Calibri"/>
            </a:endParaRPr>
          </a:p>
          <a:p>
            <a:pPr marL="171450" indent="-171450">
              <a:buFontTx/>
              <a:buChar char="-"/>
              <a:defRPr/>
            </a:pPr>
            <a:r>
              <a:rPr lang="en-CA" altLang="en-US" dirty="0"/>
              <a:t>IGNITE Work Study: allows you to work a part time job on campus (10 hours a week max). Gets you valuable work experience and an income while placing your main emphasis on classes</a:t>
            </a:r>
            <a:endParaRPr lang="en-CA" altLang="en-US" dirty="0">
              <a:cs typeface="Calibri"/>
            </a:endParaRPr>
          </a:p>
          <a:p>
            <a:pPr marL="171450" indent="-171450">
              <a:buChar char="-"/>
            </a:pPr>
            <a:r>
              <a:rPr lang="en-CA" altLang="en-US" dirty="0">
                <a:cs typeface="Calibri"/>
              </a:rPr>
              <a:t>Bystander Workshop: workshops aimed at preventing and recognizing sexual violence. Students can get a certificate for participating in the workshops online.</a:t>
            </a:r>
          </a:p>
          <a:p>
            <a:pPr marL="171450" indent="-171450">
              <a:buChar char="-"/>
            </a:pPr>
            <a:r>
              <a:rPr lang="en-CA" altLang="en-US" dirty="0">
                <a:cs typeface="Calibri"/>
              </a:rPr>
              <a:t>Writing Support Desk: located in Leddy Library. Allows students to make appointments to go over their assignments and papers before submitting them. They won't edit your spelling and grammar, but they will help you with the overall quality of your assignment by suggesting ways to make your work stronger, showing you how to form a good thesis or hypothesis, and providing helpful information on formatting and references</a:t>
            </a:r>
          </a:p>
          <a:p>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D0655AC9-000F-4B42-8415-460405E230F1}" type="slidenum">
              <a:rPr lang="en-US" smtClean="0"/>
              <a:t>34</a:t>
            </a:fld>
            <a:endParaRPr lang="en-US"/>
          </a:p>
        </p:txBody>
      </p:sp>
    </p:spTree>
    <p:extLst>
      <p:ext uri="{BB962C8B-B14F-4D97-AF65-F5344CB8AC3E}">
        <p14:creationId xmlns:p14="http://schemas.microsoft.com/office/powerpoint/2010/main" val="3956219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the Leddy Library Website is an essential resource for all students. Here you can access resources like research help.  To access this, go to the </a:t>
            </a:r>
            <a:r>
              <a:rPr lang="en-US" dirty="0" err="1"/>
              <a:t>leddy</a:t>
            </a:r>
            <a:r>
              <a:rPr lang="en-US" dirty="0"/>
              <a:t> library home page as shown here and then click journal articles and research tools on the left hand side. From here you will be able to access nearly all research for free. For additional help you can set up an appointment with the research help staff.</a:t>
            </a:r>
          </a:p>
        </p:txBody>
      </p:sp>
      <p:sp>
        <p:nvSpPr>
          <p:cNvPr id="4" name="Slide Number Placeholder 3"/>
          <p:cNvSpPr>
            <a:spLocks noGrp="1"/>
          </p:cNvSpPr>
          <p:nvPr>
            <p:ph type="sldNum" sz="quarter" idx="5"/>
          </p:nvPr>
        </p:nvSpPr>
        <p:spPr/>
        <p:txBody>
          <a:bodyPr/>
          <a:lstStyle/>
          <a:p>
            <a:fld id="{D0655AC9-000F-4B42-8415-460405E230F1}" type="slidenum">
              <a:rPr lang="en-US" smtClean="0"/>
              <a:t>35</a:t>
            </a:fld>
            <a:endParaRPr lang="en-US"/>
          </a:p>
        </p:txBody>
      </p:sp>
    </p:spTree>
    <p:extLst>
      <p:ext uri="{BB962C8B-B14F-4D97-AF65-F5344CB8AC3E}">
        <p14:creationId xmlns:p14="http://schemas.microsoft.com/office/powerpoint/2010/main" val="698021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UWindsor has many tools and supports available to students. We know this was  a lot of information to absorb about these tools. The more that you make use of these tools, the more fluent/comfortable you will become using them.</a:t>
            </a:r>
          </a:p>
          <a:p>
            <a:r>
              <a:rPr lang="en-US" dirty="0"/>
              <a:t>That concludes our essential supports and services presentation. We hope you now feel a little more confident navigating all the essential supports </a:t>
            </a:r>
            <a:r>
              <a:rPr lang="en-US" dirty="0" err="1"/>
              <a:t>Uwindsor</a:t>
            </a:r>
            <a:r>
              <a:rPr lang="en-US" dirty="0"/>
              <a:t> has to offer! Are there any questions?</a:t>
            </a:r>
          </a:p>
          <a:p>
            <a:r>
              <a:rPr lang="en-US" dirty="0"/>
              <a:t>Thank you for your time and good luck on your new academic journey!</a:t>
            </a:r>
          </a:p>
        </p:txBody>
      </p:sp>
      <p:sp>
        <p:nvSpPr>
          <p:cNvPr id="4" name="Slide Number Placeholder 3"/>
          <p:cNvSpPr>
            <a:spLocks noGrp="1"/>
          </p:cNvSpPr>
          <p:nvPr>
            <p:ph type="sldNum" sz="quarter" idx="10"/>
          </p:nvPr>
        </p:nvSpPr>
        <p:spPr/>
        <p:txBody>
          <a:bodyPr/>
          <a:lstStyle/>
          <a:p>
            <a:fld id="{D0655AC9-000F-4B42-8415-460405E230F1}" type="slidenum">
              <a:rPr lang="en-US" smtClean="0"/>
              <a:t>39</a:t>
            </a:fld>
            <a:endParaRPr lang="en-US"/>
          </a:p>
        </p:txBody>
      </p:sp>
    </p:spTree>
    <p:extLst>
      <p:ext uri="{BB962C8B-B14F-4D97-AF65-F5344CB8AC3E}">
        <p14:creationId xmlns:p14="http://schemas.microsoft.com/office/powerpoint/2010/main" val="332014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smtClean="0"/>
              <a:pPr/>
              <a:t>10/31/2024</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smtClean="0"/>
              <a:t>10/31/2024</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smtClean="0"/>
              <a:t>10/31/2024</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smtClean="0"/>
              <a:t>10/31/2024</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10/31/2024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smtClean="0"/>
              <a:t>10/31/2024</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smtClean="0"/>
              <a:t>10/31/2024</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smtClean="0"/>
              <a:t>10/31/2024</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smtClean="0"/>
              <a:pPr/>
              <a:t>10/31/2024</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5602588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6042" y="1966377"/>
            <a:ext cx="8679915" cy="1748729"/>
          </a:xfrm>
        </p:spPr>
        <p:txBody>
          <a:bodyPr>
            <a:normAutofit/>
          </a:bodyPr>
          <a:lstStyle/>
          <a:p>
            <a:r>
              <a:rPr lang="en-US" sz="8800" b="1">
                <a:solidFill>
                  <a:schemeClr val="accent2"/>
                </a:solidFill>
              </a:rPr>
              <a:t>Essential Tools</a:t>
            </a:r>
          </a:p>
        </p:txBody>
      </p:sp>
      <p:sp>
        <p:nvSpPr>
          <p:cNvPr id="3" name="Subtitle 2"/>
          <p:cNvSpPr>
            <a:spLocks noGrp="1"/>
          </p:cNvSpPr>
          <p:nvPr>
            <p:ph type="subTitle" idx="1"/>
          </p:nvPr>
        </p:nvSpPr>
        <p:spPr>
          <a:xfrm>
            <a:off x="1752748" y="4350005"/>
            <a:ext cx="8673427" cy="397510"/>
          </a:xfrm>
        </p:spPr>
        <p:txBody>
          <a:bodyPr vert="horz" lIns="91440" tIns="0" rIns="91440" bIns="45720" rtlCol="0" anchor="t">
            <a:normAutofit lnSpcReduction="10000"/>
          </a:bodyPr>
          <a:lstStyle/>
          <a:p>
            <a:r>
              <a:rPr lang="en-US" sz="2400" b="1" dirty="0">
                <a:latin typeface="+mj-lt"/>
              </a:rPr>
              <a:t>Winter Orientation 2025</a:t>
            </a:r>
          </a:p>
        </p:txBody>
      </p:sp>
      <p:cxnSp>
        <p:nvCxnSpPr>
          <p:cNvPr id="6" name="Straight Connector 5">
            <a:extLst>
              <a:ext uri="{FF2B5EF4-FFF2-40B4-BE49-F238E27FC236}">
                <a16:creationId xmlns:a16="http://schemas.microsoft.com/office/drawing/2014/main" id="{4C9B9358-2A81-4B21-B9A2-72E2F344EF95}"/>
              </a:ext>
            </a:extLst>
          </p:cNvPr>
          <p:cNvCxnSpPr/>
          <p:nvPr/>
        </p:nvCxnSpPr>
        <p:spPr>
          <a:xfrm>
            <a:off x="3401568" y="4151822"/>
            <a:ext cx="5498592" cy="0"/>
          </a:xfrm>
          <a:prstGeom prst="line">
            <a:avLst/>
          </a:prstGeom>
          <a:ln w="38100"/>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32083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79C77-7335-49F6-8A04-AE6CB123A9AA}"/>
              </a:ext>
            </a:extLst>
          </p:cNvPr>
          <p:cNvSpPr>
            <a:spLocks noGrp="1"/>
          </p:cNvSpPr>
          <p:nvPr>
            <p:ph type="title"/>
          </p:nvPr>
        </p:nvSpPr>
        <p:spPr>
          <a:xfrm>
            <a:off x="888631" y="2349925"/>
            <a:ext cx="3498979" cy="2456442"/>
          </a:xfrm>
        </p:spPr>
        <p:txBody>
          <a:bodyPr anchor="ctr">
            <a:normAutofit/>
          </a:bodyPr>
          <a:lstStyle/>
          <a:p>
            <a:r>
              <a:rPr lang="en-US"/>
              <a:t>Today’s Agenda</a:t>
            </a:r>
            <a:endParaRPr lang="en-CA"/>
          </a:p>
        </p:txBody>
      </p:sp>
      <p:graphicFrame>
        <p:nvGraphicFramePr>
          <p:cNvPr id="5" name="Content Placeholder 2">
            <a:extLst>
              <a:ext uri="{FF2B5EF4-FFF2-40B4-BE49-F238E27FC236}">
                <a16:creationId xmlns:a16="http://schemas.microsoft.com/office/drawing/2014/main" id="{F2B0C505-FA96-37B7-F6C8-C42E3D936466}"/>
              </a:ext>
            </a:extLst>
          </p:cNvPr>
          <p:cNvGraphicFramePr>
            <a:graphicFrameLocks noGrp="1"/>
          </p:cNvGraphicFramePr>
          <p:nvPr>
            <p:ph idx="1"/>
            <p:extLst>
              <p:ext uri="{D42A27DB-BD31-4B8C-83A1-F6EECF244321}">
                <p14:modId xmlns:p14="http://schemas.microsoft.com/office/powerpoint/2010/main" val="135629580"/>
              </p:ext>
            </p:extLst>
          </p:nvPr>
        </p:nvGraphicFramePr>
        <p:xfrm>
          <a:off x="5118447" y="803186"/>
          <a:ext cx="6281873" cy="5248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5838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F2FA8-C68A-442F-BD8E-5B5F8C773F08}"/>
              </a:ext>
            </a:extLst>
          </p:cNvPr>
          <p:cNvSpPr>
            <a:spLocks noGrp="1"/>
          </p:cNvSpPr>
          <p:nvPr>
            <p:ph type="title"/>
          </p:nvPr>
        </p:nvSpPr>
        <p:spPr>
          <a:xfrm>
            <a:off x="889001" y="2363915"/>
            <a:ext cx="3500828" cy="2460497"/>
          </a:xfrm>
          <a:prstGeom prst="rect">
            <a:avLst/>
          </a:prstGeom>
        </p:spPr>
        <p:txBody>
          <a:bodyPr anchor="ctr">
            <a:normAutofit/>
          </a:bodyPr>
          <a:lstStyle/>
          <a:p>
            <a:r>
              <a:rPr lang="en-US"/>
              <a:t>Steps to Personal Accountability</a:t>
            </a:r>
            <a:endParaRPr lang="en-CA"/>
          </a:p>
        </p:txBody>
      </p:sp>
      <p:sp>
        <p:nvSpPr>
          <p:cNvPr id="3" name="Text Placeholder 2">
            <a:extLst>
              <a:ext uri="{FF2B5EF4-FFF2-40B4-BE49-F238E27FC236}">
                <a16:creationId xmlns:a16="http://schemas.microsoft.com/office/drawing/2014/main" id="{714B5103-F06A-41CF-900C-715BE5A2A166}"/>
              </a:ext>
            </a:extLst>
          </p:cNvPr>
          <p:cNvSpPr>
            <a:spLocks noGrp="1"/>
          </p:cNvSpPr>
          <p:nvPr>
            <p:ph type="body" idx="1"/>
          </p:nvPr>
        </p:nvSpPr>
        <p:spPr>
          <a:xfrm>
            <a:off x="5055864" y="1599821"/>
            <a:ext cx="6265088" cy="685800"/>
          </a:xfrm>
          <a:prstGeom prst="rect">
            <a:avLst/>
          </a:prstGeom>
        </p:spPr>
        <p:txBody>
          <a:bodyPr anchor="ctr">
            <a:normAutofit/>
          </a:bodyPr>
          <a:lstStyle/>
          <a:p>
            <a:r>
              <a:rPr lang="en-US"/>
              <a:t>Utilizing essential tools &amp; supports</a:t>
            </a:r>
            <a:endParaRPr lang="en-CA"/>
          </a:p>
        </p:txBody>
      </p:sp>
      <p:sp>
        <p:nvSpPr>
          <p:cNvPr id="15" name="Content Placeholder 3">
            <a:extLst>
              <a:ext uri="{FF2B5EF4-FFF2-40B4-BE49-F238E27FC236}">
                <a16:creationId xmlns:a16="http://schemas.microsoft.com/office/drawing/2014/main" id="{A789175F-3B93-4D4F-82D6-CB747D01C73A}"/>
              </a:ext>
            </a:extLst>
          </p:cNvPr>
          <p:cNvSpPr>
            <a:spLocks noGrp="1"/>
          </p:cNvSpPr>
          <p:nvPr>
            <p:ph sz="half" idx="2"/>
          </p:nvPr>
        </p:nvSpPr>
        <p:spPr>
          <a:xfrm>
            <a:off x="5125305" y="2366439"/>
            <a:ext cx="6264350" cy="1696853"/>
          </a:xfrm>
        </p:spPr>
        <p:txBody>
          <a:bodyPr vert="horz" lIns="91440" tIns="45720" rIns="91440" bIns="45720" rtlCol="0" anchor="t">
            <a:normAutofit/>
          </a:bodyPr>
          <a:lstStyle/>
          <a:p>
            <a:r>
              <a:rPr lang="en-US"/>
              <a:t>Academics</a:t>
            </a:r>
          </a:p>
          <a:p>
            <a:r>
              <a:rPr lang="en-US"/>
              <a:t>Employment Opportunities</a:t>
            </a:r>
          </a:p>
          <a:p>
            <a:endParaRPr lang="en-US"/>
          </a:p>
          <a:p>
            <a:endParaRPr lang="en-US"/>
          </a:p>
        </p:txBody>
      </p:sp>
      <p:pic>
        <p:nvPicPr>
          <p:cNvPr id="10" name="Content Placeholder 9" descr="A picture containing table, computer, man&#10;&#10;Description automatically generated">
            <a:extLst>
              <a:ext uri="{FF2B5EF4-FFF2-40B4-BE49-F238E27FC236}">
                <a16:creationId xmlns:a16="http://schemas.microsoft.com/office/drawing/2014/main" id="{EDC169C5-880A-40AF-BC9D-1BA0A99CAA8E}"/>
              </a:ext>
            </a:extLst>
          </p:cNvPr>
          <p:cNvPicPr>
            <a:picLocks noGrp="1" noChangeAspect="1"/>
          </p:cNvPicPr>
          <p:nvPr>
            <p:ph sz="quarter" idx="4"/>
          </p:nvPr>
        </p:nvPicPr>
        <p:blipFill rotWithShape="1">
          <a:blip r:embed="rId3"/>
          <a:srcRect t="32022" b="27233"/>
          <a:stretch/>
        </p:blipFill>
        <p:spPr>
          <a:xfrm>
            <a:off x="4754880" y="3796027"/>
            <a:ext cx="7197406" cy="1957488"/>
          </a:xfrm>
          <a:prstGeom prst="rect">
            <a:avLst/>
          </a:prstGeom>
          <a:noFill/>
        </p:spPr>
      </p:pic>
    </p:spTree>
    <p:extLst>
      <p:ext uri="{BB962C8B-B14F-4D97-AF65-F5344CB8AC3E}">
        <p14:creationId xmlns:p14="http://schemas.microsoft.com/office/powerpoint/2010/main" val="2929845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4E37B-A5FD-4485-A5AB-2475AD652A62}"/>
              </a:ext>
            </a:extLst>
          </p:cNvPr>
          <p:cNvSpPr>
            <a:spLocks noGrp="1"/>
          </p:cNvSpPr>
          <p:nvPr>
            <p:ph type="title"/>
          </p:nvPr>
        </p:nvSpPr>
        <p:spPr>
          <a:xfrm>
            <a:off x="888631" y="2349925"/>
            <a:ext cx="3498979" cy="2456442"/>
          </a:xfrm>
        </p:spPr>
        <p:txBody>
          <a:bodyPr anchor="ctr">
            <a:normAutofit/>
          </a:bodyPr>
          <a:lstStyle/>
          <a:p>
            <a:r>
              <a:rPr lang="en-US"/>
              <a:t>UWinSite Student</a:t>
            </a:r>
          </a:p>
        </p:txBody>
      </p:sp>
      <p:graphicFrame>
        <p:nvGraphicFramePr>
          <p:cNvPr id="8" name="Content Placeholder 2">
            <a:extLst>
              <a:ext uri="{FF2B5EF4-FFF2-40B4-BE49-F238E27FC236}">
                <a16:creationId xmlns:a16="http://schemas.microsoft.com/office/drawing/2014/main" id="{0D22BE70-E17B-42D0-A15F-233242A4D146}"/>
              </a:ext>
            </a:extLst>
          </p:cNvPr>
          <p:cNvGraphicFramePr>
            <a:graphicFrameLocks noGrp="1"/>
          </p:cNvGraphicFramePr>
          <p:nvPr>
            <p:ph idx="1"/>
            <p:extLst>
              <p:ext uri="{D42A27DB-BD31-4B8C-83A1-F6EECF244321}">
                <p14:modId xmlns:p14="http://schemas.microsoft.com/office/powerpoint/2010/main" val="1442434652"/>
              </p:ext>
            </p:extLst>
          </p:nvPr>
        </p:nvGraphicFramePr>
        <p:xfrm>
          <a:off x="5118447" y="803186"/>
          <a:ext cx="6281873" cy="5248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0127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E6B1C-906B-4F23-97F6-7E61DCB257B7}"/>
              </a:ext>
            </a:extLst>
          </p:cNvPr>
          <p:cNvSpPr>
            <a:spLocks noGrp="1"/>
          </p:cNvSpPr>
          <p:nvPr>
            <p:ph type="title"/>
          </p:nvPr>
        </p:nvSpPr>
        <p:spPr/>
        <p:txBody>
          <a:bodyPr/>
          <a:lstStyle/>
          <a:p>
            <a:r>
              <a:rPr lang="en-US" err="1"/>
              <a:t>UWinsite</a:t>
            </a:r>
            <a:r>
              <a:rPr lang="en-US"/>
              <a:t> Student Homepage</a:t>
            </a:r>
            <a:endParaRPr lang="en-CA"/>
          </a:p>
        </p:txBody>
      </p:sp>
      <p:pic>
        <p:nvPicPr>
          <p:cNvPr id="5" name="Picture 6">
            <a:extLst>
              <a:ext uri="{FF2B5EF4-FFF2-40B4-BE49-F238E27FC236}">
                <a16:creationId xmlns:a16="http://schemas.microsoft.com/office/drawing/2014/main" id="{5FCBB3AC-799B-4EEC-9BD9-0B098FBD44A7}"/>
              </a:ext>
            </a:extLst>
          </p:cNvPr>
          <p:cNvPicPr>
            <a:picLocks noGrp="1" noChangeAspect="1"/>
          </p:cNvPicPr>
          <p:nvPr>
            <p:ph idx="1"/>
          </p:nvPr>
        </p:nvPicPr>
        <p:blipFill>
          <a:blip r:embed="rId3"/>
          <a:srcRect/>
          <a:stretch/>
        </p:blipFill>
        <p:spPr>
          <a:xfrm>
            <a:off x="4958795" y="-196016"/>
            <a:ext cx="6442457" cy="7222784"/>
          </a:xfrm>
        </p:spPr>
      </p:pic>
    </p:spTree>
    <p:extLst>
      <p:ext uri="{BB962C8B-B14F-4D97-AF65-F5344CB8AC3E}">
        <p14:creationId xmlns:p14="http://schemas.microsoft.com/office/powerpoint/2010/main" val="39241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3F888-DC78-4444-BB08-D12162611727}"/>
              </a:ext>
            </a:extLst>
          </p:cNvPr>
          <p:cNvSpPr>
            <a:spLocks noGrp="1"/>
          </p:cNvSpPr>
          <p:nvPr>
            <p:ph type="title"/>
          </p:nvPr>
        </p:nvSpPr>
        <p:spPr>
          <a:xfrm>
            <a:off x="888631" y="2349925"/>
            <a:ext cx="3498979" cy="2456442"/>
          </a:xfrm>
        </p:spPr>
        <p:txBody>
          <a:bodyPr/>
          <a:lstStyle/>
          <a:p>
            <a:r>
              <a:rPr lang="en-US"/>
              <a:t>Academic Progress Summary</a:t>
            </a:r>
            <a:endParaRPr lang="en-CA"/>
          </a:p>
        </p:txBody>
      </p:sp>
      <p:pic>
        <p:nvPicPr>
          <p:cNvPr id="5" name="Picture 6" descr="A picture containing screenshot&#10;&#10;Description generated with very high confidence">
            <a:extLst>
              <a:ext uri="{FF2B5EF4-FFF2-40B4-BE49-F238E27FC236}">
                <a16:creationId xmlns:a16="http://schemas.microsoft.com/office/drawing/2014/main" id="{DB64DD2A-1B63-47CD-A19F-EF7500C14409}"/>
              </a:ext>
            </a:extLst>
          </p:cNvPr>
          <p:cNvPicPr>
            <a:picLocks noGrp="1" noChangeAspect="1"/>
          </p:cNvPicPr>
          <p:nvPr>
            <p:ph idx="1"/>
          </p:nvPr>
        </p:nvPicPr>
        <p:blipFill>
          <a:blip r:embed="rId3"/>
          <a:stretch>
            <a:fillRect/>
          </a:stretch>
        </p:blipFill>
        <p:spPr>
          <a:xfrm>
            <a:off x="4385403" y="418641"/>
            <a:ext cx="7815662" cy="6070293"/>
          </a:xfrm>
        </p:spPr>
      </p:pic>
    </p:spTree>
    <p:extLst>
      <p:ext uri="{BB962C8B-B14F-4D97-AF65-F5344CB8AC3E}">
        <p14:creationId xmlns:p14="http://schemas.microsoft.com/office/powerpoint/2010/main" val="2851840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screenshot of a cell phone&#10;&#10;Description generated with very high confidence">
            <a:extLst>
              <a:ext uri="{FF2B5EF4-FFF2-40B4-BE49-F238E27FC236}">
                <a16:creationId xmlns:a16="http://schemas.microsoft.com/office/drawing/2014/main" id="{1985573E-422E-47B8-953C-28C0C8978940}"/>
              </a:ext>
            </a:extLst>
          </p:cNvPr>
          <p:cNvPicPr>
            <a:picLocks noChangeAspect="1"/>
          </p:cNvPicPr>
          <p:nvPr/>
        </p:nvPicPr>
        <p:blipFill>
          <a:blip r:embed="rId3"/>
          <a:stretch>
            <a:fillRect/>
          </a:stretch>
        </p:blipFill>
        <p:spPr>
          <a:xfrm>
            <a:off x="1959428" y="-3654"/>
            <a:ext cx="8660832" cy="6893282"/>
          </a:xfrm>
          <a:prstGeom prst="rect">
            <a:avLst/>
          </a:prstGeom>
        </p:spPr>
      </p:pic>
    </p:spTree>
    <p:extLst>
      <p:ext uri="{BB962C8B-B14F-4D97-AF65-F5344CB8AC3E}">
        <p14:creationId xmlns:p14="http://schemas.microsoft.com/office/powerpoint/2010/main" val="3609477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E6B1C-906B-4F23-97F6-7E61DCB257B7}"/>
              </a:ext>
            </a:extLst>
          </p:cNvPr>
          <p:cNvSpPr>
            <a:spLocks noGrp="1"/>
          </p:cNvSpPr>
          <p:nvPr>
            <p:ph type="title"/>
          </p:nvPr>
        </p:nvSpPr>
        <p:spPr/>
        <p:txBody>
          <a:bodyPr/>
          <a:lstStyle/>
          <a:p>
            <a:r>
              <a:rPr lang="en-US" err="1"/>
              <a:t>UWinsite</a:t>
            </a:r>
            <a:r>
              <a:rPr lang="en-US"/>
              <a:t> Student Homepage</a:t>
            </a:r>
            <a:endParaRPr lang="en-CA"/>
          </a:p>
        </p:txBody>
      </p:sp>
      <p:pic>
        <p:nvPicPr>
          <p:cNvPr id="5" name="Picture 6">
            <a:extLst>
              <a:ext uri="{FF2B5EF4-FFF2-40B4-BE49-F238E27FC236}">
                <a16:creationId xmlns:a16="http://schemas.microsoft.com/office/drawing/2014/main" id="{D1A5B56A-7D69-4CF8-AB03-C9AE0949BC79}"/>
              </a:ext>
            </a:extLst>
          </p:cNvPr>
          <p:cNvPicPr>
            <a:picLocks noChangeAspect="1"/>
          </p:cNvPicPr>
          <p:nvPr/>
        </p:nvPicPr>
        <p:blipFill>
          <a:blip r:embed="rId3"/>
          <a:srcRect/>
          <a:stretch/>
        </p:blipFill>
        <p:spPr>
          <a:xfrm>
            <a:off x="5168095" y="-200488"/>
            <a:ext cx="6332328" cy="7099317"/>
          </a:xfrm>
          <a:prstGeom prst="rect">
            <a:avLst/>
          </a:prstGeom>
        </p:spPr>
      </p:pic>
    </p:spTree>
    <p:extLst>
      <p:ext uri="{BB962C8B-B14F-4D97-AF65-F5344CB8AC3E}">
        <p14:creationId xmlns:p14="http://schemas.microsoft.com/office/powerpoint/2010/main" val="853167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28E-FD46-4C8E-8960-4B110A345F34}"/>
              </a:ext>
            </a:extLst>
          </p:cNvPr>
          <p:cNvSpPr>
            <a:spLocks noGrp="1"/>
          </p:cNvSpPr>
          <p:nvPr>
            <p:ph type="title"/>
          </p:nvPr>
        </p:nvSpPr>
        <p:spPr/>
        <p:txBody>
          <a:bodyPr/>
          <a:lstStyle/>
          <a:p>
            <a:r>
              <a:rPr lang="en-US"/>
              <a:t>Academic Records</a:t>
            </a:r>
            <a:endParaRPr lang="en-CA"/>
          </a:p>
        </p:txBody>
      </p:sp>
      <p:pic>
        <p:nvPicPr>
          <p:cNvPr id="5" name="Picture 5" descr="A screenshot of a cell phone&#10;&#10;Description generated with very high confidence">
            <a:extLst>
              <a:ext uri="{FF2B5EF4-FFF2-40B4-BE49-F238E27FC236}">
                <a16:creationId xmlns:a16="http://schemas.microsoft.com/office/drawing/2014/main" id="{7B6AB70D-DBB4-4E69-9362-3B60B6811797}"/>
              </a:ext>
            </a:extLst>
          </p:cNvPr>
          <p:cNvPicPr>
            <a:picLocks noGrp="1" noChangeAspect="1"/>
          </p:cNvPicPr>
          <p:nvPr>
            <p:ph idx="1"/>
          </p:nvPr>
        </p:nvPicPr>
        <p:blipFill>
          <a:blip r:embed="rId3"/>
          <a:stretch>
            <a:fillRect/>
          </a:stretch>
        </p:blipFill>
        <p:spPr>
          <a:xfrm>
            <a:off x="4415661" y="0"/>
            <a:ext cx="7776339" cy="5766253"/>
          </a:xfrm>
        </p:spPr>
      </p:pic>
    </p:spTree>
    <p:extLst>
      <p:ext uri="{BB962C8B-B14F-4D97-AF65-F5344CB8AC3E}">
        <p14:creationId xmlns:p14="http://schemas.microsoft.com/office/powerpoint/2010/main" val="1393660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E6B1C-906B-4F23-97F6-7E61DCB257B7}"/>
              </a:ext>
            </a:extLst>
          </p:cNvPr>
          <p:cNvSpPr>
            <a:spLocks noGrp="1"/>
          </p:cNvSpPr>
          <p:nvPr>
            <p:ph type="title"/>
          </p:nvPr>
        </p:nvSpPr>
        <p:spPr/>
        <p:txBody>
          <a:bodyPr/>
          <a:lstStyle/>
          <a:p>
            <a:r>
              <a:rPr lang="en-US" err="1"/>
              <a:t>UWinsite</a:t>
            </a:r>
            <a:r>
              <a:rPr lang="en-US"/>
              <a:t> Student Homepage</a:t>
            </a:r>
            <a:endParaRPr lang="en-CA"/>
          </a:p>
        </p:txBody>
      </p:sp>
      <p:pic>
        <p:nvPicPr>
          <p:cNvPr id="5" name="Picture 6">
            <a:extLst>
              <a:ext uri="{FF2B5EF4-FFF2-40B4-BE49-F238E27FC236}">
                <a16:creationId xmlns:a16="http://schemas.microsoft.com/office/drawing/2014/main" id="{1E7008C1-36A8-4886-B3A4-A3CFDCE73343}"/>
              </a:ext>
            </a:extLst>
          </p:cNvPr>
          <p:cNvPicPr>
            <a:picLocks noChangeAspect="1"/>
          </p:cNvPicPr>
          <p:nvPr/>
        </p:nvPicPr>
        <p:blipFill>
          <a:blip r:embed="rId3"/>
          <a:srcRect/>
          <a:stretch/>
        </p:blipFill>
        <p:spPr>
          <a:xfrm>
            <a:off x="5576161" y="-146508"/>
            <a:ext cx="6265800" cy="7024730"/>
          </a:xfrm>
          <a:prstGeom prst="rect">
            <a:avLst/>
          </a:prstGeom>
        </p:spPr>
      </p:pic>
    </p:spTree>
    <p:extLst>
      <p:ext uri="{BB962C8B-B14F-4D97-AF65-F5344CB8AC3E}">
        <p14:creationId xmlns:p14="http://schemas.microsoft.com/office/powerpoint/2010/main" val="1188852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28E-FD46-4C8E-8960-4B110A345F34}"/>
              </a:ext>
            </a:extLst>
          </p:cNvPr>
          <p:cNvSpPr>
            <a:spLocks noGrp="1"/>
          </p:cNvSpPr>
          <p:nvPr>
            <p:ph type="title"/>
          </p:nvPr>
        </p:nvSpPr>
        <p:spPr/>
        <p:txBody>
          <a:bodyPr/>
          <a:lstStyle/>
          <a:p>
            <a:r>
              <a:rPr lang="en-US">
                <a:cs typeface="Calibri Light"/>
              </a:rPr>
              <a:t>Manage Classes</a:t>
            </a:r>
          </a:p>
        </p:txBody>
      </p:sp>
      <p:pic>
        <p:nvPicPr>
          <p:cNvPr id="6" name="Picture 6" descr="A screenshot of a cell phone&#10;&#10;Description generated with very high confidence">
            <a:extLst>
              <a:ext uri="{FF2B5EF4-FFF2-40B4-BE49-F238E27FC236}">
                <a16:creationId xmlns:a16="http://schemas.microsoft.com/office/drawing/2014/main" id="{D30E2A70-AD0A-40A0-9CE3-53CCAF501899}"/>
              </a:ext>
            </a:extLst>
          </p:cNvPr>
          <p:cNvPicPr>
            <a:picLocks noGrp="1" noChangeAspect="1"/>
          </p:cNvPicPr>
          <p:nvPr>
            <p:ph idx="1"/>
          </p:nvPr>
        </p:nvPicPr>
        <p:blipFill>
          <a:blip r:embed="rId3"/>
          <a:stretch>
            <a:fillRect/>
          </a:stretch>
        </p:blipFill>
        <p:spPr>
          <a:xfrm>
            <a:off x="4245862" y="0"/>
            <a:ext cx="7605138" cy="6432807"/>
          </a:xfrm>
        </p:spPr>
      </p:pic>
    </p:spTree>
    <p:extLst>
      <p:ext uri="{BB962C8B-B14F-4D97-AF65-F5344CB8AC3E}">
        <p14:creationId xmlns:p14="http://schemas.microsoft.com/office/powerpoint/2010/main" val="3305397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28E-FD46-4C8E-8960-4B110A345F34}"/>
              </a:ext>
            </a:extLst>
          </p:cNvPr>
          <p:cNvSpPr>
            <a:spLocks noGrp="1"/>
          </p:cNvSpPr>
          <p:nvPr>
            <p:ph type="title"/>
          </p:nvPr>
        </p:nvSpPr>
        <p:spPr/>
        <p:txBody>
          <a:bodyPr/>
          <a:lstStyle/>
          <a:p>
            <a:r>
              <a:rPr lang="en-US">
                <a:cs typeface="Calibri Light"/>
              </a:rPr>
              <a:t>Class Search and Enroll</a:t>
            </a:r>
          </a:p>
        </p:txBody>
      </p:sp>
      <p:pic>
        <p:nvPicPr>
          <p:cNvPr id="4" name="Picture 4" descr="Graphical user interface, text, application, email&#10;&#10;Description automatically generated">
            <a:extLst>
              <a:ext uri="{FF2B5EF4-FFF2-40B4-BE49-F238E27FC236}">
                <a16:creationId xmlns:a16="http://schemas.microsoft.com/office/drawing/2014/main" id="{157E4E02-AE50-7824-7D0D-E66E21E0C11E}"/>
              </a:ext>
            </a:extLst>
          </p:cNvPr>
          <p:cNvPicPr>
            <a:picLocks noChangeAspect="1"/>
          </p:cNvPicPr>
          <p:nvPr/>
        </p:nvPicPr>
        <p:blipFill rotWithShape="1">
          <a:blip r:embed="rId3"/>
          <a:srcRect r="32120"/>
          <a:stretch/>
        </p:blipFill>
        <p:spPr>
          <a:xfrm>
            <a:off x="4438369" y="273715"/>
            <a:ext cx="7751946" cy="6311818"/>
          </a:xfrm>
          <a:prstGeom prst="rect">
            <a:avLst/>
          </a:prstGeom>
        </p:spPr>
      </p:pic>
    </p:spTree>
    <p:extLst>
      <p:ext uri="{BB962C8B-B14F-4D97-AF65-F5344CB8AC3E}">
        <p14:creationId xmlns:p14="http://schemas.microsoft.com/office/powerpoint/2010/main" val="2037557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28E-FD46-4C8E-8960-4B110A345F34}"/>
              </a:ext>
            </a:extLst>
          </p:cNvPr>
          <p:cNvSpPr>
            <a:spLocks noGrp="1"/>
          </p:cNvSpPr>
          <p:nvPr>
            <p:ph type="title"/>
          </p:nvPr>
        </p:nvSpPr>
        <p:spPr/>
        <p:txBody>
          <a:bodyPr/>
          <a:lstStyle/>
          <a:p>
            <a:r>
              <a:rPr lang="en-US">
                <a:cs typeface="Calibri Light"/>
              </a:rPr>
              <a:t>Class Search and Enroll</a:t>
            </a:r>
          </a:p>
        </p:txBody>
      </p:sp>
      <p:pic>
        <p:nvPicPr>
          <p:cNvPr id="3" name="Picture 3" descr="Table&#10;&#10;Description automatically generated">
            <a:extLst>
              <a:ext uri="{FF2B5EF4-FFF2-40B4-BE49-F238E27FC236}">
                <a16:creationId xmlns:a16="http://schemas.microsoft.com/office/drawing/2014/main" id="{2A413BDF-4BC8-99FF-3EA3-CEF3535170B0}"/>
              </a:ext>
            </a:extLst>
          </p:cNvPr>
          <p:cNvPicPr>
            <a:picLocks noChangeAspect="1"/>
          </p:cNvPicPr>
          <p:nvPr/>
        </p:nvPicPr>
        <p:blipFill>
          <a:blip r:embed="rId3"/>
          <a:stretch>
            <a:fillRect/>
          </a:stretch>
        </p:blipFill>
        <p:spPr>
          <a:xfrm>
            <a:off x="4387703" y="565206"/>
            <a:ext cx="7802151" cy="5725716"/>
          </a:xfrm>
          <a:prstGeom prst="rect">
            <a:avLst/>
          </a:prstGeom>
        </p:spPr>
      </p:pic>
    </p:spTree>
    <p:extLst>
      <p:ext uri="{BB962C8B-B14F-4D97-AF65-F5344CB8AC3E}">
        <p14:creationId xmlns:p14="http://schemas.microsoft.com/office/powerpoint/2010/main" val="2655864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F773D-40F7-4AB0-BCEA-AFD1A5C5D731}"/>
              </a:ext>
            </a:extLst>
          </p:cNvPr>
          <p:cNvSpPr>
            <a:spLocks noGrp="1"/>
          </p:cNvSpPr>
          <p:nvPr>
            <p:ph type="title"/>
          </p:nvPr>
        </p:nvSpPr>
        <p:spPr/>
        <p:txBody>
          <a:bodyPr>
            <a:normAutofit fontScale="90000"/>
          </a:bodyPr>
          <a:lstStyle/>
          <a:p>
            <a:r>
              <a:rPr lang="en-US"/>
              <a:t>How Do I Know Which Textbooks to Buy?</a:t>
            </a:r>
          </a:p>
        </p:txBody>
      </p:sp>
      <p:pic>
        <p:nvPicPr>
          <p:cNvPr id="7" name="Picture 6">
            <a:extLst>
              <a:ext uri="{FF2B5EF4-FFF2-40B4-BE49-F238E27FC236}">
                <a16:creationId xmlns:a16="http://schemas.microsoft.com/office/drawing/2014/main" id="{B4BDFD4B-4E9B-42F7-A558-5D8CBD53BE90}"/>
              </a:ext>
            </a:extLst>
          </p:cNvPr>
          <p:cNvPicPr>
            <a:picLocks noChangeAspect="1"/>
          </p:cNvPicPr>
          <p:nvPr/>
        </p:nvPicPr>
        <p:blipFill rotWithShape="1">
          <a:blip r:embed="rId3"/>
          <a:srcRect l="13427" t="16759" r="14113" b="40329"/>
          <a:stretch/>
        </p:blipFill>
        <p:spPr>
          <a:xfrm>
            <a:off x="4586747" y="1702191"/>
            <a:ext cx="7427062" cy="2996418"/>
          </a:xfrm>
          <a:prstGeom prst="rect">
            <a:avLst/>
          </a:prstGeom>
          <a:ln>
            <a:solidFill>
              <a:schemeClr val="tx1"/>
            </a:solidFill>
          </a:ln>
        </p:spPr>
      </p:pic>
    </p:spTree>
    <p:extLst>
      <p:ext uri="{BB962C8B-B14F-4D97-AF65-F5344CB8AC3E}">
        <p14:creationId xmlns:p14="http://schemas.microsoft.com/office/powerpoint/2010/main" val="4166112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F773D-40F7-4AB0-BCEA-AFD1A5C5D731}"/>
              </a:ext>
            </a:extLst>
          </p:cNvPr>
          <p:cNvSpPr>
            <a:spLocks noGrp="1"/>
          </p:cNvSpPr>
          <p:nvPr>
            <p:ph type="title"/>
          </p:nvPr>
        </p:nvSpPr>
        <p:spPr/>
        <p:txBody>
          <a:bodyPr>
            <a:normAutofit/>
          </a:bodyPr>
          <a:lstStyle/>
          <a:p>
            <a:r>
              <a:rPr lang="en-US"/>
              <a:t>Downloading Schedule</a:t>
            </a:r>
            <a:endParaRPr lang="en-US">
              <a:cs typeface="Calibri Light"/>
            </a:endParaRPr>
          </a:p>
        </p:txBody>
      </p:sp>
      <p:pic>
        <p:nvPicPr>
          <p:cNvPr id="4" name="Picture 4" descr="Graphical user interface, text, application, email&#10;&#10;Description automatically generated">
            <a:extLst>
              <a:ext uri="{FF2B5EF4-FFF2-40B4-BE49-F238E27FC236}">
                <a16:creationId xmlns:a16="http://schemas.microsoft.com/office/drawing/2014/main" id="{B1C87CC6-D1C2-F7B7-FCAD-587CD13B336B}"/>
              </a:ext>
            </a:extLst>
          </p:cNvPr>
          <p:cNvPicPr>
            <a:picLocks noChangeAspect="1"/>
          </p:cNvPicPr>
          <p:nvPr/>
        </p:nvPicPr>
        <p:blipFill rotWithShape="1">
          <a:blip r:embed="rId3"/>
          <a:srcRect r="8642" b="181"/>
          <a:stretch/>
        </p:blipFill>
        <p:spPr>
          <a:xfrm>
            <a:off x="4319772" y="894480"/>
            <a:ext cx="7868011" cy="5070285"/>
          </a:xfrm>
          <a:prstGeom prst="rect">
            <a:avLst/>
          </a:prstGeom>
        </p:spPr>
      </p:pic>
    </p:spTree>
    <p:extLst>
      <p:ext uri="{BB962C8B-B14F-4D97-AF65-F5344CB8AC3E}">
        <p14:creationId xmlns:p14="http://schemas.microsoft.com/office/powerpoint/2010/main" val="2704020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E6B1C-906B-4F23-97F6-7E61DCB257B7}"/>
              </a:ext>
            </a:extLst>
          </p:cNvPr>
          <p:cNvSpPr>
            <a:spLocks noGrp="1"/>
          </p:cNvSpPr>
          <p:nvPr>
            <p:ph type="title"/>
          </p:nvPr>
        </p:nvSpPr>
        <p:spPr/>
        <p:txBody>
          <a:bodyPr/>
          <a:lstStyle/>
          <a:p>
            <a:r>
              <a:rPr lang="en-US" err="1"/>
              <a:t>UWinsite</a:t>
            </a:r>
            <a:r>
              <a:rPr lang="en-US"/>
              <a:t> Student Homepage</a:t>
            </a:r>
            <a:endParaRPr lang="en-CA"/>
          </a:p>
        </p:txBody>
      </p:sp>
      <p:pic>
        <p:nvPicPr>
          <p:cNvPr id="5" name="Picture 6">
            <a:extLst>
              <a:ext uri="{FF2B5EF4-FFF2-40B4-BE49-F238E27FC236}">
                <a16:creationId xmlns:a16="http://schemas.microsoft.com/office/drawing/2014/main" id="{7176DBB8-9483-4F6C-9B42-870ACE44252E}"/>
              </a:ext>
            </a:extLst>
          </p:cNvPr>
          <p:cNvPicPr>
            <a:picLocks noChangeAspect="1"/>
          </p:cNvPicPr>
          <p:nvPr/>
        </p:nvPicPr>
        <p:blipFill>
          <a:blip r:embed="rId3"/>
          <a:srcRect/>
          <a:stretch/>
        </p:blipFill>
        <p:spPr>
          <a:xfrm>
            <a:off x="5219179" y="-143220"/>
            <a:ext cx="6244829" cy="7001219"/>
          </a:xfrm>
          <a:prstGeom prst="rect">
            <a:avLst/>
          </a:prstGeom>
        </p:spPr>
      </p:pic>
    </p:spTree>
    <p:extLst>
      <p:ext uri="{BB962C8B-B14F-4D97-AF65-F5344CB8AC3E}">
        <p14:creationId xmlns:p14="http://schemas.microsoft.com/office/powerpoint/2010/main" val="1145351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E1BC4-5BAD-4A3F-82DC-DE366758F457}"/>
              </a:ext>
            </a:extLst>
          </p:cNvPr>
          <p:cNvSpPr>
            <a:spLocks noGrp="1"/>
          </p:cNvSpPr>
          <p:nvPr>
            <p:ph type="title"/>
          </p:nvPr>
        </p:nvSpPr>
        <p:spPr/>
        <p:txBody>
          <a:bodyPr/>
          <a:lstStyle/>
          <a:p>
            <a:r>
              <a:rPr lang="en-US"/>
              <a:t>My Academics</a:t>
            </a:r>
            <a:endParaRPr lang="en-CA"/>
          </a:p>
        </p:txBody>
      </p:sp>
      <p:pic>
        <p:nvPicPr>
          <p:cNvPr id="5" name="Content Placeholder 4" descr="A screenshot of a cell phone&#10;&#10;Description automatically generated">
            <a:extLst>
              <a:ext uri="{FF2B5EF4-FFF2-40B4-BE49-F238E27FC236}">
                <a16:creationId xmlns:a16="http://schemas.microsoft.com/office/drawing/2014/main" id="{52C751C3-0CAB-4F72-9C61-DF59DE43F431}"/>
              </a:ext>
            </a:extLst>
          </p:cNvPr>
          <p:cNvPicPr>
            <a:picLocks noGrp="1" noChangeAspect="1"/>
          </p:cNvPicPr>
          <p:nvPr>
            <p:ph idx="1"/>
          </p:nvPr>
        </p:nvPicPr>
        <p:blipFill>
          <a:blip r:embed="rId3"/>
          <a:stretch>
            <a:fillRect/>
          </a:stretch>
        </p:blipFill>
        <p:spPr>
          <a:xfrm>
            <a:off x="4594725" y="95538"/>
            <a:ext cx="7771960" cy="6762462"/>
          </a:xfrm>
        </p:spPr>
      </p:pic>
    </p:spTree>
    <p:extLst>
      <p:ext uri="{BB962C8B-B14F-4D97-AF65-F5344CB8AC3E}">
        <p14:creationId xmlns:p14="http://schemas.microsoft.com/office/powerpoint/2010/main" val="1236020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E6B1C-906B-4F23-97F6-7E61DCB257B7}"/>
              </a:ext>
            </a:extLst>
          </p:cNvPr>
          <p:cNvSpPr>
            <a:spLocks noGrp="1"/>
          </p:cNvSpPr>
          <p:nvPr>
            <p:ph type="title"/>
          </p:nvPr>
        </p:nvSpPr>
        <p:spPr/>
        <p:txBody>
          <a:bodyPr/>
          <a:lstStyle/>
          <a:p>
            <a:r>
              <a:rPr lang="en-US" err="1"/>
              <a:t>UWinsite</a:t>
            </a:r>
            <a:r>
              <a:rPr lang="en-US"/>
              <a:t> Student Homepage</a:t>
            </a:r>
            <a:endParaRPr lang="en-CA"/>
          </a:p>
        </p:txBody>
      </p:sp>
      <p:pic>
        <p:nvPicPr>
          <p:cNvPr id="7" name="Picture 6">
            <a:extLst>
              <a:ext uri="{FF2B5EF4-FFF2-40B4-BE49-F238E27FC236}">
                <a16:creationId xmlns:a16="http://schemas.microsoft.com/office/drawing/2014/main" id="{F434D787-F084-4AB4-9A1D-C29C82F90A64}"/>
              </a:ext>
            </a:extLst>
          </p:cNvPr>
          <p:cNvPicPr>
            <a:picLocks noChangeAspect="1"/>
          </p:cNvPicPr>
          <p:nvPr/>
        </p:nvPicPr>
        <p:blipFill>
          <a:blip r:embed="rId3"/>
          <a:srcRect/>
          <a:stretch/>
        </p:blipFill>
        <p:spPr>
          <a:xfrm>
            <a:off x="5212148" y="-151102"/>
            <a:ext cx="6251859" cy="7009101"/>
          </a:xfrm>
          <a:prstGeom prst="rect">
            <a:avLst/>
          </a:prstGeom>
        </p:spPr>
      </p:pic>
    </p:spTree>
    <p:extLst>
      <p:ext uri="{BB962C8B-B14F-4D97-AF65-F5344CB8AC3E}">
        <p14:creationId xmlns:p14="http://schemas.microsoft.com/office/powerpoint/2010/main" val="1697167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8A8C9B5C-A37A-40B2-8A0B-2CFC34CD8E4D}"/>
              </a:ext>
            </a:extLst>
          </p:cNvPr>
          <p:cNvPicPr>
            <a:picLocks noChangeAspect="1"/>
          </p:cNvPicPr>
          <p:nvPr/>
        </p:nvPicPr>
        <p:blipFill>
          <a:blip r:embed="rId3"/>
          <a:stretch>
            <a:fillRect/>
          </a:stretch>
        </p:blipFill>
        <p:spPr>
          <a:xfrm>
            <a:off x="-8663" y="428506"/>
            <a:ext cx="12205378" cy="6027961"/>
          </a:xfrm>
          <a:prstGeom prst="rect">
            <a:avLst/>
          </a:prstGeom>
        </p:spPr>
      </p:pic>
    </p:spTree>
    <p:extLst>
      <p:ext uri="{BB962C8B-B14F-4D97-AF65-F5344CB8AC3E}">
        <p14:creationId xmlns:p14="http://schemas.microsoft.com/office/powerpoint/2010/main" val="3460255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4E37B-A5FD-4485-A5AB-2475AD652A62}"/>
              </a:ext>
            </a:extLst>
          </p:cNvPr>
          <p:cNvSpPr>
            <a:spLocks noGrp="1"/>
          </p:cNvSpPr>
          <p:nvPr>
            <p:ph type="title"/>
          </p:nvPr>
        </p:nvSpPr>
        <p:spPr>
          <a:xfrm>
            <a:off x="888631" y="2349925"/>
            <a:ext cx="3498979" cy="2456442"/>
          </a:xfrm>
        </p:spPr>
        <p:txBody>
          <a:bodyPr anchor="ctr">
            <a:normAutofit/>
          </a:bodyPr>
          <a:lstStyle/>
          <a:p>
            <a:r>
              <a:rPr lang="en-US"/>
              <a:t>Bright Space</a:t>
            </a:r>
          </a:p>
        </p:txBody>
      </p:sp>
      <p:graphicFrame>
        <p:nvGraphicFramePr>
          <p:cNvPr id="8" name="Content Placeholder 2">
            <a:extLst>
              <a:ext uri="{FF2B5EF4-FFF2-40B4-BE49-F238E27FC236}">
                <a16:creationId xmlns:a16="http://schemas.microsoft.com/office/drawing/2014/main" id="{0D22BE70-E17B-42D0-A15F-233242A4D146}"/>
              </a:ext>
            </a:extLst>
          </p:cNvPr>
          <p:cNvGraphicFramePr>
            <a:graphicFrameLocks noGrp="1"/>
          </p:cNvGraphicFramePr>
          <p:nvPr>
            <p:ph idx="1"/>
            <p:extLst>
              <p:ext uri="{D42A27DB-BD31-4B8C-83A1-F6EECF244321}">
                <p14:modId xmlns:p14="http://schemas.microsoft.com/office/powerpoint/2010/main" val="3832450647"/>
              </p:ext>
            </p:extLst>
          </p:nvPr>
        </p:nvGraphicFramePr>
        <p:xfrm>
          <a:off x="5118447" y="803186"/>
          <a:ext cx="6281873" cy="5248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71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Title 1">
            <a:extLst>
              <a:ext uri="{FF2B5EF4-FFF2-40B4-BE49-F238E27FC236}">
                <a16:creationId xmlns:a16="http://schemas.microsoft.com/office/drawing/2014/main" id="{17CF4E18-485F-78E4-7656-2187051420DE}"/>
              </a:ext>
            </a:extLst>
          </p:cNvPr>
          <p:cNvSpPr>
            <a:spLocks noGrp="1"/>
          </p:cNvSpPr>
          <p:nvPr>
            <p:ph type="title"/>
          </p:nvPr>
        </p:nvSpPr>
        <p:spPr>
          <a:xfrm>
            <a:off x="888631" y="2349925"/>
            <a:ext cx="3498979" cy="2456442"/>
          </a:xfrm>
        </p:spPr>
        <p:txBody>
          <a:bodyPr/>
          <a:lstStyle/>
          <a:p>
            <a:r>
              <a:rPr lang="en-US"/>
              <a:t>Login Page</a:t>
            </a:r>
          </a:p>
        </p:txBody>
      </p:sp>
      <p:pic>
        <p:nvPicPr>
          <p:cNvPr id="1028" name="Picture 4">
            <a:extLst>
              <a:ext uri="{FF2B5EF4-FFF2-40B4-BE49-F238E27FC236}">
                <a16:creationId xmlns:a16="http://schemas.microsoft.com/office/drawing/2014/main" id="{3AC40CD4-DEB2-C4C2-689C-1036F3B8C364}"/>
              </a:ext>
            </a:extLst>
          </p:cNvPr>
          <p:cNvPicPr>
            <a:picLocks noChangeAspect="1" noChangeArrowheads="1"/>
          </p:cNvPicPr>
          <p:nvPr/>
        </p:nvPicPr>
        <p:blipFill>
          <a:blip r:embed="rId3"/>
          <a:srcRect/>
          <a:stretch/>
        </p:blipFill>
        <p:spPr bwMode="auto">
          <a:xfrm>
            <a:off x="4481689" y="1444978"/>
            <a:ext cx="23279190" cy="7354166"/>
          </a:xfrm>
          <a:prstGeom prst="rect">
            <a:avLst/>
          </a:prstGeom>
          <a:solidFill>
            <a:srgbClr val="FFFFFF"/>
          </a:solidFill>
        </p:spPr>
      </p:pic>
    </p:spTree>
    <p:extLst>
      <p:ext uri="{BB962C8B-B14F-4D97-AF65-F5344CB8AC3E}">
        <p14:creationId xmlns:p14="http://schemas.microsoft.com/office/powerpoint/2010/main" val="114039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1290B11E-99D9-E6E7-9DA2-8FF3A942EF69}"/>
              </a:ext>
            </a:extLst>
          </p:cNvPr>
          <p:cNvSpPr>
            <a:spLocks noGrp="1"/>
          </p:cNvSpPr>
          <p:nvPr>
            <p:ph type="title"/>
          </p:nvPr>
        </p:nvSpPr>
        <p:spPr>
          <a:xfrm>
            <a:off x="888631" y="2349925"/>
            <a:ext cx="3498979" cy="2456442"/>
          </a:xfrm>
        </p:spPr>
        <p:txBody>
          <a:bodyPr/>
          <a:lstStyle/>
          <a:p>
            <a:r>
              <a:rPr lang="en-US"/>
              <a:t>Bright Space Dashboard</a:t>
            </a:r>
          </a:p>
        </p:txBody>
      </p:sp>
      <p:pic>
        <p:nvPicPr>
          <p:cNvPr id="2050" name="Picture 2">
            <a:extLst>
              <a:ext uri="{FF2B5EF4-FFF2-40B4-BE49-F238E27FC236}">
                <a16:creationId xmlns:a16="http://schemas.microsoft.com/office/drawing/2014/main" id="{1271D6C3-0EB0-EFF7-BEDA-2DCC408ED90B}"/>
              </a:ext>
            </a:extLst>
          </p:cNvPr>
          <p:cNvPicPr>
            <a:picLocks noGrp="1" noChangeAspect="1" noChangeArrowheads="1"/>
          </p:cNvPicPr>
          <p:nvPr>
            <p:ph idx="1"/>
          </p:nvPr>
        </p:nvPicPr>
        <p:blipFill>
          <a:blip r:embed="rId3"/>
          <a:srcRect/>
          <a:stretch/>
        </p:blipFill>
        <p:spPr bwMode="auto">
          <a:xfrm>
            <a:off x="4387610" y="813666"/>
            <a:ext cx="21925880" cy="6926642"/>
          </a:xfrm>
          <a:prstGeom prst="rect">
            <a:avLst/>
          </a:prstGeom>
          <a:solidFill>
            <a:srgbClr val="FFFFFF"/>
          </a:solidFill>
        </p:spPr>
      </p:pic>
    </p:spTree>
    <p:extLst>
      <p:ext uri="{BB962C8B-B14F-4D97-AF65-F5344CB8AC3E}">
        <p14:creationId xmlns:p14="http://schemas.microsoft.com/office/powerpoint/2010/main" val="1956982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DAD38-19B5-80DF-AF1B-9F750E096E58}"/>
              </a:ext>
            </a:extLst>
          </p:cNvPr>
          <p:cNvSpPr>
            <a:spLocks noGrp="1"/>
          </p:cNvSpPr>
          <p:nvPr>
            <p:ph type="title"/>
          </p:nvPr>
        </p:nvSpPr>
        <p:spPr/>
        <p:txBody>
          <a:bodyPr/>
          <a:lstStyle/>
          <a:p>
            <a:r>
              <a:rPr lang="en-CA"/>
              <a:t>Mini Bar</a:t>
            </a:r>
          </a:p>
        </p:txBody>
      </p:sp>
      <p:pic>
        <p:nvPicPr>
          <p:cNvPr id="5" name="Content Placeholder 4">
            <a:extLst>
              <a:ext uri="{FF2B5EF4-FFF2-40B4-BE49-F238E27FC236}">
                <a16:creationId xmlns:a16="http://schemas.microsoft.com/office/drawing/2014/main" id="{F43480F1-38E5-B658-490F-DFB91961080F}"/>
              </a:ext>
            </a:extLst>
          </p:cNvPr>
          <p:cNvPicPr>
            <a:picLocks noGrp="1" noChangeAspect="1"/>
          </p:cNvPicPr>
          <p:nvPr>
            <p:ph idx="1"/>
          </p:nvPr>
        </p:nvPicPr>
        <p:blipFill>
          <a:blip r:embed="rId3"/>
          <a:srcRect/>
          <a:stretch/>
        </p:blipFill>
        <p:spPr>
          <a:xfrm>
            <a:off x="4504267" y="339550"/>
            <a:ext cx="21991674" cy="6947428"/>
          </a:xfrm>
        </p:spPr>
      </p:pic>
    </p:spTree>
    <p:extLst>
      <p:ext uri="{BB962C8B-B14F-4D97-AF65-F5344CB8AC3E}">
        <p14:creationId xmlns:p14="http://schemas.microsoft.com/office/powerpoint/2010/main" val="1442748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D74CD-AB67-14EE-6000-9CAB898608A4}"/>
              </a:ext>
            </a:extLst>
          </p:cNvPr>
          <p:cNvSpPr>
            <a:spLocks noGrp="1"/>
          </p:cNvSpPr>
          <p:nvPr>
            <p:ph type="title"/>
          </p:nvPr>
        </p:nvSpPr>
        <p:spPr/>
        <p:txBody>
          <a:bodyPr/>
          <a:lstStyle/>
          <a:p>
            <a:r>
              <a:rPr lang="en-CA"/>
              <a:t>Course Selector </a:t>
            </a:r>
          </a:p>
        </p:txBody>
      </p:sp>
      <p:pic>
        <p:nvPicPr>
          <p:cNvPr id="7" name="Content Placeholder 6" descr="Graphical user interface, application&#10;&#10;Description automatically generated">
            <a:extLst>
              <a:ext uri="{FF2B5EF4-FFF2-40B4-BE49-F238E27FC236}">
                <a16:creationId xmlns:a16="http://schemas.microsoft.com/office/drawing/2014/main" id="{D3DC4262-D29A-E389-7F3F-B1D5275F261F}"/>
              </a:ext>
            </a:extLst>
          </p:cNvPr>
          <p:cNvPicPr>
            <a:picLocks noGrp="1" noChangeAspect="1"/>
          </p:cNvPicPr>
          <p:nvPr>
            <p:ph idx="1"/>
          </p:nvPr>
        </p:nvPicPr>
        <p:blipFill>
          <a:blip r:embed="rId3"/>
          <a:stretch>
            <a:fillRect/>
          </a:stretch>
        </p:blipFill>
        <p:spPr>
          <a:xfrm>
            <a:off x="4387610" y="523406"/>
            <a:ext cx="22731865" cy="7181260"/>
          </a:xfrm>
        </p:spPr>
      </p:pic>
    </p:spTree>
    <p:extLst>
      <p:ext uri="{BB962C8B-B14F-4D97-AF65-F5344CB8AC3E}">
        <p14:creationId xmlns:p14="http://schemas.microsoft.com/office/powerpoint/2010/main" val="996000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1D308-2744-EB17-14BF-7B1CC4FA4FC0}"/>
              </a:ext>
            </a:extLst>
          </p:cNvPr>
          <p:cNvSpPr>
            <a:spLocks noGrp="1"/>
          </p:cNvSpPr>
          <p:nvPr>
            <p:ph type="title"/>
          </p:nvPr>
        </p:nvSpPr>
        <p:spPr/>
        <p:txBody>
          <a:bodyPr/>
          <a:lstStyle/>
          <a:p>
            <a:r>
              <a:rPr lang="en-CA"/>
              <a:t>Alerts</a:t>
            </a:r>
          </a:p>
        </p:txBody>
      </p:sp>
      <p:pic>
        <p:nvPicPr>
          <p:cNvPr id="5" name="Content Placeholder 4">
            <a:extLst>
              <a:ext uri="{FF2B5EF4-FFF2-40B4-BE49-F238E27FC236}">
                <a16:creationId xmlns:a16="http://schemas.microsoft.com/office/drawing/2014/main" id="{366540D1-34DC-2B2F-BD0C-34A21FE5DDAF}"/>
              </a:ext>
            </a:extLst>
          </p:cNvPr>
          <p:cNvPicPr>
            <a:picLocks noGrp="1" noChangeAspect="1"/>
          </p:cNvPicPr>
          <p:nvPr>
            <p:ph idx="1"/>
          </p:nvPr>
        </p:nvPicPr>
        <p:blipFill>
          <a:blip r:embed="rId3"/>
          <a:srcRect/>
          <a:stretch/>
        </p:blipFill>
        <p:spPr>
          <a:xfrm>
            <a:off x="4466798" y="372534"/>
            <a:ext cx="22208886" cy="7016045"/>
          </a:xfrm>
        </p:spPr>
      </p:pic>
    </p:spTree>
    <p:extLst>
      <p:ext uri="{BB962C8B-B14F-4D97-AF65-F5344CB8AC3E}">
        <p14:creationId xmlns:p14="http://schemas.microsoft.com/office/powerpoint/2010/main" val="1398070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B0627-D17C-3764-D8BC-3EE2CD68543E}"/>
              </a:ext>
            </a:extLst>
          </p:cNvPr>
          <p:cNvSpPr>
            <a:spLocks noGrp="1"/>
          </p:cNvSpPr>
          <p:nvPr>
            <p:ph type="title"/>
          </p:nvPr>
        </p:nvSpPr>
        <p:spPr>
          <a:xfrm>
            <a:off x="889000" y="2339669"/>
            <a:ext cx="3500828" cy="2470065"/>
          </a:xfrm>
        </p:spPr>
        <p:txBody>
          <a:bodyPr anchor="ctr">
            <a:normAutofit/>
          </a:bodyPr>
          <a:lstStyle/>
          <a:p>
            <a:r>
              <a:rPr lang="en-CA"/>
              <a:t>Navigation</a:t>
            </a:r>
          </a:p>
        </p:txBody>
      </p:sp>
      <p:pic>
        <p:nvPicPr>
          <p:cNvPr id="5" name="Content Placeholder 4" descr="Graphical user interface, website&#10;&#10;Description automatically generated">
            <a:extLst>
              <a:ext uri="{FF2B5EF4-FFF2-40B4-BE49-F238E27FC236}">
                <a16:creationId xmlns:a16="http://schemas.microsoft.com/office/drawing/2014/main" id="{A6421F10-17BE-B1FA-7CD1-A6199F191D72}"/>
              </a:ext>
            </a:extLst>
          </p:cNvPr>
          <p:cNvPicPr>
            <a:picLocks noGrp="1" noChangeAspect="1"/>
          </p:cNvPicPr>
          <p:nvPr>
            <p:ph sz="half" idx="1"/>
          </p:nvPr>
        </p:nvPicPr>
        <p:blipFill rotWithShape="1">
          <a:blip r:embed="rId3"/>
          <a:srcRect t="20088" b="12351"/>
          <a:stretch/>
        </p:blipFill>
        <p:spPr>
          <a:xfrm>
            <a:off x="4732231" y="0"/>
            <a:ext cx="7834342" cy="2977308"/>
          </a:xfrm>
          <a:noFill/>
        </p:spPr>
      </p:pic>
      <p:pic>
        <p:nvPicPr>
          <p:cNvPr id="7" name="Content Placeholder 6" descr="Graphical user interface, website&#10;&#10;Description automatically generated">
            <a:extLst>
              <a:ext uri="{FF2B5EF4-FFF2-40B4-BE49-F238E27FC236}">
                <a16:creationId xmlns:a16="http://schemas.microsoft.com/office/drawing/2014/main" id="{28DE6E46-85EA-D15F-2506-51AB0971EBCA}"/>
              </a:ext>
            </a:extLst>
          </p:cNvPr>
          <p:cNvPicPr>
            <a:picLocks noGrp="1" noChangeAspect="1"/>
          </p:cNvPicPr>
          <p:nvPr>
            <p:ph sz="half" idx="2"/>
          </p:nvPr>
        </p:nvPicPr>
        <p:blipFill>
          <a:blip r:embed="rId4"/>
          <a:stretch>
            <a:fillRect/>
          </a:stretch>
        </p:blipFill>
        <p:spPr>
          <a:xfrm>
            <a:off x="4732231" y="2557615"/>
            <a:ext cx="7459769" cy="4196122"/>
          </a:xfrm>
        </p:spPr>
      </p:pic>
    </p:spTree>
    <p:extLst>
      <p:ext uri="{BB962C8B-B14F-4D97-AF65-F5344CB8AC3E}">
        <p14:creationId xmlns:p14="http://schemas.microsoft.com/office/powerpoint/2010/main" val="4247790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A89B8-63B7-E0B2-F9D6-08E190F93701}"/>
              </a:ext>
            </a:extLst>
          </p:cNvPr>
          <p:cNvSpPr>
            <a:spLocks noGrp="1"/>
          </p:cNvSpPr>
          <p:nvPr>
            <p:ph type="title"/>
          </p:nvPr>
        </p:nvSpPr>
        <p:spPr/>
        <p:txBody>
          <a:bodyPr/>
          <a:lstStyle/>
          <a:p>
            <a:r>
              <a:rPr lang="en-CA"/>
              <a:t>Course Home Page</a:t>
            </a:r>
          </a:p>
        </p:txBody>
      </p:sp>
      <p:pic>
        <p:nvPicPr>
          <p:cNvPr id="5" name="Content Placeholder 4">
            <a:extLst>
              <a:ext uri="{FF2B5EF4-FFF2-40B4-BE49-F238E27FC236}">
                <a16:creationId xmlns:a16="http://schemas.microsoft.com/office/drawing/2014/main" id="{AB5016D2-7305-27A6-FCC2-9FD6C749B28A}"/>
              </a:ext>
            </a:extLst>
          </p:cNvPr>
          <p:cNvPicPr>
            <a:picLocks noGrp="1" noChangeAspect="1"/>
          </p:cNvPicPr>
          <p:nvPr>
            <p:ph idx="1"/>
          </p:nvPr>
        </p:nvPicPr>
        <p:blipFill>
          <a:blip r:embed="rId3"/>
          <a:srcRect/>
          <a:stretch/>
        </p:blipFill>
        <p:spPr>
          <a:xfrm>
            <a:off x="4387610" y="571388"/>
            <a:ext cx="22546769" cy="7122786"/>
          </a:xfrm>
        </p:spPr>
      </p:pic>
    </p:spTree>
    <p:extLst>
      <p:ext uri="{BB962C8B-B14F-4D97-AF65-F5344CB8AC3E}">
        <p14:creationId xmlns:p14="http://schemas.microsoft.com/office/powerpoint/2010/main" val="568709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1CC-7793-FF8A-EBEB-C1612E582607}"/>
              </a:ext>
            </a:extLst>
          </p:cNvPr>
          <p:cNvSpPr>
            <a:spLocks noGrp="1"/>
          </p:cNvSpPr>
          <p:nvPr>
            <p:ph type="title"/>
          </p:nvPr>
        </p:nvSpPr>
        <p:spPr/>
        <p:txBody>
          <a:bodyPr/>
          <a:lstStyle/>
          <a:p>
            <a:r>
              <a:rPr lang="en-CA"/>
              <a:t>Resources &amp; Support</a:t>
            </a:r>
          </a:p>
        </p:txBody>
      </p:sp>
      <p:pic>
        <p:nvPicPr>
          <p:cNvPr id="6" name="Content Placeholder 5">
            <a:extLst>
              <a:ext uri="{FF2B5EF4-FFF2-40B4-BE49-F238E27FC236}">
                <a16:creationId xmlns:a16="http://schemas.microsoft.com/office/drawing/2014/main" id="{6A104AD5-3DA2-9C50-002B-0BC91576517D}"/>
              </a:ext>
            </a:extLst>
          </p:cNvPr>
          <p:cNvPicPr>
            <a:picLocks noGrp="1" noChangeAspect="1"/>
          </p:cNvPicPr>
          <p:nvPr>
            <p:ph idx="1"/>
          </p:nvPr>
        </p:nvPicPr>
        <p:blipFill>
          <a:blip r:embed="rId3"/>
          <a:srcRect/>
          <a:stretch/>
        </p:blipFill>
        <p:spPr>
          <a:xfrm>
            <a:off x="5396089" y="-27250"/>
            <a:ext cx="21794858" cy="6885250"/>
          </a:xfrm>
        </p:spPr>
      </p:pic>
      <p:sp>
        <p:nvSpPr>
          <p:cNvPr id="4" name="Text Placeholder 3">
            <a:extLst>
              <a:ext uri="{FF2B5EF4-FFF2-40B4-BE49-F238E27FC236}">
                <a16:creationId xmlns:a16="http://schemas.microsoft.com/office/drawing/2014/main" id="{CBFC9E72-EB96-B6D9-7FF0-F24E3C93AB44}"/>
              </a:ext>
            </a:extLst>
          </p:cNvPr>
          <p:cNvSpPr>
            <a:spLocks noGrp="1"/>
          </p:cNvSpPr>
          <p:nvPr>
            <p:ph type="body" sz="half" idx="2"/>
          </p:nvPr>
        </p:nvSpPr>
        <p:spPr/>
        <p:txBody>
          <a:bodyPr/>
          <a:lstStyle/>
          <a:p>
            <a:endParaRPr lang="en-CA"/>
          </a:p>
        </p:txBody>
      </p:sp>
    </p:spTree>
    <p:extLst>
      <p:ext uri="{BB962C8B-B14F-4D97-AF65-F5344CB8AC3E}">
        <p14:creationId xmlns:p14="http://schemas.microsoft.com/office/powerpoint/2010/main" val="1215604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79223-7C6D-EC66-11E5-6E13EE2E8E09}"/>
              </a:ext>
            </a:extLst>
          </p:cNvPr>
          <p:cNvSpPr>
            <a:spLocks noGrp="1"/>
          </p:cNvSpPr>
          <p:nvPr>
            <p:ph type="title"/>
          </p:nvPr>
        </p:nvSpPr>
        <p:spPr>
          <a:xfrm>
            <a:off x="889000" y="2339669"/>
            <a:ext cx="3500828" cy="2470065"/>
          </a:xfrm>
        </p:spPr>
        <p:txBody>
          <a:bodyPr anchor="ctr">
            <a:normAutofit/>
          </a:bodyPr>
          <a:lstStyle/>
          <a:p>
            <a:r>
              <a:rPr lang="en-US"/>
              <a:t>Microsoft 365</a:t>
            </a:r>
            <a:endParaRPr lang="en-US" dirty="0"/>
          </a:p>
        </p:txBody>
      </p:sp>
      <p:pic>
        <p:nvPicPr>
          <p:cNvPr id="5" name="Picture 4" descr="A group of logos with letters&#10;&#10;Description automatically generated">
            <a:extLst>
              <a:ext uri="{FF2B5EF4-FFF2-40B4-BE49-F238E27FC236}">
                <a16:creationId xmlns:a16="http://schemas.microsoft.com/office/drawing/2014/main" id="{AE9C40CA-A910-1541-67B6-0871A7A9795A}"/>
              </a:ext>
            </a:extLst>
          </p:cNvPr>
          <p:cNvPicPr>
            <a:picLocks noChangeAspect="1"/>
          </p:cNvPicPr>
          <p:nvPr/>
        </p:nvPicPr>
        <p:blipFill>
          <a:blip r:embed="rId3"/>
          <a:stretch>
            <a:fillRect/>
          </a:stretch>
        </p:blipFill>
        <p:spPr>
          <a:xfrm>
            <a:off x="5120878" y="1606649"/>
            <a:ext cx="6269591" cy="2351096"/>
          </a:xfrm>
          <a:prstGeom prst="rect">
            <a:avLst/>
          </a:prstGeom>
          <a:noFill/>
        </p:spPr>
      </p:pic>
      <p:sp>
        <p:nvSpPr>
          <p:cNvPr id="8" name="TextBox 7">
            <a:extLst>
              <a:ext uri="{FF2B5EF4-FFF2-40B4-BE49-F238E27FC236}">
                <a16:creationId xmlns:a16="http://schemas.microsoft.com/office/drawing/2014/main" id="{5AEEA11C-AE5A-EA32-26DF-3B5EBCF17234}"/>
              </a:ext>
            </a:extLst>
          </p:cNvPr>
          <p:cNvSpPr txBox="1"/>
          <p:nvPr/>
        </p:nvSpPr>
        <p:spPr>
          <a:xfrm>
            <a:off x="8046378" y="4356243"/>
            <a:ext cx="274320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Tx/>
              <a:buChar char="•"/>
            </a:pPr>
            <a:r>
              <a:rPr lang="en-US" sz="2800" dirty="0">
                <a:latin typeface="Calibri Light"/>
                <a:cs typeface="Arial"/>
              </a:rPr>
              <a:t>PowerPoint​</a:t>
            </a:r>
            <a:endParaRPr lang="en-US" sz="2800" dirty="0"/>
          </a:p>
          <a:p>
            <a:pPr marL="457200" indent="-457200">
              <a:buChar char="•"/>
            </a:pPr>
            <a:r>
              <a:rPr lang="en-US" sz="2800" dirty="0">
                <a:latin typeface="Calibri Light"/>
                <a:cs typeface="Arial"/>
              </a:rPr>
              <a:t>OneNote​</a:t>
            </a:r>
          </a:p>
          <a:p>
            <a:pPr marL="457200" indent="-457200">
              <a:buChar char="•"/>
            </a:pPr>
            <a:r>
              <a:rPr lang="en-US" sz="2800" dirty="0">
                <a:latin typeface="Calibri Light"/>
                <a:cs typeface="Arial"/>
              </a:rPr>
              <a:t>SharePoint</a:t>
            </a:r>
          </a:p>
          <a:p>
            <a:pPr marL="457200" indent="-457200">
              <a:buChar char="•"/>
            </a:pPr>
            <a:r>
              <a:rPr lang="en-US" sz="2800" dirty="0">
                <a:latin typeface="Calibri Light"/>
                <a:cs typeface="Arial"/>
              </a:rPr>
              <a:t>Teams</a:t>
            </a:r>
          </a:p>
        </p:txBody>
      </p:sp>
      <p:sp>
        <p:nvSpPr>
          <p:cNvPr id="9" name="TextBox 8">
            <a:extLst>
              <a:ext uri="{FF2B5EF4-FFF2-40B4-BE49-F238E27FC236}">
                <a16:creationId xmlns:a16="http://schemas.microsoft.com/office/drawing/2014/main" id="{637AAD6D-1E39-E157-ABD4-C23C560234CC}"/>
              </a:ext>
            </a:extLst>
          </p:cNvPr>
          <p:cNvSpPr txBox="1"/>
          <p:nvPr/>
        </p:nvSpPr>
        <p:spPr>
          <a:xfrm>
            <a:off x="5169613" y="4399052"/>
            <a:ext cx="274320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dirty="0">
                <a:latin typeface="Calibri Light"/>
                <a:cs typeface="Arial"/>
              </a:rPr>
              <a:t>Outlook</a:t>
            </a:r>
            <a:endParaRPr lang="en-US" sz="2800" dirty="0">
              <a:latin typeface="Rockwell" panose="02060603020205020403"/>
              <a:cs typeface="Arial"/>
            </a:endParaRPr>
          </a:p>
          <a:p>
            <a:pPr marL="457200" indent="-457200">
              <a:buFont typeface="Arial"/>
              <a:buChar char="•"/>
            </a:pPr>
            <a:r>
              <a:rPr lang="en-US" sz="2800" dirty="0">
                <a:latin typeface="Calibri Light"/>
                <a:cs typeface="Arial"/>
              </a:rPr>
              <a:t>OneDrive</a:t>
            </a:r>
            <a:endParaRPr lang="en-US" sz="2800" dirty="0"/>
          </a:p>
          <a:p>
            <a:pPr marL="457200" indent="-457200">
              <a:buFont typeface="Arial"/>
              <a:buChar char="•"/>
            </a:pPr>
            <a:r>
              <a:rPr lang="en-US" sz="2800" dirty="0">
                <a:latin typeface="Calibri Light"/>
                <a:cs typeface="Arial"/>
              </a:rPr>
              <a:t>Word</a:t>
            </a:r>
            <a:endParaRPr lang="en-US" sz="2800" dirty="0"/>
          </a:p>
          <a:p>
            <a:pPr marL="457200" indent="-457200">
              <a:buChar char="•"/>
            </a:pPr>
            <a:r>
              <a:rPr lang="en-US" sz="2800" dirty="0">
                <a:latin typeface="Calibri Light"/>
                <a:cs typeface="Arial"/>
              </a:rPr>
              <a:t>Excel</a:t>
            </a:r>
          </a:p>
        </p:txBody>
      </p:sp>
      <p:sp>
        <p:nvSpPr>
          <p:cNvPr id="12" name="TextBox 11">
            <a:extLst>
              <a:ext uri="{FF2B5EF4-FFF2-40B4-BE49-F238E27FC236}">
                <a16:creationId xmlns:a16="http://schemas.microsoft.com/office/drawing/2014/main" id="{5AA45F8E-2790-F8FF-7858-DC9BA4E4226B}"/>
              </a:ext>
            </a:extLst>
          </p:cNvPr>
          <p:cNvSpPr txBox="1"/>
          <p:nvPr/>
        </p:nvSpPr>
        <p:spPr>
          <a:xfrm>
            <a:off x="6762109" y="1085635"/>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latin typeface="Calibri Light"/>
                <a:cs typeface="Arial"/>
              </a:rPr>
              <a:t>Portal.office.com</a:t>
            </a:r>
          </a:p>
        </p:txBody>
      </p:sp>
    </p:spTree>
    <p:extLst>
      <p:ext uri="{BB962C8B-B14F-4D97-AF65-F5344CB8AC3E}">
        <p14:creationId xmlns:p14="http://schemas.microsoft.com/office/powerpoint/2010/main" val="556835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4E37B-A5FD-4485-A5AB-2475AD652A62}"/>
              </a:ext>
            </a:extLst>
          </p:cNvPr>
          <p:cNvSpPr>
            <a:spLocks noGrp="1"/>
          </p:cNvSpPr>
          <p:nvPr>
            <p:ph type="title"/>
          </p:nvPr>
        </p:nvSpPr>
        <p:spPr>
          <a:xfrm>
            <a:off x="888631" y="2349925"/>
            <a:ext cx="3498979" cy="2456442"/>
          </a:xfrm>
        </p:spPr>
        <p:txBody>
          <a:bodyPr anchor="ctr">
            <a:normAutofit/>
          </a:bodyPr>
          <a:lstStyle/>
          <a:p>
            <a:r>
              <a:rPr lang="en-US"/>
              <a:t>UWindsor Outlook</a:t>
            </a:r>
            <a:endParaRPr lang="en-CA"/>
          </a:p>
        </p:txBody>
      </p:sp>
      <p:graphicFrame>
        <p:nvGraphicFramePr>
          <p:cNvPr id="8" name="Content Placeholder 2">
            <a:extLst>
              <a:ext uri="{FF2B5EF4-FFF2-40B4-BE49-F238E27FC236}">
                <a16:creationId xmlns:a16="http://schemas.microsoft.com/office/drawing/2014/main" id="{0D22BE70-E17B-42D0-A15F-233242A4D146}"/>
              </a:ext>
            </a:extLst>
          </p:cNvPr>
          <p:cNvGraphicFramePr>
            <a:graphicFrameLocks noGrp="1"/>
          </p:cNvGraphicFramePr>
          <p:nvPr>
            <p:ph idx="1"/>
            <p:extLst>
              <p:ext uri="{D42A27DB-BD31-4B8C-83A1-F6EECF244321}">
                <p14:modId xmlns:p14="http://schemas.microsoft.com/office/powerpoint/2010/main" val="1958830402"/>
              </p:ext>
            </p:extLst>
          </p:nvPr>
        </p:nvGraphicFramePr>
        <p:xfrm>
          <a:off x="5118447" y="803186"/>
          <a:ext cx="6281873" cy="5248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1095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21159-DA48-49F7-915D-E0276A07C368}"/>
              </a:ext>
            </a:extLst>
          </p:cNvPr>
          <p:cNvSpPr>
            <a:spLocks noGrp="1"/>
          </p:cNvSpPr>
          <p:nvPr>
            <p:ph type="title"/>
          </p:nvPr>
        </p:nvSpPr>
        <p:spPr/>
        <p:txBody>
          <a:bodyPr/>
          <a:lstStyle/>
          <a:p>
            <a:r>
              <a:rPr lang="en-US">
                <a:cs typeface="Calibri Light"/>
              </a:rPr>
              <a:t>UWindsor Outlook</a:t>
            </a:r>
            <a:endParaRPr lang="en-US"/>
          </a:p>
        </p:txBody>
      </p:sp>
      <p:pic>
        <p:nvPicPr>
          <p:cNvPr id="3" name="Picture 2">
            <a:extLst>
              <a:ext uri="{FF2B5EF4-FFF2-40B4-BE49-F238E27FC236}">
                <a16:creationId xmlns:a16="http://schemas.microsoft.com/office/drawing/2014/main" id="{0C55BD17-AD0D-4D47-ACD9-BCB1AF6318E3}"/>
              </a:ext>
            </a:extLst>
          </p:cNvPr>
          <p:cNvPicPr>
            <a:picLocks noChangeAspect="1"/>
          </p:cNvPicPr>
          <p:nvPr/>
        </p:nvPicPr>
        <p:blipFill rotWithShape="1">
          <a:blip r:embed="rId3"/>
          <a:srcRect t="9005" b="5209"/>
          <a:stretch/>
        </p:blipFill>
        <p:spPr>
          <a:xfrm>
            <a:off x="4508331" y="720436"/>
            <a:ext cx="9561175" cy="5952237"/>
          </a:xfrm>
          <a:prstGeom prst="rect">
            <a:avLst/>
          </a:prstGeom>
        </p:spPr>
      </p:pic>
    </p:spTree>
    <p:extLst>
      <p:ext uri="{BB962C8B-B14F-4D97-AF65-F5344CB8AC3E}">
        <p14:creationId xmlns:p14="http://schemas.microsoft.com/office/powerpoint/2010/main" val="3250334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4E37B-A5FD-4485-A5AB-2475AD652A62}"/>
              </a:ext>
            </a:extLst>
          </p:cNvPr>
          <p:cNvSpPr>
            <a:spLocks noGrp="1"/>
          </p:cNvSpPr>
          <p:nvPr>
            <p:ph type="title"/>
          </p:nvPr>
        </p:nvSpPr>
        <p:spPr>
          <a:xfrm>
            <a:off x="888631" y="2349925"/>
            <a:ext cx="3498979" cy="2456442"/>
          </a:xfrm>
        </p:spPr>
        <p:txBody>
          <a:bodyPr anchor="ctr">
            <a:normAutofit/>
          </a:bodyPr>
          <a:lstStyle/>
          <a:p>
            <a:r>
              <a:rPr lang="en-US" err="1"/>
              <a:t>mySuccess</a:t>
            </a:r>
          </a:p>
        </p:txBody>
      </p:sp>
      <p:graphicFrame>
        <p:nvGraphicFramePr>
          <p:cNvPr id="8" name="Content Placeholder 2">
            <a:extLst>
              <a:ext uri="{FF2B5EF4-FFF2-40B4-BE49-F238E27FC236}">
                <a16:creationId xmlns:a16="http://schemas.microsoft.com/office/drawing/2014/main" id="{0D22BE70-E17B-42D0-A15F-233242A4D146}"/>
              </a:ext>
            </a:extLst>
          </p:cNvPr>
          <p:cNvGraphicFramePr>
            <a:graphicFrameLocks noGrp="1"/>
          </p:cNvGraphicFramePr>
          <p:nvPr>
            <p:ph idx="1"/>
            <p:extLst>
              <p:ext uri="{D42A27DB-BD31-4B8C-83A1-F6EECF244321}">
                <p14:modId xmlns:p14="http://schemas.microsoft.com/office/powerpoint/2010/main" val="4201256252"/>
              </p:ext>
            </p:extLst>
          </p:nvPr>
        </p:nvGraphicFramePr>
        <p:xfrm>
          <a:off x="5118447" y="803186"/>
          <a:ext cx="6281873" cy="5248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3763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7E457-313A-46C5-8F0B-4627106E0DE5}"/>
              </a:ext>
            </a:extLst>
          </p:cNvPr>
          <p:cNvSpPr>
            <a:spLocks noGrp="1"/>
          </p:cNvSpPr>
          <p:nvPr>
            <p:ph type="title"/>
          </p:nvPr>
        </p:nvSpPr>
        <p:spPr/>
        <p:txBody>
          <a:bodyPr/>
          <a:lstStyle/>
          <a:p>
            <a:r>
              <a:rPr lang="en-US" err="1"/>
              <a:t>mySuccess</a:t>
            </a:r>
            <a:r>
              <a:rPr lang="en-US"/>
              <a:t> Login Page</a:t>
            </a:r>
            <a:endParaRPr lang="en-CA"/>
          </a:p>
        </p:txBody>
      </p:sp>
      <p:pic>
        <p:nvPicPr>
          <p:cNvPr id="6" name="Picture 6">
            <a:extLst>
              <a:ext uri="{FF2B5EF4-FFF2-40B4-BE49-F238E27FC236}">
                <a16:creationId xmlns:a16="http://schemas.microsoft.com/office/drawing/2014/main" id="{CEC94ACB-D605-43E9-B5D9-260E31D24AEA}"/>
              </a:ext>
            </a:extLst>
          </p:cNvPr>
          <p:cNvPicPr>
            <a:picLocks noGrp="1" noChangeAspect="1"/>
          </p:cNvPicPr>
          <p:nvPr>
            <p:ph idx="1"/>
          </p:nvPr>
        </p:nvPicPr>
        <p:blipFill>
          <a:blip r:embed="rId3"/>
          <a:srcRect/>
          <a:stretch/>
        </p:blipFill>
        <p:spPr>
          <a:xfrm>
            <a:off x="4406498" y="346364"/>
            <a:ext cx="7813478" cy="5770739"/>
          </a:xfrm>
        </p:spPr>
      </p:pic>
    </p:spTree>
    <p:extLst>
      <p:ext uri="{BB962C8B-B14F-4D97-AF65-F5344CB8AC3E}">
        <p14:creationId xmlns:p14="http://schemas.microsoft.com/office/powerpoint/2010/main" val="1791308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5446485E-AF4B-AE7B-D306-C9398542B40F}"/>
              </a:ext>
            </a:extLst>
          </p:cNvPr>
          <p:cNvPicPr>
            <a:picLocks noChangeAspect="1"/>
          </p:cNvPicPr>
          <p:nvPr/>
        </p:nvPicPr>
        <p:blipFill>
          <a:blip r:embed="rId3"/>
          <a:stretch>
            <a:fillRect/>
          </a:stretch>
        </p:blipFill>
        <p:spPr>
          <a:xfrm>
            <a:off x="292956" y="312992"/>
            <a:ext cx="11369040" cy="6226365"/>
          </a:xfrm>
          <a:prstGeom prst="rect">
            <a:avLst/>
          </a:prstGeom>
        </p:spPr>
      </p:pic>
    </p:spTree>
    <p:extLst>
      <p:ext uri="{BB962C8B-B14F-4D97-AF65-F5344CB8AC3E}">
        <p14:creationId xmlns:p14="http://schemas.microsoft.com/office/powerpoint/2010/main" val="1804893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EBF2FB5D-036F-75B7-DB22-0FB0C822B7C2}"/>
              </a:ext>
            </a:extLst>
          </p:cNvPr>
          <p:cNvPicPr>
            <a:picLocks noChangeAspect="1"/>
          </p:cNvPicPr>
          <p:nvPr/>
        </p:nvPicPr>
        <p:blipFill>
          <a:blip r:embed="rId3"/>
          <a:stretch>
            <a:fillRect/>
          </a:stretch>
        </p:blipFill>
        <p:spPr>
          <a:xfrm>
            <a:off x="319372" y="385107"/>
            <a:ext cx="11551920" cy="6098391"/>
          </a:xfrm>
          <a:prstGeom prst="rect">
            <a:avLst/>
          </a:prstGeom>
        </p:spPr>
      </p:pic>
    </p:spTree>
    <p:extLst>
      <p:ext uri="{BB962C8B-B14F-4D97-AF65-F5344CB8AC3E}">
        <p14:creationId xmlns:p14="http://schemas.microsoft.com/office/powerpoint/2010/main" val="1820185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library&#10;&#10;Description automatically generated">
            <a:extLst>
              <a:ext uri="{FF2B5EF4-FFF2-40B4-BE49-F238E27FC236}">
                <a16:creationId xmlns:a16="http://schemas.microsoft.com/office/drawing/2014/main" id="{4828E538-89A7-6912-F63B-B5A4DD2D3589}"/>
              </a:ext>
            </a:extLst>
          </p:cNvPr>
          <p:cNvPicPr>
            <a:picLocks noChangeAspect="1"/>
          </p:cNvPicPr>
          <p:nvPr/>
        </p:nvPicPr>
        <p:blipFill>
          <a:blip r:embed="rId2"/>
          <a:stretch>
            <a:fillRect/>
          </a:stretch>
        </p:blipFill>
        <p:spPr>
          <a:xfrm>
            <a:off x="516477" y="624076"/>
            <a:ext cx="10952480" cy="5405060"/>
          </a:xfrm>
          <a:prstGeom prst="rect">
            <a:avLst/>
          </a:prstGeom>
        </p:spPr>
      </p:pic>
    </p:spTree>
    <p:extLst>
      <p:ext uri="{BB962C8B-B14F-4D97-AF65-F5344CB8AC3E}">
        <p14:creationId xmlns:p14="http://schemas.microsoft.com/office/powerpoint/2010/main" val="29242837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C49A7-A63A-B64C-7695-9D06A944B8E1}"/>
              </a:ext>
            </a:extLst>
          </p:cNvPr>
          <p:cNvSpPr>
            <a:spLocks noGrp="1"/>
          </p:cNvSpPr>
          <p:nvPr>
            <p:ph type="title"/>
          </p:nvPr>
        </p:nvSpPr>
        <p:spPr/>
        <p:txBody>
          <a:bodyPr/>
          <a:lstStyle/>
          <a:p>
            <a:r>
              <a:rPr lang="en-US" dirty="0">
                <a:cs typeface="Calibri Light"/>
              </a:rPr>
              <a:t>Campus Apps</a:t>
            </a:r>
            <a:endParaRPr lang="en-US" dirty="0"/>
          </a:p>
        </p:txBody>
      </p:sp>
      <p:sp>
        <p:nvSpPr>
          <p:cNvPr id="3" name="Text Placeholder 2">
            <a:extLst>
              <a:ext uri="{FF2B5EF4-FFF2-40B4-BE49-F238E27FC236}">
                <a16:creationId xmlns:a16="http://schemas.microsoft.com/office/drawing/2014/main" id="{B2291277-12C0-F8CF-F253-067DB6274CDA}"/>
              </a:ext>
            </a:extLst>
          </p:cNvPr>
          <p:cNvSpPr>
            <a:spLocks noGrp="1"/>
          </p:cNvSpPr>
          <p:nvPr>
            <p:ph type="body" idx="1"/>
          </p:nvPr>
        </p:nvSpPr>
        <p:spPr/>
        <p:txBody>
          <a:bodyPr/>
          <a:lstStyle/>
          <a:p>
            <a:r>
              <a:rPr lang="en-US" dirty="0"/>
              <a:t>Lancers Go - Athletics and Rec</a:t>
            </a:r>
          </a:p>
        </p:txBody>
      </p:sp>
      <p:sp>
        <p:nvSpPr>
          <p:cNvPr id="4" name="Content Placeholder 3">
            <a:extLst>
              <a:ext uri="{FF2B5EF4-FFF2-40B4-BE49-F238E27FC236}">
                <a16:creationId xmlns:a16="http://schemas.microsoft.com/office/drawing/2014/main" id="{173B9C2F-1108-6A6C-952F-9F49DEE7B0AD}"/>
              </a:ext>
            </a:extLst>
          </p:cNvPr>
          <p:cNvSpPr>
            <a:spLocks noGrp="1"/>
          </p:cNvSpPr>
          <p:nvPr>
            <p:ph sz="half" idx="2"/>
          </p:nvPr>
        </p:nvSpPr>
        <p:spPr>
          <a:xfrm>
            <a:off x="5125305" y="1386243"/>
            <a:ext cx="6264350" cy="1046157"/>
          </a:xfrm>
        </p:spPr>
        <p:txBody>
          <a:bodyPr vert="horz" lIns="91440" tIns="45720" rIns="91440" bIns="45720" rtlCol="0" anchor="t">
            <a:noAutofit/>
          </a:bodyPr>
          <a:lstStyle/>
          <a:p>
            <a:pPr>
              <a:spcBef>
                <a:spcPts val="0"/>
              </a:spcBef>
            </a:pPr>
            <a:r>
              <a:rPr lang="en-US" dirty="0">
                <a:latin typeface="Calibri"/>
                <a:ea typeface="+mn-lt"/>
                <a:cs typeface="+mn-lt"/>
              </a:rPr>
              <a:t>Schedules: Facility, pool, fitness and intramural schedules</a:t>
            </a:r>
            <a:endParaRPr lang="en-US" dirty="0">
              <a:latin typeface="Calibri"/>
              <a:cs typeface="Calibri"/>
            </a:endParaRPr>
          </a:p>
          <a:p>
            <a:pPr>
              <a:spcBef>
                <a:spcPts val="0"/>
              </a:spcBef>
            </a:pPr>
            <a:r>
              <a:rPr lang="en-US" dirty="0">
                <a:latin typeface="Calibri"/>
                <a:ea typeface="+mn-lt"/>
                <a:cs typeface="+mn-lt"/>
              </a:rPr>
              <a:t>Member ID: allows you to access the </a:t>
            </a:r>
            <a:r>
              <a:rPr lang="en-US" dirty="0" err="1">
                <a:latin typeface="Calibri"/>
                <a:ea typeface="+mn-lt"/>
                <a:cs typeface="+mn-lt"/>
              </a:rPr>
              <a:t>Toldo</a:t>
            </a:r>
            <a:r>
              <a:rPr lang="en-US" dirty="0">
                <a:latin typeface="Calibri"/>
                <a:ea typeface="+mn-lt"/>
                <a:cs typeface="+mn-lt"/>
              </a:rPr>
              <a:t> Lancer Centre</a:t>
            </a:r>
            <a:endParaRPr lang="en-US">
              <a:latin typeface="Calibri"/>
              <a:cs typeface="Calibri"/>
            </a:endParaRPr>
          </a:p>
          <a:p>
            <a:pPr>
              <a:spcBef>
                <a:spcPts val="0"/>
              </a:spcBef>
            </a:pPr>
            <a:r>
              <a:rPr lang="en-US" dirty="0">
                <a:latin typeface="Calibri"/>
                <a:ea typeface="+mn-lt"/>
                <a:cs typeface="+mn-lt"/>
              </a:rPr>
              <a:t>Varsity sports schedule</a:t>
            </a:r>
            <a:endParaRPr lang="en-US">
              <a:latin typeface="Calibri"/>
              <a:cs typeface="Calibri"/>
            </a:endParaRPr>
          </a:p>
          <a:p>
            <a:pPr>
              <a:spcBef>
                <a:spcPts val="0"/>
              </a:spcBef>
            </a:pPr>
            <a:r>
              <a:rPr lang="en-US" dirty="0">
                <a:latin typeface="Calibri"/>
                <a:ea typeface="+mn-lt"/>
                <a:cs typeface="+mn-lt"/>
              </a:rPr>
              <a:t>Online registration</a:t>
            </a:r>
            <a:endParaRPr lang="en-US">
              <a:latin typeface="Calibri"/>
              <a:cs typeface="Calibri"/>
            </a:endParaRPr>
          </a:p>
          <a:p>
            <a:pPr>
              <a:spcBef>
                <a:spcPts val="0"/>
              </a:spcBef>
            </a:pPr>
            <a:r>
              <a:rPr lang="en-US" dirty="0">
                <a:latin typeface="Calibri"/>
                <a:ea typeface="+mn-lt"/>
                <a:cs typeface="+mn-lt"/>
              </a:rPr>
              <a:t>Wellness tips</a:t>
            </a:r>
            <a:endParaRPr lang="en-US" dirty="0">
              <a:latin typeface="Calibri"/>
              <a:cs typeface="Calibri"/>
            </a:endParaRPr>
          </a:p>
          <a:p>
            <a:endParaRPr lang="en-US" dirty="0"/>
          </a:p>
        </p:txBody>
      </p:sp>
      <p:sp>
        <p:nvSpPr>
          <p:cNvPr id="5" name="Text Placeholder 4">
            <a:extLst>
              <a:ext uri="{FF2B5EF4-FFF2-40B4-BE49-F238E27FC236}">
                <a16:creationId xmlns:a16="http://schemas.microsoft.com/office/drawing/2014/main" id="{98DF6D5C-11EF-F887-4401-887DF99005FC}"/>
              </a:ext>
            </a:extLst>
          </p:cNvPr>
          <p:cNvSpPr>
            <a:spLocks noGrp="1"/>
          </p:cNvSpPr>
          <p:nvPr>
            <p:ph type="body" sz="quarter" idx="3"/>
          </p:nvPr>
        </p:nvSpPr>
        <p:spPr>
          <a:xfrm>
            <a:off x="5127215" y="3246359"/>
            <a:ext cx="6264414" cy="685800"/>
          </a:xfrm>
        </p:spPr>
        <p:txBody>
          <a:bodyPr/>
          <a:lstStyle/>
          <a:p>
            <a:r>
              <a:rPr lang="en-US" dirty="0" err="1"/>
              <a:t>SafeLancer</a:t>
            </a:r>
          </a:p>
        </p:txBody>
      </p:sp>
      <p:sp>
        <p:nvSpPr>
          <p:cNvPr id="13" name="Content Placeholder 3">
            <a:extLst>
              <a:ext uri="{FF2B5EF4-FFF2-40B4-BE49-F238E27FC236}">
                <a16:creationId xmlns:a16="http://schemas.microsoft.com/office/drawing/2014/main" id="{66D88BDD-E502-1B07-98BA-96B73654E0F0}"/>
              </a:ext>
            </a:extLst>
          </p:cNvPr>
          <p:cNvSpPr txBox="1">
            <a:spLocks/>
          </p:cNvSpPr>
          <p:nvPr/>
        </p:nvSpPr>
        <p:spPr>
          <a:xfrm>
            <a:off x="5123592" y="3773273"/>
            <a:ext cx="6486957" cy="1046157"/>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r>
              <a:rPr lang="en-US" dirty="0">
                <a:latin typeface="Calibri"/>
                <a:ea typeface="+mn-lt"/>
                <a:cs typeface="+mn-lt"/>
              </a:rPr>
              <a:t>Campus Alert - will alert you to any emergency situations</a:t>
            </a:r>
            <a:endParaRPr lang="en-US" dirty="0">
              <a:latin typeface="Calibri"/>
              <a:ea typeface="+mn-lt"/>
              <a:cs typeface="Calibri"/>
            </a:endParaRPr>
          </a:p>
          <a:p>
            <a:pPr>
              <a:spcBef>
                <a:spcPts val="0"/>
              </a:spcBef>
            </a:pPr>
            <a:r>
              <a:rPr lang="en-US" dirty="0">
                <a:latin typeface="Calibri"/>
                <a:ea typeface="+mn-lt"/>
                <a:cs typeface="Calibri"/>
              </a:rPr>
              <a:t>Mobile Blue Light - calls campus police</a:t>
            </a:r>
            <a:endParaRPr lang="en-US" dirty="0"/>
          </a:p>
          <a:p>
            <a:pPr>
              <a:spcBef>
                <a:spcPts val="0"/>
              </a:spcBef>
            </a:pPr>
            <a:r>
              <a:rPr lang="en-US" dirty="0">
                <a:latin typeface="Calibri"/>
                <a:ea typeface="+mn-lt"/>
                <a:cs typeface="Calibri"/>
              </a:rPr>
              <a:t>Friend Walk or Virtual Walk</a:t>
            </a:r>
            <a:endParaRPr lang="en-US" dirty="0"/>
          </a:p>
          <a:p>
            <a:pPr>
              <a:spcBef>
                <a:spcPts val="0"/>
              </a:spcBef>
            </a:pPr>
            <a:r>
              <a:rPr lang="en-US" dirty="0">
                <a:latin typeface="Calibri"/>
                <a:ea typeface="+mn-lt"/>
                <a:cs typeface="Calibri"/>
              </a:rPr>
              <a:t>Report a tip - to report suspicious activity</a:t>
            </a:r>
            <a:endParaRPr lang="en-US" dirty="0"/>
          </a:p>
          <a:p>
            <a:pPr>
              <a:spcBef>
                <a:spcPts val="0"/>
              </a:spcBef>
            </a:pPr>
            <a:r>
              <a:rPr lang="en-US" dirty="0">
                <a:latin typeface="Calibri"/>
                <a:ea typeface="+mn-lt"/>
                <a:cs typeface="Calibri"/>
              </a:rPr>
              <a:t>Safety toolbox - Chat with campus police, flashlight, and loud alarm features</a:t>
            </a:r>
            <a:endParaRPr lang="en-US" dirty="0"/>
          </a:p>
        </p:txBody>
      </p:sp>
    </p:spTree>
    <p:extLst>
      <p:ext uri="{BB962C8B-B14F-4D97-AF65-F5344CB8AC3E}">
        <p14:creationId xmlns:p14="http://schemas.microsoft.com/office/powerpoint/2010/main" val="4172910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57C7D-E63A-59E1-45C5-A1A5BE815EB1}"/>
              </a:ext>
            </a:extLst>
          </p:cNvPr>
          <p:cNvSpPr>
            <a:spLocks noGrp="1"/>
          </p:cNvSpPr>
          <p:nvPr>
            <p:ph type="title"/>
          </p:nvPr>
        </p:nvSpPr>
        <p:spPr/>
        <p:txBody>
          <a:bodyPr/>
          <a:lstStyle/>
          <a:p>
            <a:r>
              <a:rPr lang="en-US" dirty="0">
                <a:cs typeface="Calibri Light"/>
              </a:rPr>
              <a:t>Sign Up for JumpStart!</a:t>
            </a:r>
            <a:endParaRPr lang="en-US" dirty="0"/>
          </a:p>
        </p:txBody>
      </p:sp>
      <p:sp>
        <p:nvSpPr>
          <p:cNvPr id="3" name="Content Placeholder 2">
            <a:extLst>
              <a:ext uri="{FF2B5EF4-FFF2-40B4-BE49-F238E27FC236}">
                <a16:creationId xmlns:a16="http://schemas.microsoft.com/office/drawing/2014/main" id="{10394AE4-1E1F-B41A-F608-BED605FCDB1C}"/>
              </a:ext>
            </a:extLst>
          </p:cNvPr>
          <p:cNvSpPr>
            <a:spLocks noGrp="1"/>
          </p:cNvSpPr>
          <p:nvPr>
            <p:ph idx="1"/>
          </p:nvPr>
        </p:nvSpPr>
        <p:spPr>
          <a:xfrm>
            <a:off x="5021093" y="749006"/>
            <a:ext cx="6080983" cy="5248622"/>
          </a:xfrm>
        </p:spPr>
        <p:txBody>
          <a:bodyPr>
            <a:normAutofit/>
          </a:bodyPr>
          <a:lstStyle/>
          <a:p>
            <a:pPr marL="0" indent="0">
              <a:buNone/>
            </a:pPr>
            <a:r>
              <a:rPr lang="en-US" sz="2000" dirty="0">
                <a:solidFill>
                  <a:srgbClr val="263F6B"/>
                </a:solidFill>
                <a:ea typeface="+mn-lt"/>
                <a:cs typeface="+mn-lt"/>
              </a:rPr>
              <a:t>Designed to support first-year students with key academic skills for success in a skills-lab format.</a:t>
            </a:r>
            <a:endParaRPr lang="en-US" sz="2000">
              <a:solidFill>
                <a:srgbClr val="263F6B"/>
              </a:solidFill>
            </a:endParaRPr>
          </a:p>
          <a:p>
            <a:pPr marL="0" indent="0">
              <a:spcBef>
                <a:spcPts val="0"/>
              </a:spcBef>
              <a:buNone/>
            </a:pPr>
            <a:endParaRPr lang="en-US" sz="2000" dirty="0">
              <a:solidFill>
                <a:srgbClr val="263F6B"/>
              </a:solidFill>
              <a:ea typeface="+mn-lt"/>
              <a:cs typeface="+mn-lt"/>
            </a:endParaRPr>
          </a:p>
          <a:p>
            <a:pPr marL="0" indent="0">
              <a:spcBef>
                <a:spcPts val="0"/>
              </a:spcBef>
              <a:buNone/>
            </a:pPr>
            <a:r>
              <a:rPr lang="en-US" sz="2000" dirty="0">
                <a:solidFill>
                  <a:srgbClr val="263F6B"/>
                </a:solidFill>
                <a:ea typeface="+mn-lt"/>
                <a:cs typeface="+mn-lt"/>
              </a:rPr>
              <a:t>Topics include:</a:t>
            </a:r>
            <a:endParaRPr lang="en-US" sz="2000"/>
          </a:p>
          <a:p>
            <a:pPr>
              <a:spcBef>
                <a:spcPts val="0"/>
              </a:spcBef>
            </a:pPr>
            <a:r>
              <a:rPr lang="en-US" sz="2000" dirty="0">
                <a:solidFill>
                  <a:srgbClr val="263F6B"/>
                </a:solidFill>
                <a:latin typeface="Rockwell"/>
                <a:cs typeface="Arial"/>
              </a:rPr>
              <a:t>Create Your Own Schedule</a:t>
            </a:r>
            <a:endParaRPr lang="en-US" dirty="0"/>
          </a:p>
          <a:p>
            <a:pPr>
              <a:spcBef>
                <a:spcPts val="0"/>
              </a:spcBef>
            </a:pPr>
            <a:r>
              <a:rPr lang="en-US" sz="2000" dirty="0">
                <a:solidFill>
                  <a:srgbClr val="263F6B"/>
                </a:solidFill>
                <a:latin typeface="Rockwell"/>
                <a:cs typeface="Arial"/>
              </a:rPr>
              <a:t>How to Take Notes</a:t>
            </a:r>
            <a:endParaRPr lang="en-US" sz="2400" dirty="0">
              <a:solidFill>
                <a:srgbClr val="000000"/>
              </a:solidFill>
              <a:latin typeface="Rockwell"/>
              <a:cs typeface="Arial"/>
            </a:endParaRPr>
          </a:p>
          <a:p>
            <a:pPr>
              <a:spcBef>
                <a:spcPts val="0"/>
              </a:spcBef>
            </a:pPr>
            <a:r>
              <a:rPr lang="en-US" sz="2000" dirty="0">
                <a:solidFill>
                  <a:srgbClr val="263F6B"/>
                </a:solidFill>
                <a:cs typeface="Arial"/>
              </a:rPr>
              <a:t>Studying Smarter, Not Harder</a:t>
            </a:r>
          </a:p>
        </p:txBody>
      </p:sp>
      <p:pic>
        <p:nvPicPr>
          <p:cNvPr id="4" name="Picture 3" descr="A qr code with a few black squares&#10;&#10;Description automatically generated">
            <a:extLst>
              <a:ext uri="{FF2B5EF4-FFF2-40B4-BE49-F238E27FC236}">
                <a16:creationId xmlns:a16="http://schemas.microsoft.com/office/drawing/2014/main" id="{FB76CF24-A7FD-9680-F3F1-3F6B76FF3FB4}"/>
              </a:ext>
            </a:extLst>
          </p:cNvPr>
          <p:cNvPicPr>
            <a:picLocks noChangeAspect="1"/>
          </p:cNvPicPr>
          <p:nvPr/>
        </p:nvPicPr>
        <p:blipFill>
          <a:blip r:embed="rId2"/>
          <a:stretch>
            <a:fillRect/>
          </a:stretch>
        </p:blipFill>
        <p:spPr>
          <a:xfrm>
            <a:off x="9074727" y="2647204"/>
            <a:ext cx="2743200" cy="2713521"/>
          </a:xfrm>
          <a:prstGeom prst="rect">
            <a:avLst/>
          </a:prstGeom>
        </p:spPr>
      </p:pic>
    </p:spTree>
    <p:extLst>
      <p:ext uri="{BB962C8B-B14F-4D97-AF65-F5344CB8AC3E}">
        <p14:creationId xmlns:p14="http://schemas.microsoft.com/office/powerpoint/2010/main" val="3430937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logo&#10;&#10;Description generated with very high confidence">
            <a:extLst>
              <a:ext uri="{FF2B5EF4-FFF2-40B4-BE49-F238E27FC236}">
                <a16:creationId xmlns:a16="http://schemas.microsoft.com/office/drawing/2014/main" id="{06E1CE11-1AE7-4429-B701-D537E3C1337E}"/>
              </a:ext>
            </a:extLst>
          </p:cNvPr>
          <p:cNvPicPr>
            <a:picLocks noChangeAspect="1"/>
          </p:cNvPicPr>
          <p:nvPr/>
        </p:nvPicPr>
        <p:blipFill rotWithShape="1">
          <a:blip r:embed="rId3"/>
          <a:srcRect r="-142" b="40909"/>
          <a:stretch/>
        </p:blipFill>
        <p:spPr>
          <a:xfrm>
            <a:off x="672955" y="422667"/>
            <a:ext cx="10988175" cy="4055975"/>
          </a:xfrm>
          <a:prstGeom prst="rect">
            <a:avLst/>
          </a:prstGeom>
        </p:spPr>
      </p:pic>
      <p:sp>
        <p:nvSpPr>
          <p:cNvPr id="6" name="TextBox 5">
            <a:extLst>
              <a:ext uri="{FF2B5EF4-FFF2-40B4-BE49-F238E27FC236}">
                <a16:creationId xmlns:a16="http://schemas.microsoft.com/office/drawing/2014/main" id="{3A84EF18-4FB5-44F5-AD30-190AC2D98C36}"/>
              </a:ext>
            </a:extLst>
          </p:cNvPr>
          <p:cNvSpPr txBox="1"/>
          <p:nvPr/>
        </p:nvSpPr>
        <p:spPr>
          <a:xfrm>
            <a:off x="1983179" y="4600695"/>
            <a:ext cx="8374082" cy="110799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dirty="0">
                <a:solidFill>
                  <a:srgbClr val="7F7F7F"/>
                </a:solidFill>
                <a:latin typeface="Calibri"/>
                <a:cs typeface="Calibri"/>
              </a:rPr>
              <a:t>Thank You!</a:t>
            </a:r>
          </a:p>
        </p:txBody>
      </p:sp>
      <p:sp>
        <p:nvSpPr>
          <p:cNvPr id="2" name="TextBox 1">
            <a:extLst>
              <a:ext uri="{FF2B5EF4-FFF2-40B4-BE49-F238E27FC236}">
                <a16:creationId xmlns:a16="http://schemas.microsoft.com/office/drawing/2014/main" id="{F741F4CF-9959-DE21-27DA-6BCE074E5D47}"/>
              </a:ext>
            </a:extLst>
          </p:cNvPr>
          <p:cNvSpPr txBox="1"/>
          <p:nvPr/>
        </p:nvSpPr>
        <p:spPr>
          <a:xfrm>
            <a:off x="1983179" y="300614"/>
            <a:ext cx="8374082" cy="110799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dirty="0">
                <a:solidFill>
                  <a:srgbClr val="7F7F7F"/>
                </a:solidFill>
                <a:latin typeface="Calibri"/>
                <a:cs typeface="Calibri"/>
              </a:rPr>
              <a:t>Questions?</a:t>
            </a:r>
          </a:p>
        </p:txBody>
      </p:sp>
    </p:spTree>
    <p:extLst>
      <p:ext uri="{BB962C8B-B14F-4D97-AF65-F5344CB8AC3E}">
        <p14:creationId xmlns:p14="http://schemas.microsoft.com/office/powerpoint/2010/main" val="14165005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heme/theme1.xml><?xml version="1.0" encoding="utf-8"?>
<a:theme xmlns:a="http://schemas.openxmlformats.org/drawingml/2006/main" name="UWindsor Theme">
  <a:themeElements>
    <a:clrScheme name="Custom 1">
      <a:dk1>
        <a:srgbClr val="000000"/>
      </a:dk1>
      <a:lt1>
        <a:srgbClr val="FFFFFF"/>
      </a:lt1>
      <a:dk2>
        <a:srgbClr val="454545"/>
      </a:dk2>
      <a:lt2>
        <a:srgbClr val="E0E0E0"/>
      </a:lt2>
      <a:accent1>
        <a:srgbClr val="00489B"/>
      </a:accent1>
      <a:accent2>
        <a:srgbClr val="FFD200"/>
      </a:accent2>
      <a:accent3>
        <a:srgbClr val="00509B"/>
      </a:accent3>
      <a:accent4>
        <a:srgbClr val="D5D5D5"/>
      </a:accent4>
      <a:accent5>
        <a:srgbClr val="008F51"/>
      </a:accent5>
      <a:accent6>
        <a:srgbClr val="FFD800"/>
      </a:accent6>
      <a:hlink>
        <a:srgbClr val="38DDEC"/>
      </a:hlink>
      <a:folHlink>
        <a:srgbClr val="A8DEE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UWindsor Theme" id="{9DF2D112-7478-2F40-A600-3D9F2824551E}" vid="{FF192A1E-F2F0-6C49-85FE-D641AAEFF7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524D81515BFC4EA3B738390D7909D0" ma:contentTypeVersion="19" ma:contentTypeDescription="Create a new document." ma:contentTypeScope="" ma:versionID="913f2aa0c63f5b6fad930ecc0b9a005a">
  <xsd:schema xmlns:xsd="http://www.w3.org/2001/XMLSchema" xmlns:xs="http://www.w3.org/2001/XMLSchema" xmlns:p="http://schemas.microsoft.com/office/2006/metadata/properties" xmlns:ns2="d07d9410-30ad-4703-a66c-e5fcc7bd61cc" xmlns:ns3="e99db86d-2dc7-4aad-bf6a-0164c385ad79" targetNamespace="http://schemas.microsoft.com/office/2006/metadata/properties" ma:root="true" ma:fieldsID="f16b7bdee353c4fde654a2f0d1f217a1" ns2:_="" ns3:_="">
    <xsd:import namespace="d07d9410-30ad-4703-a66c-e5fcc7bd61cc"/>
    <xsd:import namespace="e99db86d-2dc7-4aad-bf6a-0164c385ad7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Picture"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7d9410-30ad-4703-a66c-e5fcc7bd61c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56934409-d416-4342-8ef7-db440a4d9944}" ma:internalName="TaxCatchAll" ma:showField="CatchAllData" ma:web="d07d9410-30ad-4703-a66c-e5fcc7bd61c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9db86d-2dc7-4aad-bf6a-0164c385ad79"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Picture" ma:index="20" nillable="true" ma:displayName="Picture" ma:format="Image" ma:internalName="Picture">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9bee80c-1694-4361-82b6-5997d1554ef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icture xmlns="e99db86d-2dc7-4aad-bf6a-0164c385ad79">
      <Url xsi:nil="true"/>
      <Description xsi:nil="true"/>
    </Picture>
    <lcf76f155ced4ddcb4097134ff3c332f xmlns="e99db86d-2dc7-4aad-bf6a-0164c385ad79">
      <Terms xmlns="http://schemas.microsoft.com/office/infopath/2007/PartnerControls"/>
    </lcf76f155ced4ddcb4097134ff3c332f>
    <TaxCatchAll xmlns="d07d9410-30ad-4703-a66c-e5fcc7bd61cc" xsi:nil="true"/>
    <SharedWithUsers xmlns="d07d9410-30ad-4703-a66c-e5fcc7bd61cc">
      <UserInfo>
        <DisplayName>Sarah Hebert</DisplayName>
        <AccountId>171</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D45319-8389-4377-AE8A-2489015357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7d9410-30ad-4703-a66c-e5fcc7bd61cc"/>
    <ds:schemaRef ds:uri="e99db86d-2dc7-4aad-bf6a-0164c385ad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E7A48B-B45C-4668-AAD2-312A9E0914B6}">
  <ds:schemaRefs>
    <ds:schemaRef ds:uri="d07d9410-30ad-4703-a66c-e5fcc7bd61cc"/>
    <ds:schemaRef ds:uri="e99db86d-2dc7-4aad-bf6a-0164c385ad7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061C4C8-F473-4E76-ADFC-6762426D24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UWindsor Theme</Template>
  <TotalTime>0</TotalTime>
  <Words>3735</Words>
  <Application>Microsoft Office PowerPoint</Application>
  <PresentationFormat>Widescreen</PresentationFormat>
  <Paragraphs>207</Paragraphs>
  <Slides>39</Slides>
  <Notes>36</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UWindsor Theme</vt:lpstr>
      <vt:lpstr>Essential Tools</vt:lpstr>
      <vt:lpstr>Today’s Agenda</vt:lpstr>
      <vt:lpstr>Steps to Personal Accountability</vt:lpstr>
      <vt:lpstr>UWinSite Student</vt:lpstr>
      <vt:lpstr>UWinsite Student Homepage</vt:lpstr>
      <vt:lpstr>Academic Progress Summary</vt:lpstr>
      <vt:lpstr>PowerPoint Presentation</vt:lpstr>
      <vt:lpstr>UWinsite Student Homepage</vt:lpstr>
      <vt:lpstr>Academic Records</vt:lpstr>
      <vt:lpstr>UWinsite Student Homepage</vt:lpstr>
      <vt:lpstr>Manage Classes</vt:lpstr>
      <vt:lpstr>Class Search and Enroll</vt:lpstr>
      <vt:lpstr>Class Search and Enroll</vt:lpstr>
      <vt:lpstr>How Do I Know Which Textbooks to Buy?</vt:lpstr>
      <vt:lpstr>Downloading Schedule</vt:lpstr>
      <vt:lpstr>UWinsite Student Homepage</vt:lpstr>
      <vt:lpstr>My Academics</vt:lpstr>
      <vt:lpstr>UWinsite Student Homepage</vt:lpstr>
      <vt:lpstr>PowerPoint Presentation</vt:lpstr>
      <vt:lpstr>Bright Space</vt:lpstr>
      <vt:lpstr>Login Page</vt:lpstr>
      <vt:lpstr>Bright Space Dashboard</vt:lpstr>
      <vt:lpstr>Mini Bar</vt:lpstr>
      <vt:lpstr>Course Selector </vt:lpstr>
      <vt:lpstr>Alerts</vt:lpstr>
      <vt:lpstr>Navigation</vt:lpstr>
      <vt:lpstr>Course Home Page</vt:lpstr>
      <vt:lpstr>Resources &amp; Support</vt:lpstr>
      <vt:lpstr>Microsoft 365</vt:lpstr>
      <vt:lpstr>UWindsor Outlook</vt:lpstr>
      <vt:lpstr>UWindsor Outlook</vt:lpstr>
      <vt:lpstr>mySuccess</vt:lpstr>
      <vt:lpstr>mySuccess Login Page</vt:lpstr>
      <vt:lpstr>PowerPoint Presentation</vt:lpstr>
      <vt:lpstr>PowerPoint Presentation</vt:lpstr>
      <vt:lpstr>PowerPoint Presentation</vt:lpstr>
      <vt:lpstr>Campus Apps</vt:lpstr>
      <vt:lpstr>Sign Up for JumpStart!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UWIN 101</dc:title>
  <dc:creator>Jackie Fong</dc:creator>
  <cp:lastModifiedBy>Amber Norman</cp:lastModifiedBy>
  <cp:revision>233</cp:revision>
  <cp:lastPrinted>2018-02-08T19:17:12Z</cp:lastPrinted>
  <dcterms:created xsi:type="dcterms:W3CDTF">2017-10-14T04:33:24Z</dcterms:created>
  <dcterms:modified xsi:type="dcterms:W3CDTF">2024-10-31T18:11:55Z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0x010100E8524D81515BFC4EA3B738390D7909D0</vt:lpwstr>
  </property>
  <property fmtid="{D5CDD505-2E9C-101B-9397-08002B2CF9AE}" pid="3" name="MediaServiceImageTags">
    <vt:lpwstr/>
  </property>
</Properties>
</file>