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Thomas" userId="a2a60eb6-fd49-49b8-9579-949fb24aef69" providerId="ADAL" clId="{C300CEFF-4175-4739-B0FC-C4E1527996E1}"/>
    <pc:docChg chg="custSel modSld">
      <pc:chgData name="Danielle Thomas" userId="a2a60eb6-fd49-49b8-9579-949fb24aef69" providerId="ADAL" clId="{C300CEFF-4175-4739-B0FC-C4E1527996E1}" dt="2025-02-05T19:03:17.609" v="8" actId="20577"/>
      <pc:docMkLst>
        <pc:docMk/>
      </pc:docMkLst>
      <pc:sldChg chg="modSp mod">
        <pc:chgData name="Danielle Thomas" userId="a2a60eb6-fd49-49b8-9579-949fb24aef69" providerId="ADAL" clId="{C300CEFF-4175-4739-B0FC-C4E1527996E1}" dt="2025-02-05T19:03:17.609" v="8" actId="20577"/>
        <pc:sldMkLst>
          <pc:docMk/>
          <pc:sldMk cId="3413757434" sldId="256"/>
        </pc:sldMkLst>
        <pc:spChg chg="mod">
          <ac:chgData name="Danielle Thomas" userId="a2a60eb6-fd49-49b8-9579-949fb24aef69" providerId="ADAL" clId="{C300CEFF-4175-4739-B0FC-C4E1527996E1}" dt="2025-02-05T19:03:17.609" v="8" actId="20577"/>
          <ac:spMkLst>
            <pc:docMk/>
            <pc:sldMk cId="3413757434" sldId="256"/>
            <ac:spMk id="2" creationId="{9B26AB67-88A0-9ABB-F7DD-ABFE388E5FA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4AE-C1CF-B6E2-291E-BB5C3173C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2DBE8-79D1-D1C1-D657-85F4CEB7C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6984-07EC-902C-A5C0-D34374D7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1AAA7-F133-D5D7-3EB5-63E83282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EFE3-1CDE-C00C-5FB3-6800560C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67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9AEC-7DEF-95E5-19F3-DB8E2562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EF1E0-521E-CD8F-222E-7284A3558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800C5-8F6F-0AF5-5CFC-D53B52D5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320AB-8224-D144-F02D-ADF52869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AB94-D417-1510-DD04-BE2063C4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36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F5B8E-BA1D-2E34-04D3-FD98E05A8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00B1F-7B69-25FE-61EF-3C6C3AC1E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3338A-CDB4-F38B-FFCE-6B2BF9C0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D3C74-819E-C2F7-E0FC-B0DE1F8C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03012-8521-BD96-183C-95746901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20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440CB-CE7A-39EE-9AD3-09B9FE00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B3F0A-0482-F6C8-BA89-EFB950296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3BD84-4E6A-185E-0267-608F99A2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29825-5DEC-A346-0508-03C829D3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BF94-31B7-3627-5254-E6AF7189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57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817-2C4C-DF63-984C-B5B901A4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04724-E708-0859-000D-05B1F8FE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BF6A-3732-0857-2C39-AC165552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838C0-007A-F402-130B-1262CE8C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59128-A8E0-F11B-AC2E-8925378E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23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3428-B378-1292-531B-3B8E4522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D6AB-C7DE-F1AA-E044-9CE15112C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F1B47-332B-33E7-B57B-529FC1EE9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8AA7A-61BB-5744-8336-5813A67A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5B1AB-8E20-F2C0-6171-6A48613A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277BC-ED83-3986-2BC7-BE20242B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920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09C9-A3D7-1837-EEB3-CEE390A6D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2CEE5-6CAB-D664-51B9-8394B02AC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46878-5094-B6E2-BB8D-9A71A41C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BB5FB-E974-57FB-BA6C-4C44A6DFF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20C1A-AB86-71CA-0DD0-0A4360863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3F7F8-8081-6866-129F-1EFAE225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E9AAC-EE0B-B7EE-2780-D8633502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BA0A5-7FD4-CC38-F8D9-0DFBE503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167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C3C9-4FAB-0DF2-5371-6CC9F8F6A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A5583-196F-2139-956D-A2C37452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06E59-298E-EEC9-F0DF-CB80F05B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9E5E0-0366-8CF3-BFBB-000B32F5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67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6D663-FEAD-71AA-66AA-2252F66E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1C20D-94E4-B0D4-FCF7-4D3A2BA3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3ECCC-CA11-FDF4-86CB-9DC8CE26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249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BDFD-DC60-AFE7-4326-556DC898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5423-6AF9-045E-A036-2226CC9C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BFFB6-8B41-3820-CA88-13FF8F9C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8B339-16B6-24C5-78D6-9FF365D9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50F4A-89B3-FF88-321F-317B6507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8A6CF-049E-C4B2-3462-6788D47D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30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4E95-85AE-4037-C75F-6C7E306A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9E04C-36E3-6427-EB3D-EDB991E4B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11040-907A-839C-5593-B5BF9B2DD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25A52-F8E4-136A-114F-496A391F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6DCFB-CB57-565A-23BA-BC35B01C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DE52B-0649-9820-4FF7-FFE0F6C3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32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04E64-29A2-842D-B73D-A04A1933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31B16-6351-273A-2A37-F745BF9EB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65A79-EC5A-3F9E-C21A-6F0B0A8B7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66E808-95E3-426F-94A4-D488F61AD4B6}" type="datetimeFigureOut">
              <a:rPr lang="en-CA" smtClean="0"/>
              <a:t>2025-02-05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C2801-C34B-C06A-E3C9-F292FB617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3853F-C121-52DD-692B-8FF691848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C7992B-624C-4C7D-9D84-4629C45BB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0745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AB67-88A0-9ABB-F7DD-ABFE388E5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7688"/>
            <a:ext cx="9144000" cy="2387600"/>
          </a:xfrm>
        </p:spPr>
        <p:txBody>
          <a:bodyPr>
            <a:normAutofit/>
          </a:bodyPr>
          <a:lstStyle/>
          <a:p>
            <a:r>
              <a:rPr lang="en-CA" dirty="0"/>
              <a:t>Black History-Black Futures</a:t>
            </a:r>
            <a:br>
              <a:rPr lang="en-CA" dirty="0"/>
            </a:br>
            <a:r>
              <a:rPr lang="en-CA"/>
              <a:t>Flag Raising 2025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375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098-Enhanced-NR">
            <a:extLst>
              <a:ext uri="{FF2B5EF4-FFF2-40B4-BE49-F238E27FC236}">
                <a16:creationId xmlns:a16="http://schemas.microsoft.com/office/drawing/2014/main" id="{C398D576-50AC-8AAF-0D1A-809EA800EC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122-Enhanced-NR">
            <a:extLst>
              <a:ext uri="{FF2B5EF4-FFF2-40B4-BE49-F238E27FC236}">
                <a16:creationId xmlns:a16="http://schemas.microsoft.com/office/drawing/2014/main" id="{13000D1A-7BBF-330D-EC22-E325BE4F5B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141-Enhanced-NR">
            <a:extLst>
              <a:ext uri="{FF2B5EF4-FFF2-40B4-BE49-F238E27FC236}">
                <a16:creationId xmlns:a16="http://schemas.microsoft.com/office/drawing/2014/main" id="{9576C85A-4B9E-381B-0C2F-9612D8D35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43-Enhanced-NR">
            <a:extLst>
              <a:ext uri="{FF2B5EF4-FFF2-40B4-BE49-F238E27FC236}">
                <a16:creationId xmlns:a16="http://schemas.microsoft.com/office/drawing/2014/main" id="{60E8D144-0567-5B4A-A979-1D80763F8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8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45-Enhanced-NR">
            <a:extLst>
              <a:ext uri="{FF2B5EF4-FFF2-40B4-BE49-F238E27FC236}">
                <a16:creationId xmlns:a16="http://schemas.microsoft.com/office/drawing/2014/main" id="{B2C1A82B-4AA2-D715-6AC8-51CE172B0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53-Enhanced-NR">
            <a:extLst>
              <a:ext uri="{FF2B5EF4-FFF2-40B4-BE49-F238E27FC236}">
                <a16:creationId xmlns:a16="http://schemas.microsoft.com/office/drawing/2014/main" id="{661EC3B5-2D3F-2A35-A284-5186D6B44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5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63-Enhanced-NR">
            <a:extLst>
              <a:ext uri="{FF2B5EF4-FFF2-40B4-BE49-F238E27FC236}">
                <a16:creationId xmlns:a16="http://schemas.microsoft.com/office/drawing/2014/main" id="{4A7E06DD-B52A-99D6-4F6E-BDE7CDA3E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75-Enhanced-NR">
            <a:extLst>
              <a:ext uri="{FF2B5EF4-FFF2-40B4-BE49-F238E27FC236}">
                <a16:creationId xmlns:a16="http://schemas.microsoft.com/office/drawing/2014/main" id="{64E380DB-3016-12F1-B4BD-70F32CC0F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4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78-Enhanced-NR">
            <a:extLst>
              <a:ext uri="{FF2B5EF4-FFF2-40B4-BE49-F238E27FC236}">
                <a16:creationId xmlns:a16="http://schemas.microsoft.com/office/drawing/2014/main" id="{79539356-574C-1D0E-200C-45CC57042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6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90-Enhanced-NR">
            <a:extLst>
              <a:ext uri="{FF2B5EF4-FFF2-40B4-BE49-F238E27FC236}">
                <a16:creationId xmlns:a16="http://schemas.microsoft.com/office/drawing/2014/main" id="{F98204DD-FB4A-0E90-52A4-E598B1047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652">
            <a:extLst>
              <a:ext uri="{FF2B5EF4-FFF2-40B4-BE49-F238E27FC236}">
                <a16:creationId xmlns:a16="http://schemas.microsoft.com/office/drawing/2014/main" id="{4B243A75-44C8-20CA-F5FD-25995D75A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2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397-Enhanced-NR">
            <a:extLst>
              <a:ext uri="{FF2B5EF4-FFF2-40B4-BE49-F238E27FC236}">
                <a16:creationId xmlns:a16="http://schemas.microsoft.com/office/drawing/2014/main" id="{3145EAFA-99E3-20F9-4E15-799B63971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3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02-Enhanced-NR">
            <a:extLst>
              <a:ext uri="{FF2B5EF4-FFF2-40B4-BE49-F238E27FC236}">
                <a16:creationId xmlns:a16="http://schemas.microsoft.com/office/drawing/2014/main" id="{00725533-EFE7-8CD5-19B2-8C5413AC70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1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05-Enhanced-NR">
            <a:extLst>
              <a:ext uri="{FF2B5EF4-FFF2-40B4-BE49-F238E27FC236}">
                <a16:creationId xmlns:a16="http://schemas.microsoft.com/office/drawing/2014/main" id="{33A262C8-7B8E-C2EC-0ACD-F1EEA3F96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0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34-Enhanced-NR">
            <a:extLst>
              <a:ext uri="{FF2B5EF4-FFF2-40B4-BE49-F238E27FC236}">
                <a16:creationId xmlns:a16="http://schemas.microsoft.com/office/drawing/2014/main" id="{03437801-3996-47B3-CE4C-E0DF2E622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7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40-Enhanced-NR">
            <a:extLst>
              <a:ext uri="{FF2B5EF4-FFF2-40B4-BE49-F238E27FC236}">
                <a16:creationId xmlns:a16="http://schemas.microsoft.com/office/drawing/2014/main" id="{481CB8ED-F0AE-C736-98EA-F10965E90C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46-Enhanced-NR">
            <a:extLst>
              <a:ext uri="{FF2B5EF4-FFF2-40B4-BE49-F238E27FC236}">
                <a16:creationId xmlns:a16="http://schemas.microsoft.com/office/drawing/2014/main" id="{F2ACC7C7-3434-71C8-CB96-A73760017F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5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73-Enhanced-NR">
            <a:extLst>
              <a:ext uri="{FF2B5EF4-FFF2-40B4-BE49-F238E27FC236}">
                <a16:creationId xmlns:a16="http://schemas.microsoft.com/office/drawing/2014/main" id="{85CD3CD8-54A4-DE95-1AC2-E157C8F63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78-Enhanced-NR">
            <a:extLst>
              <a:ext uri="{FF2B5EF4-FFF2-40B4-BE49-F238E27FC236}">
                <a16:creationId xmlns:a16="http://schemas.microsoft.com/office/drawing/2014/main" id="{CE615937-F8E3-D504-684C-C9A01940D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5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83-Enhanced-NR">
            <a:extLst>
              <a:ext uri="{FF2B5EF4-FFF2-40B4-BE49-F238E27FC236}">
                <a16:creationId xmlns:a16="http://schemas.microsoft.com/office/drawing/2014/main" id="{302890EE-0416-436D-D3E9-553321DFF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35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495-Enhanced-NR">
            <a:extLst>
              <a:ext uri="{FF2B5EF4-FFF2-40B4-BE49-F238E27FC236}">
                <a16:creationId xmlns:a16="http://schemas.microsoft.com/office/drawing/2014/main" id="{5BEA6FE5-4009-0477-BAC0-25CD79F9B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612">
            <a:extLst>
              <a:ext uri="{FF2B5EF4-FFF2-40B4-BE49-F238E27FC236}">
                <a16:creationId xmlns:a16="http://schemas.microsoft.com/office/drawing/2014/main" id="{7AF2D2FE-2FE3-B37D-AAB8-33DDCD8A1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3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01-Enhanced-NR">
            <a:extLst>
              <a:ext uri="{FF2B5EF4-FFF2-40B4-BE49-F238E27FC236}">
                <a16:creationId xmlns:a16="http://schemas.microsoft.com/office/drawing/2014/main" id="{0CFA0C7F-D8F7-C72B-BDB9-A07F063F9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2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03-Enhanced-NR">
            <a:extLst>
              <a:ext uri="{FF2B5EF4-FFF2-40B4-BE49-F238E27FC236}">
                <a16:creationId xmlns:a16="http://schemas.microsoft.com/office/drawing/2014/main" id="{0852FB5D-7940-2A03-E3C9-15A37B2A3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3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14-Enhanced-NR">
            <a:extLst>
              <a:ext uri="{FF2B5EF4-FFF2-40B4-BE49-F238E27FC236}">
                <a16:creationId xmlns:a16="http://schemas.microsoft.com/office/drawing/2014/main" id="{F56FF3D7-1D66-F78A-9110-F34E828F4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8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23-Enhanced-NR">
            <a:extLst>
              <a:ext uri="{FF2B5EF4-FFF2-40B4-BE49-F238E27FC236}">
                <a16:creationId xmlns:a16="http://schemas.microsoft.com/office/drawing/2014/main" id="{1053854B-06F0-C7B5-D284-62A79E24F1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7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35-Enhanced-NR">
            <a:extLst>
              <a:ext uri="{FF2B5EF4-FFF2-40B4-BE49-F238E27FC236}">
                <a16:creationId xmlns:a16="http://schemas.microsoft.com/office/drawing/2014/main" id="{7E313E4E-CEEA-7AF3-D449-B8DDAE76B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18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40-Enhanced-NR">
            <a:extLst>
              <a:ext uri="{FF2B5EF4-FFF2-40B4-BE49-F238E27FC236}">
                <a16:creationId xmlns:a16="http://schemas.microsoft.com/office/drawing/2014/main" id="{38AC08A9-1C8E-724A-D718-AFF52DEC0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7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42-Enhanced-NR">
            <a:extLst>
              <a:ext uri="{FF2B5EF4-FFF2-40B4-BE49-F238E27FC236}">
                <a16:creationId xmlns:a16="http://schemas.microsoft.com/office/drawing/2014/main" id="{E3FF6C02-AE81-2CB2-33FA-FBDE13926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02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48-Enhanced-NR">
            <a:extLst>
              <a:ext uri="{FF2B5EF4-FFF2-40B4-BE49-F238E27FC236}">
                <a16:creationId xmlns:a16="http://schemas.microsoft.com/office/drawing/2014/main" id="{131B895D-9198-0D4A-0580-CF5EF49B5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4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92">
            <a:extLst>
              <a:ext uri="{FF2B5EF4-FFF2-40B4-BE49-F238E27FC236}">
                <a16:creationId xmlns:a16="http://schemas.microsoft.com/office/drawing/2014/main" id="{767A1DDB-3D9B-4F05-B486-4DB8A143F3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6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81">
            <a:extLst>
              <a:ext uri="{FF2B5EF4-FFF2-40B4-BE49-F238E27FC236}">
                <a16:creationId xmlns:a16="http://schemas.microsoft.com/office/drawing/2014/main" id="{09C085A8-4852-BE6D-F175-9F6DE0D912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0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74">
            <a:extLst>
              <a:ext uri="{FF2B5EF4-FFF2-40B4-BE49-F238E27FC236}">
                <a16:creationId xmlns:a16="http://schemas.microsoft.com/office/drawing/2014/main" id="{B76DC368-AD61-0DF9-8DA7-811813907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J09571">
            <a:extLst>
              <a:ext uri="{FF2B5EF4-FFF2-40B4-BE49-F238E27FC236}">
                <a16:creationId xmlns:a16="http://schemas.microsoft.com/office/drawing/2014/main" id="{77A88D03-7286-8E05-4836-ADBBD0422A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2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084-Enhanced-NR">
            <a:extLst>
              <a:ext uri="{FF2B5EF4-FFF2-40B4-BE49-F238E27FC236}">
                <a16:creationId xmlns:a16="http://schemas.microsoft.com/office/drawing/2014/main" id="{0143717B-C74F-0012-AD4E-5C531AB34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089-Enhanced-NR">
            <a:extLst>
              <a:ext uri="{FF2B5EF4-FFF2-40B4-BE49-F238E27FC236}">
                <a16:creationId xmlns:a16="http://schemas.microsoft.com/office/drawing/2014/main" id="{66717A68-938D-B8BB-67EB-34945EEE2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4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</Words>
  <Application>Microsoft Office PowerPoint</Application>
  <PresentationFormat>Widescreen</PresentationFormat>
  <Paragraphs>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Office Theme</vt:lpstr>
      <vt:lpstr>Black History-Black Futures Flag Raising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Danielle Thomas</dc:creator>
  <cp:lastModifiedBy>Danielle Thomas</cp:lastModifiedBy>
  <cp:revision>1</cp:revision>
  <dcterms:created xsi:type="dcterms:W3CDTF">2025-02-04T21:22:04Z</dcterms:created>
  <dcterms:modified xsi:type="dcterms:W3CDTF">2025-02-05T19:03:25Z</dcterms:modified>
</cp:coreProperties>
</file>