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4"/>
  </p:sldMasterIdLst>
  <p:notesMasterIdLst>
    <p:notesMasterId r:id="rId6"/>
  </p:notesMasterIdLst>
  <p:sldIdLst>
    <p:sldId id="271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0F055A-DD9F-498E-AEBD-CDD7C0362026}" v="101" dt="2019-12-06T16:27:23.8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hley Vodarek" userId="7428c52e-8479-4e39-af00-1b5c38d39d88" providerId="ADAL" clId="{110F055A-DD9F-498E-AEBD-CDD7C0362026}"/>
    <pc:docChg chg="modSld">
      <pc:chgData name="Ashley Vodarek" userId="7428c52e-8479-4e39-af00-1b5c38d39d88" providerId="ADAL" clId="{110F055A-DD9F-498E-AEBD-CDD7C0362026}" dt="2019-12-06T16:32:58.358" v="1" actId="20577"/>
      <pc:docMkLst>
        <pc:docMk/>
      </pc:docMkLst>
      <pc:sldChg chg="modSp">
        <pc:chgData name="Ashley Vodarek" userId="7428c52e-8479-4e39-af00-1b5c38d39d88" providerId="ADAL" clId="{110F055A-DD9F-498E-AEBD-CDD7C0362026}" dt="2019-12-06T16:32:58.358" v="1" actId="20577"/>
        <pc:sldMkLst>
          <pc:docMk/>
          <pc:sldMk cId="782845139" sldId="271"/>
        </pc:sldMkLst>
        <pc:spChg chg="mod">
          <ac:chgData name="Ashley Vodarek" userId="7428c52e-8479-4e39-af00-1b5c38d39d88" providerId="ADAL" clId="{110F055A-DD9F-498E-AEBD-CDD7C0362026}" dt="2019-12-06T16:32:58.358" v="1" actId="20577"/>
          <ac:spMkLst>
            <pc:docMk/>
            <pc:sldMk cId="782845139" sldId="271"/>
            <ac:spMk id="2050" creationId="{3352D2DC-0416-0C4B-B328-0B228415FD30}"/>
          </ac:spMkLst>
        </pc:spChg>
      </pc:sldChg>
    </pc:docChg>
  </pc:docChgLst>
  <pc:docChgLst>
    <pc:chgData name="Ashley Vodarek" userId="7428c52e-8479-4e39-af00-1b5c38d39d88" providerId="ADAL" clId="{E5A49875-F078-40D3-A173-4D0CFA18D207}"/>
    <pc:docChg chg="undo custSel addSld delSld modSld">
      <pc:chgData name="Ashley Vodarek" userId="7428c52e-8479-4e39-af00-1b5c38d39d88" providerId="ADAL" clId="{E5A49875-F078-40D3-A173-4D0CFA18D207}" dt="2019-12-06T16:28:36.659" v="1065" actId="20577"/>
      <pc:docMkLst>
        <pc:docMk/>
      </pc:docMkLst>
      <pc:sldChg chg="del">
        <pc:chgData name="Ashley Vodarek" userId="7428c52e-8479-4e39-af00-1b5c38d39d88" providerId="ADAL" clId="{E5A49875-F078-40D3-A173-4D0CFA18D207}" dt="2019-12-05T21:53:42.344" v="3" actId="2696"/>
        <pc:sldMkLst>
          <pc:docMk/>
          <pc:sldMk cId="0" sldId="262"/>
        </pc:sldMkLst>
      </pc:sldChg>
      <pc:sldChg chg="del">
        <pc:chgData name="Ashley Vodarek" userId="7428c52e-8479-4e39-af00-1b5c38d39d88" providerId="ADAL" clId="{E5A49875-F078-40D3-A173-4D0CFA18D207}" dt="2019-12-05T21:53:56.284" v="5" actId="2696"/>
        <pc:sldMkLst>
          <pc:docMk/>
          <pc:sldMk cId="0" sldId="263"/>
        </pc:sldMkLst>
      </pc:sldChg>
      <pc:sldChg chg="del">
        <pc:chgData name="Ashley Vodarek" userId="7428c52e-8479-4e39-af00-1b5c38d39d88" providerId="ADAL" clId="{E5A49875-F078-40D3-A173-4D0CFA18D207}" dt="2019-12-05T21:53:43.433" v="4" actId="2696"/>
        <pc:sldMkLst>
          <pc:docMk/>
          <pc:sldMk cId="0" sldId="264"/>
        </pc:sldMkLst>
      </pc:sldChg>
      <pc:sldChg chg="del">
        <pc:chgData name="Ashley Vodarek" userId="7428c52e-8479-4e39-af00-1b5c38d39d88" providerId="ADAL" clId="{E5A49875-F078-40D3-A173-4D0CFA18D207}" dt="2019-12-05T21:53:39.533" v="1" actId="2696"/>
        <pc:sldMkLst>
          <pc:docMk/>
          <pc:sldMk cId="2003093670" sldId="265"/>
        </pc:sldMkLst>
      </pc:sldChg>
      <pc:sldChg chg="del">
        <pc:chgData name="Ashley Vodarek" userId="7428c52e-8479-4e39-af00-1b5c38d39d88" providerId="ADAL" clId="{E5A49875-F078-40D3-A173-4D0CFA18D207}" dt="2019-12-05T22:03:32.118" v="559" actId="2696"/>
        <pc:sldMkLst>
          <pc:docMk/>
          <pc:sldMk cId="3270128351" sldId="266"/>
        </pc:sldMkLst>
      </pc:sldChg>
      <pc:sldChg chg="del">
        <pc:chgData name="Ashley Vodarek" userId="7428c52e-8479-4e39-af00-1b5c38d39d88" providerId="ADAL" clId="{E5A49875-F078-40D3-A173-4D0CFA18D207}" dt="2019-12-05T22:03:29.904" v="558" actId="2696"/>
        <pc:sldMkLst>
          <pc:docMk/>
          <pc:sldMk cId="1418400449" sldId="267"/>
        </pc:sldMkLst>
      </pc:sldChg>
      <pc:sldChg chg="del">
        <pc:chgData name="Ashley Vodarek" userId="7428c52e-8479-4e39-af00-1b5c38d39d88" providerId="ADAL" clId="{E5A49875-F078-40D3-A173-4D0CFA18D207}" dt="2019-12-05T21:53:40.558" v="2" actId="2696"/>
        <pc:sldMkLst>
          <pc:docMk/>
          <pc:sldMk cId="137088837" sldId="268"/>
        </pc:sldMkLst>
      </pc:sldChg>
      <pc:sldChg chg="addSp delSp modSp del">
        <pc:chgData name="Ashley Vodarek" userId="7428c52e-8479-4e39-af00-1b5c38d39d88" providerId="ADAL" clId="{E5A49875-F078-40D3-A173-4D0CFA18D207}" dt="2019-12-06T16:13:48.908" v="671" actId="2696"/>
        <pc:sldMkLst>
          <pc:docMk/>
          <pc:sldMk cId="1914891853" sldId="270"/>
        </pc:sldMkLst>
        <pc:spChg chg="mod">
          <ac:chgData name="Ashley Vodarek" userId="7428c52e-8479-4e39-af00-1b5c38d39d88" providerId="ADAL" clId="{E5A49875-F078-40D3-A173-4D0CFA18D207}" dt="2019-12-05T22:02:45.673" v="557" actId="20577"/>
          <ac:spMkLst>
            <pc:docMk/>
            <pc:sldMk cId="1914891853" sldId="270"/>
            <ac:spMk id="2050" creationId="{3352D2DC-0416-0C4B-B328-0B228415FD30}"/>
          </ac:spMkLst>
        </pc:spChg>
        <pc:spChg chg="mod">
          <ac:chgData name="Ashley Vodarek" userId="7428c52e-8479-4e39-af00-1b5c38d39d88" providerId="ADAL" clId="{E5A49875-F078-40D3-A173-4D0CFA18D207}" dt="2019-12-05T22:00:44.739" v="531" actId="1076"/>
          <ac:spMkLst>
            <pc:docMk/>
            <pc:sldMk cId="1914891853" sldId="270"/>
            <ac:spMk id="3074" creationId="{7DF14770-60CE-4CDA-B7AF-2196BFFC5E62}"/>
          </ac:spMkLst>
        </pc:spChg>
        <pc:picChg chg="add mod">
          <ac:chgData name="Ashley Vodarek" userId="7428c52e-8479-4e39-af00-1b5c38d39d88" providerId="ADAL" clId="{E5A49875-F078-40D3-A173-4D0CFA18D207}" dt="2019-12-05T22:00:38.926" v="529" actId="1076"/>
          <ac:picMkLst>
            <pc:docMk/>
            <pc:sldMk cId="1914891853" sldId="270"/>
            <ac:picMk id="1026" creationId="{850950E1-EC53-4EDE-A2E2-4A4F0B12FF8D}"/>
          </ac:picMkLst>
        </pc:picChg>
        <pc:picChg chg="add del mod">
          <ac:chgData name="Ashley Vodarek" userId="7428c52e-8479-4e39-af00-1b5c38d39d88" providerId="ADAL" clId="{E5A49875-F078-40D3-A173-4D0CFA18D207}" dt="2019-12-05T22:04:24.578" v="565" actId="478"/>
          <ac:picMkLst>
            <pc:docMk/>
            <pc:sldMk cId="1914891853" sldId="270"/>
            <ac:picMk id="1028" creationId="{9A4D5C80-CF22-4A80-8743-A9330014C291}"/>
          </ac:picMkLst>
        </pc:picChg>
      </pc:sldChg>
      <pc:sldChg chg="addSp delSp modSp add">
        <pc:chgData name="Ashley Vodarek" userId="7428c52e-8479-4e39-af00-1b5c38d39d88" providerId="ADAL" clId="{E5A49875-F078-40D3-A173-4D0CFA18D207}" dt="2019-12-06T16:28:36.659" v="1065" actId="20577"/>
        <pc:sldMkLst>
          <pc:docMk/>
          <pc:sldMk cId="782845139" sldId="271"/>
        </pc:sldMkLst>
        <pc:spChg chg="add del mod">
          <ac:chgData name="Ashley Vodarek" userId="7428c52e-8479-4e39-af00-1b5c38d39d88" providerId="ADAL" clId="{E5A49875-F078-40D3-A173-4D0CFA18D207}" dt="2019-12-05T22:04:35.308" v="568" actId="478"/>
          <ac:spMkLst>
            <pc:docMk/>
            <pc:sldMk cId="782845139" sldId="271"/>
            <ac:spMk id="2" creationId="{7A7BA22E-555D-490C-800B-F5B7B5AA9277}"/>
          </ac:spMkLst>
        </pc:spChg>
        <pc:spChg chg="mod">
          <ac:chgData name="Ashley Vodarek" userId="7428c52e-8479-4e39-af00-1b5c38d39d88" providerId="ADAL" clId="{E5A49875-F078-40D3-A173-4D0CFA18D207}" dt="2019-12-06T16:28:36.659" v="1065" actId="20577"/>
          <ac:spMkLst>
            <pc:docMk/>
            <pc:sldMk cId="782845139" sldId="271"/>
            <ac:spMk id="2050" creationId="{3352D2DC-0416-0C4B-B328-0B228415FD30}"/>
          </ac:spMkLst>
        </pc:spChg>
        <pc:spChg chg="del mod">
          <ac:chgData name="Ashley Vodarek" userId="7428c52e-8479-4e39-af00-1b5c38d39d88" providerId="ADAL" clId="{E5A49875-F078-40D3-A173-4D0CFA18D207}" dt="2019-12-05T22:04:32.468" v="567" actId="478"/>
          <ac:spMkLst>
            <pc:docMk/>
            <pc:sldMk cId="782845139" sldId="271"/>
            <ac:spMk id="3074" creationId="{7DF14770-60CE-4CDA-B7AF-2196BFFC5E62}"/>
          </ac:spMkLst>
        </pc:spChg>
        <pc:picChg chg="mod">
          <ac:chgData name="Ashley Vodarek" userId="7428c52e-8479-4e39-af00-1b5c38d39d88" providerId="ADAL" clId="{E5A49875-F078-40D3-A173-4D0CFA18D207}" dt="2019-12-05T22:05:06.075" v="645" actId="1038"/>
          <ac:picMkLst>
            <pc:docMk/>
            <pc:sldMk cId="782845139" sldId="271"/>
            <ac:picMk id="1026" creationId="{850950E1-EC53-4EDE-A2E2-4A4F0B12FF8D}"/>
          </ac:picMkLst>
        </pc:picChg>
        <pc:picChg chg="mod">
          <ac:chgData name="Ashley Vodarek" userId="7428c52e-8479-4e39-af00-1b5c38d39d88" providerId="ADAL" clId="{E5A49875-F078-40D3-A173-4D0CFA18D207}" dt="2019-12-05T22:05:06.075" v="645" actId="1038"/>
          <ac:picMkLst>
            <pc:docMk/>
            <pc:sldMk cId="782845139" sldId="271"/>
            <ac:picMk id="1028" creationId="{9A4D5C80-CF22-4A80-8743-A9330014C291}"/>
          </ac:picMkLst>
        </pc:picChg>
      </pc:sldChg>
      <pc:sldChg chg="add del">
        <pc:chgData name="Ashley Vodarek" userId="7428c52e-8479-4e39-af00-1b5c38d39d88" providerId="ADAL" clId="{E5A49875-F078-40D3-A173-4D0CFA18D207}" dt="2019-12-05T22:03:33.319" v="560" actId="2696"/>
        <pc:sldMkLst>
          <pc:docMk/>
          <pc:sldMk cId="1983505566" sldId="271"/>
        </pc:sldMkLst>
      </pc:sldChg>
      <pc:sldChg chg="del">
        <pc:chgData name="Ashley Vodarek" userId="7428c52e-8479-4e39-af00-1b5c38d39d88" providerId="ADAL" clId="{E5A49875-F078-40D3-A173-4D0CFA18D207}" dt="2019-12-05T21:53:57.614" v="6" actId="2696"/>
        <pc:sldMkLst>
          <pc:docMk/>
          <pc:sldMk cId="3038574780" sldId="273"/>
        </pc:sldMkLst>
      </pc:sldChg>
      <pc:sldChg chg="del">
        <pc:chgData name="Ashley Vodarek" userId="7428c52e-8479-4e39-af00-1b5c38d39d88" providerId="ADAL" clId="{E5A49875-F078-40D3-A173-4D0CFA18D207}" dt="2019-12-05T21:54:05.004" v="7" actId="2696"/>
        <pc:sldMkLst>
          <pc:docMk/>
          <pc:sldMk cId="2938508132" sldId="274"/>
        </pc:sldMkLst>
      </pc:sldChg>
      <pc:sldChg chg="del">
        <pc:chgData name="Ashley Vodarek" userId="7428c52e-8479-4e39-af00-1b5c38d39d88" providerId="ADAL" clId="{E5A49875-F078-40D3-A173-4D0CFA18D207}" dt="2019-12-05T21:53:36.924" v="0" actId="2696"/>
        <pc:sldMkLst>
          <pc:docMk/>
          <pc:sldMk cId="2312113931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0AEF13-927F-4642-BE55-DBF7E623324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D71EFC-A459-7D45-BC18-49A4C7EDCBF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56925AF-4199-4AA6-8A8E-70494468A8DB}" type="datetimeFigureOut">
              <a:rPr lang="en-CA"/>
              <a:pPr>
                <a:defRPr/>
              </a:pPr>
              <a:t>2019-12-06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766B3B9-45E4-184A-902F-E64592D538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A343511-35D2-2942-A817-A810046769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871D2B-3C72-AE41-845C-1C524D220BC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C08334-7F5D-884B-8827-FE4B73D5A1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D767856-08CE-4FBB-8326-852103A842D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36BB31ED-5453-481D-864B-94C185D5478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15FAFA17-6FBA-4DCE-B934-E9D5886F66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CA" altLang="en-US" sz="1800" b="1"/>
              <a:t>Presenter Note: </a:t>
            </a:r>
            <a:r>
              <a:rPr lang="en-US" altLang="en-US" sz="1800" b="1">
                <a:solidFill>
                  <a:schemeClr val="accent2"/>
                </a:solidFill>
                <a:latin typeface="Tahoma" panose="020B0604030504040204" pitchFamily="34" charset="0"/>
              </a:rPr>
              <a:t>If you have any questions, please contact: Ashley Vodarek, Mental Health &amp; Wellness Coordinator at wellness@uwindsor.ca</a:t>
            </a:r>
          </a:p>
          <a:p>
            <a:pPr eaLnBrk="1" hangingPunct="1">
              <a:spcBef>
                <a:spcPct val="0"/>
              </a:spcBef>
            </a:pPr>
            <a:endParaRPr lang="en-CA" altLang="en-US" sz="1800" b="1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10647031-AD1A-4F90-9063-0FC207160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AF9B335-6A5B-42F0-AF8E-496A823B72FB}" type="slidenum">
              <a:rPr lang="en-CA" altLang="en-US" smtClean="0"/>
              <a:pPr/>
              <a:t>1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446876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323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83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338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260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3840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5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328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50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9041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62439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6488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8BE61BC-9D8C-4CF0-A835-E1EF4B085F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EC18F88-A987-45BE-82BE-8BFB09F067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8" name="Picture 6">
            <a:extLst>
              <a:ext uri="{FF2B5EF4-FFF2-40B4-BE49-F238E27FC236}">
                <a16:creationId xmlns:a16="http://schemas.microsoft.com/office/drawing/2014/main" id="{E51329C4-B4B8-4953-98A3-F6A279BEC4B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00775"/>
            <a:ext cx="91440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>
            <a:extLst>
              <a:ext uri="{FF2B5EF4-FFF2-40B4-BE49-F238E27FC236}">
                <a16:creationId xmlns:a16="http://schemas.microsoft.com/office/drawing/2014/main" id="{843ACC00-8255-434B-A1E4-002DBFB17C4B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269038"/>
            <a:ext cx="2301875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3352D2DC-0416-0C4B-B328-0B228415FD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57187" y="1531620"/>
            <a:ext cx="8429625" cy="4525962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endParaRPr lang="en-US" altLang="en-US" sz="1000" b="1" dirty="0">
              <a:latin typeface="Tahoma" panose="020B060403050404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en-US" altLang="en-US" sz="1000" dirty="0">
              <a:latin typeface="Tahoma" panose="020B0604030504040204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en-US" altLang="en-US" sz="3600" b="1" dirty="0">
                <a:latin typeface="Tahoma"/>
                <a:ea typeface="MS PGothic"/>
              </a:rPr>
              <a:t>What is </a:t>
            </a:r>
            <a:r>
              <a:rPr lang="en-US" altLang="en-US" sz="3600" b="1" dirty="0" err="1">
                <a:latin typeface="Tahoma"/>
                <a:ea typeface="MS PGothic"/>
              </a:rPr>
              <a:t>MySSP</a:t>
            </a:r>
            <a:r>
              <a:rPr lang="en-US" altLang="en-US" sz="3600" b="1" dirty="0">
                <a:latin typeface="Tahoma"/>
                <a:ea typeface="MS PGothic"/>
              </a:rPr>
              <a:t>?</a:t>
            </a:r>
            <a:br>
              <a:rPr lang="en-US" altLang="en-US" sz="3600" b="1" dirty="0">
                <a:latin typeface="Tahoma"/>
                <a:ea typeface="MS PGothic"/>
              </a:rPr>
            </a:br>
            <a:endParaRPr lang="en-US" altLang="en-US" sz="1400" dirty="0">
              <a:latin typeface="Tahoma"/>
              <a:ea typeface="MS PGothic"/>
            </a:endParaRPr>
          </a:p>
          <a:p>
            <a:pPr eaLnBrk="1" hangingPunct="1">
              <a:defRPr/>
            </a:pPr>
            <a:r>
              <a:rPr lang="en-US" altLang="en-US" sz="2300" dirty="0">
                <a:latin typeface="Tahoma"/>
                <a:ea typeface="MS PGothic"/>
              </a:rPr>
              <a:t>Free 24/7 counselling: Call or live-chat (text) </a:t>
            </a:r>
          </a:p>
          <a:p>
            <a:pPr marL="0" indent="0" eaLnBrk="1" hangingPunct="1">
              <a:buNone/>
              <a:defRPr/>
            </a:pPr>
            <a:endParaRPr lang="en-US" altLang="en-US" sz="500" dirty="0">
              <a:latin typeface="Tahoma"/>
              <a:ea typeface="MS PGothic"/>
            </a:endParaRPr>
          </a:p>
          <a:p>
            <a:pPr eaLnBrk="1" hangingPunct="1">
              <a:defRPr/>
            </a:pPr>
            <a:r>
              <a:rPr lang="en-US" altLang="en-US" sz="2300" dirty="0">
                <a:latin typeface="Tahoma"/>
                <a:ea typeface="MS PGothic"/>
              </a:rPr>
              <a:t>Download the ‘</a:t>
            </a:r>
            <a:r>
              <a:rPr lang="en-US" altLang="en-US" sz="2300" dirty="0" err="1">
                <a:latin typeface="Tahoma"/>
                <a:ea typeface="MS PGothic"/>
              </a:rPr>
              <a:t>MySSP</a:t>
            </a:r>
            <a:r>
              <a:rPr lang="en-US" altLang="en-US" sz="2300" dirty="0">
                <a:latin typeface="Tahoma"/>
                <a:ea typeface="MS PGothic"/>
              </a:rPr>
              <a:t>’ app or call 1.844.451.9700</a:t>
            </a:r>
          </a:p>
          <a:p>
            <a:pPr marL="0" indent="0" eaLnBrk="1" hangingPunct="1">
              <a:buNone/>
              <a:defRPr/>
            </a:pPr>
            <a:endParaRPr lang="en-US" altLang="en-US" sz="500" dirty="0">
              <a:latin typeface="Tahoma"/>
              <a:ea typeface="MS PGothic"/>
            </a:endParaRPr>
          </a:p>
          <a:p>
            <a:pPr eaLnBrk="1" hangingPunct="1">
              <a:defRPr/>
            </a:pPr>
            <a:r>
              <a:rPr lang="en-US" altLang="en-US" sz="2300" dirty="0">
                <a:latin typeface="Tahoma"/>
                <a:ea typeface="MS PGothic"/>
              </a:rPr>
              <a:t>Counsellors are licensed professionals </a:t>
            </a:r>
          </a:p>
          <a:p>
            <a:pPr marL="0" indent="0" eaLnBrk="1" hangingPunct="1">
              <a:buNone/>
              <a:defRPr/>
            </a:pPr>
            <a:endParaRPr lang="en-US" altLang="en-US" sz="500" dirty="0">
              <a:latin typeface="Tahoma"/>
              <a:ea typeface="MS PGothic"/>
            </a:endParaRPr>
          </a:p>
          <a:p>
            <a:pPr eaLnBrk="1" hangingPunct="1">
              <a:defRPr/>
            </a:pPr>
            <a:r>
              <a:rPr lang="en-US" altLang="en-US" sz="2300" dirty="0">
                <a:latin typeface="Tahoma"/>
                <a:ea typeface="MS PGothic"/>
              </a:rPr>
              <a:t>App is available in 6 languages, and counselling is available in up to 140 languages </a:t>
            </a:r>
          </a:p>
          <a:p>
            <a:pPr marL="0" indent="0" eaLnBrk="1" hangingPunct="1">
              <a:buNone/>
              <a:defRPr/>
            </a:pPr>
            <a:endParaRPr lang="en-US" altLang="en-US" sz="500" dirty="0">
              <a:latin typeface="Tahoma"/>
              <a:ea typeface="MS PGothic"/>
            </a:endParaRPr>
          </a:p>
          <a:p>
            <a:pPr eaLnBrk="1" hangingPunct="1">
              <a:defRPr/>
            </a:pPr>
            <a:r>
              <a:rPr lang="en-US" altLang="en-US" sz="2400" dirty="0">
                <a:latin typeface="Tahoma"/>
                <a:ea typeface="MS PGothic"/>
              </a:rPr>
              <a:t>Find </a:t>
            </a:r>
            <a:r>
              <a:rPr lang="en-US" altLang="en-US" sz="2400" dirty="0" err="1">
                <a:latin typeface="Tahoma"/>
                <a:ea typeface="MS PGothic"/>
              </a:rPr>
              <a:t>MySSP</a:t>
            </a:r>
            <a:r>
              <a:rPr lang="en-US" altLang="en-US" sz="2400" dirty="0">
                <a:latin typeface="Tahoma"/>
                <a:ea typeface="MS PGothic"/>
              </a:rPr>
              <a:t> and more wellness resources online by visiting</a:t>
            </a:r>
            <a:r>
              <a:rPr lang="en-US" altLang="en-US" sz="2400" b="1" dirty="0">
                <a:latin typeface="Tahoma" panose="020B0604030504040204" pitchFamily="34" charset="0"/>
                <a:ea typeface="MS PGothic"/>
              </a:rPr>
              <a:t> </a:t>
            </a:r>
            <a:r>
              <a:rPr lang="en-US" altLang="en-US" sz="2400" b="1" u="sng" dirty="0">
                <a:solidFill>
                  <a:schemeClr val="accent2"/>
                </a:solidFill>
                <a:latin typeface="Tahoma"/>
                <a:ea typeface="MS PGothic"/>
              </a:rPr>
              <a:t>uwindsor.ca/wellness</a:t>
            </a:r>
          </a:p>
          <a:p>
            <a:pPr marL="0" indent="0">
              <a:buNone/>
              <a:defRPr/>
            </a:pPr>
            <a:endParaRPr lang="en-US" sz="2400" dirty="0">
              <a:ea typeface="+mn-lt"/>
              <a:cs typeface="+mn-lt"/>
            </a:endParaRPr>
          </a:p>
          <a:p>
            <a:pPr marL="0" indent="0">
              <a:buNone/>
              <a:defRPr/>
            </a:pPr>
            <a:endParaRPr lang="en-US" altLang="en-US" sz="2400" b="1" u="sng" dirty="0">
              <a:latin typeface="Tahoma"/>
              <a:ea typeface="MS PGothic"/>
            </a:endParaRPr>
          </a:p>
          <a:p>
            <a:pPr eaLnBrk="1" hangingPunct="1">
              <a:buFontTx/>
              <a:buChar char="•"/>
              <a:defRPr/>
            </a:pPr>
            <a:endParaRPr lang="en-US" altLang="en-US" sz="2300" b="1" dirty="0">
              <a:latin typeface="Tahoma" panose="020B060403050404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en-US" altLang="en-US" sz="1000" dirty="0">
              <a:latin typeface="Tahoma" panose="020B060403050404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endParaRPr lang="en-US" altLang="en-US" sz="1000" dirty="0">
              <a:latin typeface="Tahoma" panose="020B0604030504040204" pitchFamily="34" charset="0"/>
            </a:endParaRPr>
          </a:p>
          <a:p>
            <a:pPr marL="0" indent="0" eaLnBrk="1" hangingPunct="1">
              <a:buNone/>
              <a:defRPr/>
            </a:pPr>
            <a:endParaRPr lang="en-US" altLang="en-US" sz="1000" dirty="0">
              <a:latin typeface="Tahoma" panose="020B0604030504040204" pitchFamily="34" charset="0"/>
            </a:endParaRPr>
          </a:p>
        </p:txBody>
      </p:sp>
      <p:pic>
        <p:nvPicPr>
          <p:cNvPr id="1026" name="Picture 2" descr="Image result for my ssp logo">
            <a:extLst>
              <a:ext uri="{FF2B5EF4-FFF2-40B4-BE49-F238E27FC236}">
                <a16:creationId xmlns:a16="http://schemas.microsoft.com/office/drawing/2014/main" id="{850950E1-EC53-4EDE-A2E2-4A4F0B12FF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955" y="144780"/>
            <a:ext cx="1691640" cy="1691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my ssp logo">
            <a:extLst>
              <a:ext uri="{FF2B5EF4-FFF2-40B4-BE49-F238E27FC236}">
                <a16:creationId xmlns:a16="http://schemas.microsoft.com/office/drawing/2014/main" id="{9A4D5C80-CF22-4A80-8743-A9330014C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1227" y="0"/>
            <a:ext cx="5547044" cy="1849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2845139"/>
      </p:ext>
    </p:extLst>
  </p:cSld>
  <p:clrMapOvr>
    <a:masterClrMapping/>
  </p:clrMapOvr>
</p:sld>
</file>

<file path=ppt/theme/theme1.xml><?xml version="1.0" encoding="utf-8"?>
<a:theme xmlns:a="http://schemas.openxmlformats.org/drawingml/2006/main" name="UWindsorTemplat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4B6335CBA5E4AAFC3C8462763988D" ma:contentTypeVersion="11" ma:contentTypeDescription="Create a new document." ma:contentTypeScope="" ma:versionID="e4229e6da188088acd9cf1378016e0eb">
  <xsd:schema xmlns:xsd="http://www.w3.org/2001/XMLSchema" xmlns:xs="http://www.w3.org/2001/XMLSchema" xmlns:p="http://schemas.microsoft.com/office/2006/metadata/properties" xmlns:ns3="4f4fe508-9212-4221-a5d7-2c1f8534d608" xmlns:ns4="af763f67-1e78-4b6b-a4fb-8f35a3686703" targetNamespace="http://schemas.microsoft.com/office/2006/metadata/properties" ma:root="true" ma:fieldsID="3ce8e67601bd2521731f5182f80ad566" ns3:_="" ns4:_="">
    <xsd:import namespace="4f4fe508-9212-4221-a5d7-2c1f8534d608"/>
    <xsd:import namespace="af763f67-1e78-4b6b-a4fb-8f35a368670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4fe508-9212-4221-a5d7-2c1f8534d6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63f67-1e78-4b6b-a4fb-8f35a368670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F0E5586-D04E-4E33-B47A-EF1F87F602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4EE8D38-DDC4-4DA3-B45E-B0FD6B9C71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4fe508-9212-4221-a5d7-2c1f8534d608"/>
    <ds:schemaRef ds:uri="af763f67-1e78-4b6b-a4fb-8f35a36867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6FD4907-345D-4348-A0E4-224841AE02A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UWindsorTemplate.pot</Template>
  <TotalTime>1837</TotalTime>
  <Words>31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UWindsorTemplate</vt:lpstr>
      <vt:lpstr>PowerPoint Presentation</vt:lpstr>
    </vt:vector>
  </TitlesOfParts>
  <Company>University of Windsor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Aitkens</dc:creator>
  <cp:lastModifiedBy>Ashley Vodarek</cp:lastModifiedBy>
  <cp:revision>21</cp:revision>
  <dcterms:created xsi:type="dcterms:W3CDTF">2010-12-21T19:42:16Z</dcterms:created>
  <dcterms:modified xsi:type="dcterms:W3CDTF">2019-12-06T16:33:02Z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0x010100E514B6335CBA5E4AAFC3C8462763988D</vt:lpwstr>
  </property>
</Properties>
</file>